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ink/ink9.xml" ContentType="application/inkml+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8" r:id="rId4"/>
    <p:sldId id="259" r:id="rId5"/>
    <p:sldId id="260" r:id="rId6"/>
    <p:sldId id="261" r:id="rId7"/>
    <p:sldId id="262" r:id="rId8"/>
    <p:sldId id="263" r:id="rId9"/>
    <p:sldId id="264" r:id="rId10"/>
    <p:sldId id="265" r:id="rId11"/>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s>
</file>

<file path=ppt/ink/ink9.xml><?xml version="1.0" encoding="utf-8"?>
<ink xmlns="http://www.w3.org/2003/InkML">
  <definitions>
    <brush xml:id="br1">
      <brushProperty name="color" value="#3399ff"/>
      <brushProperty name="width" value="0.15875" units="cm"/>
      <brushProperty name="tip" value="rectangle"/>
      <brushProperty name="fitToCurve" value="1"/>
      <brushProperty name="rasterOp" value="maskPen"/>
      <brushProperty name="height" value="0.3175"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7" name=""/>
        <p:cNvGrpSpPr/>
        <p:nvPr/>
      </p:nvGrpSpPr>
      <p:grpSpPr>
        <a:xfrm>
          <a:off x="0" y="0"/>
          <a:ext cx="0" cy="0"/>
          <a:chOff x="0" y="0"/>
          <a:chExt cx="0" cy="0"/>
        </a:xfrm>
      </p:grpSpPr>
      <p:sp>
        <p:nvSpPr>
          <p:cNvPr id="104864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4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4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0" name=""/>
        <p:cNvGrpSpPr/>
        <p:nvPr/>
      </p:nvGrpSpPr>
      <p:grpSpPr>
        <a:xfrm>
          <a:off x="0" y="0"/>
          <a:ext cx="0" cy="0"/>
          <a:chOff x="0" y="0"/>
          <a:chExt cx="0" cy="0"/>
        </a:xfrm>
      </p:grpSpPr>
      <p:sp>
        <p:nvSpPr>
          <p:cNvPr id="1048608" name="Title 1"/>
          <p:cNvSpPr>
            <a:spLocks noGrp="1"/>
          </p:cNvSpPr>
          <p:nvPr>
            <p:ph type="title"/>
          </p:nvPr>
        </p:nvSpPr>
        <p:spPr/>
        <p:txBody>
          <a:bodyPr/>
          <a:p>
            <a:r>
              <a:rPr altLang="zh-CN" lang="en-US" smtClean="0"/>
              <a:t>Click to edit Master title style</a:t>
            </a:r>
            <a:endParaRPr dirty="0" lang="en-US"/>
          </a:p>
        </p:txBody>
      </p:sp>
      <p:sp>
        <p:nvSpPr>
          <p:cNvPr id="1048609"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0"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1" name="Footer Placeholder 4"/>
          <p:cNvSpPr>
            <a:spLocks noGrp="1"/>
          </p:cNvSpPr>
          <p:nvPr>
            <p:ph type="ftr" sz="quarter" idx="11"/>
          </p:nvPr>
        </p:nvSpPr>
        <p:spPr/>
        <p:txBody>
          <a:bodyPr/>
          <a:p>
            <a:endParaRPr altLang="en-US" lang="zh-CN"/>
          </a:p>
        </p:txBody>
      </p:sp>
      <p:sp>
        <p:nvSpPr>
          <p:cNvPr id="104861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7" name=""/>
        <p:cNvGrpSpPr/>
        <p:nvPr/>
      </p:nvGrpSpPr>
      <p:grpSpPr>
        <a:xfrm>
          <a:off x="0" y="0"/>
          <a:ext cx="0" cy="0"/>
          <a:chOff x="0" y="0"/>
          <a:chExt cx="0" cy="0"/>
        </a:xfrm>
      </p:grpSpPr>
      <p:sp>
        <p:nvSpPr>
          <p:cNvPr id="1048592"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593"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4"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5" name="Footer Placeholder 4"/>
          <p:cNvSpPr>
            <a:spLocks noGrp="1"/>
          </p:cNvSpPr>
          <p:nvPr>
            <p:ph type="ftr" sz="quarter" idx="11"/>
          </p:nvPr>
        </p:nvSpPr>
        <p:spPr/>
        <p:txBody>
          <a:bodyPr/>
          <a:p>
            <a:endParaRPr altLang="en-US" lang="zh-CN"/>
          </a:p>
        </p:txBody>
      </p:sp>
      <p:sp>
        <p:nvSpPr>
          <p:cNvPr id="1048596"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8" name=""/>
        <p:cNvGrpSpPr/>
        <p:nvPr/>
      </p:nvGrpSpPr>
      <p:grpSpPr>
        <a:xfrm>
          <a:off x="0" y="0"/>
          <a:ext cx="0" cy="0"/>
          <a:chOff x="0" y="0"/>
          <a:chExt cx="0" cy="0"/>
        </a:xfrm>
      </p:grpSpPr>
      <p:sp>
        <p:nvSpPr>
          <p:cNvPr id="1048597" name="Title 1"/>
          <p:cNvSpPr>
            <a:spLocks noGrp="1"/>
          </p:cNvSpPr>
          <p:nvPr>
            <p:ph type="title"/>
          </p:nvPr>
        </p:nvSpPr>
        <p:spPr/>
        <p:txBody>
          <a:bodyPr/>
          <a:p>
            <a:r>
              <a:rPr altLang="zh-CN" lang="en-US" smtClean="0"/>
              <a:t>Click to edit Master title style</a:t>
            </a:r>
            <a:endParaRPr dirty="0" lang="en-US"/>
          </a:p>
        </p:txBody>
      </p:sp>
      <p:sp>
        <p:nvSpPr>
          <p:cNvPr id="1048598"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9"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0" name="Footer Placeholder 4"/>
          <p:cNvSpPr>
            <a:spLocks noGrp="1"/>
          </p:cNvSpPr>
          <p:nvPr>
            <p:ph type="ftr" sz="quarter" idx="11"/>
          </p:nvPr>
        </p:nvSpPr>
        <p:spPr/>
        <p:txBody>
          <a:bodyPr/>
          <a:p>
            <a:endParaRPr altLang="en-US" lang="zh-CN"/>
          </a:p>
        </p:txBody>
      </p:sp>
      <p:sp>
        <p:nvSpPr>
          <p:cNvPr id="1048601"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1" name=""/>
        <p:cNvGrpSpPr/>
        <p:nvPr/>
      </p:nvGrpSpPr>
      <p:grpSpPr>
        <a:xfrm>
          <a:off x="0" y="0"/>
          <a:ext cx="0" cy="0"/>
          <a:chOff x="0" y="0"/>
          <a:chExt cx="0" cy="0"/>
        </a:xfrm>
      </p:grpSpPr>
      <p:sp>
        <p:nvSpPr>
          <p:cNvPr id="1048613"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14"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15"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6" name="Footer Placeholder 4"/>
          <p:cNvSpPr>
            <a:spLocks noGrp="1"/>
          </p:cNvSpPr>
          <p:nvPr>
            <p:ph type="ftr" sz="quarter" idx="11"/>
          </p:nvPr>
        </p:nvSpPr>
        <p:spPr/>
        <p:txBody>
          <a:bodyPr/>
          <a:p>
            <a:endParaRPr altLang="en-US" lang="zh-CN"/>
          </a:p>
        </p:txBody>
      </p:sp>
      <p:sp>
        <p:nvSpPr>
          <p:cNvPr id="1048617"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2" name=""/>
        <p:cNvGrpSpPr/>
        <p:nvPr/>
      </p:nvGrpSpPr>
      <p:grpSpPr>
        <a:xfrm>
          <a:off x="0" y="0"/>
          <a:ext cx="0" cy="0"/>
          <a:chOff x="0" y="0"/>
          <a:chExt cx="0" cy="0"/>
        </a:xfrm>
      </p:grpSpPr>
      <p:sp>
        <p:nvSpPr>
          <p:cNvPr id="1048618" name="Title 1"/>
          <p:cNvSpPr>
            <a:spLocks noGrp="1"/>
          </p:cNvSpPr>
          <p:nvPr>
            <p:ph type="title"/>
          </p:nvPr>
        </p:nvSpPr>
        <p:spPr/>
        <p:txBody>
          <a:bodyPr/>
          <a:p>
            <a:r>
              <a:rPr altLang="zh-CN" lang="en-US" smtClean="0"/>
              <a:t>Click to edit Master title style</a:t>
            </a:r>
            <a:endParaRPr dirty="0" lang="en-US"/>
          </a:p>
        </p:txBody>
      </p:sp>
      <p:sp>
        <p:nvSpPr>
          <p:cNvPr id="1048619"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0"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1"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2" name="Footer Placeholder 5"/>
          <p:cNvSpPr>
            <a:spLocks noGrp="1"/>
          </p:cNvSpPr>
          <p:nvPr>
            <p:ph type="ftr" sz="quarter" idx="11"/>
          </p:nvPr>
        </p:nvSpPr>
        <p:spPr/>
        <p:txBody>
          <a:bodyPr/>
          <a:p>
            <a:endParaRPr altLang="en-US" lang="zh-CN"/>
          </a:p>
        </p:txBody>
      </p:sp>
      <p:sp>
        <p:nvSpPr>
          <p:cNvPr id="1048623"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3" name=""/>
        <p:cNvGrpSpPr/>
        <p:nvPr/>
      </p:nvGrpSpPr>
      <p:grpSpPr>
        <a:xfrm>
          <a:off x="0" y="0"/>
          <a:ext cx="0" cy="0"/>
          <a:chOff x="0" y="0"/>
          <a:chExt cx="0" cy="0"/>
        </a:xfrm>
      </p:grpSpPr>
      <p:sp>
        <p:nvSpPr>
          <p:cNvPr id="1048624"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25"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26"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7"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28"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9"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0" name="Footer Placeholder 7"/>
          <p:cNvSpPr>
            <a:spLocks noGrp="1"/>
          </p:cNvSpPr>
          <p:nvPr>
            <p:ph type="ftr" sz="quarter" idx="11"/>
          </p:nvPr>
        </p:nvSpPr>
        <p:spPr/>
        <p:txBody>
          <a:bodyPr/>
          <a:p>
            <a:endParaRPr altLang="en-US" lang="zh-CN"/>
          </a:p>
        </p:txBody>
      </p:sp>
      <p:sp>
        <p:nvSpPr>
          <p:cNvPr id="1048631"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6" name=""/>
        <p:cNvGrpSpPr/>
        <p:nvPr/>
      </p:nvGrpSpPr>
      <p:grpSpPr>
        <a:xfrm>
          <a:off x="0" y="0"/>
          <a:ext cx="0" cy="0"/>
          <a:chOff x="0" y="0"/>
          <a:chExt cx="0" cy="0"/>
        </a:xfrm>
      </p:grpSpPr>
      <p:sp>
        <p:nvSpPr>
          <p:cNvPr id="1048588" name="Title 1"/>
          <p:cNvSpPr>
            <a:spLocks noGrp="1"/>
          </p:cNvSpPr>
          <p:nvPr>
            <p:ph type="title"/>
          </p:nvPr>
        </p:nvSpPr>
        <p:spPr/>
        <p:txBody>
          <a:bodyPr/>
          <a:p>
            <a:r>
              <a:rPr altLang="zh-CN" lang="en-US" smtClean="0"/>
              <a:t>Click to edit Master title style</a:t>
            </a:r>
            <a:endParaRPr dirty="0" lang="en-US"/>
          </a:p>
        </p:txBody>
      </p:sp>
      <p:sp>
        <p:nvSpPr>
          <p:cNvPr id="1048589"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0" name="Footer Placeholder 3"/>
          <p:cNvSpPr>
            <a:spLocks noGrp="1"/>
          </p:cNvSpPr>
          <p:nvPr>
            <p:ph type="ftr" sz="quarter" idx="11"/>
          </p:nvPr>
        </p:nvSpPr>
        <p:spPr/>
        <p:txBody>
          <a:bodyPr/>
          <a:p>
            <a:endParaRPr altLang="en-US" lang="zh-CN"/>
          </a:p>
        </p:txBody>
      </p:sp>
      <p:sp>
        <p:nvSpPr>
          <p:cNvPr id="1048591"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632"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3" name="Footer Placeholder 2"/>
          <p:cNvSpPr>
            <a:spLocks noGrp="1"/>
          </p:cNvSpPr>
          <p:nvPr>
            <p:ph type="ftr" sz="quarter" idx="11"/>
          </p:nvPr>
        </p:nvSpPr>
        <p:spPr/>
        <p:txBody>
          <a:bodyPr/>
          <a:p>
            <a:endParaRPr altLang="en-US" lang="zh-CN"/>
          </a:p>
        </p:txBody>
      </p:sp>
      <p:sp>
        <p:nvSpPr>
          <p:cNvPr id="1048634"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5" name=""/>
        <p:cNvGrpSpPr/>
        <p:nvPr/>
      </p:nvGrpSpPr>
      <p:grpSpPr>
        <a:xfrm>
          <a:off x="0" y="0"/>
          <a:ext cx="0" cy="0"/>
          <a:chOff x="0" y="0"/>
          <a:chExt cx="0" cy="0"/>
        </a:xfrm>
      </p:grpSpPr>
      <p:sp>
        <p:nvSpPr>
          <p:cNvPr id="1048635"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36"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9" name="Footer Placeholder 5"/>
          <p:cNvSpPr>
            <a:spLocks noGrp="1"/>
          </p:cNvSpPr>
          <p:nvPr>
            <p:ph type="ftr" sz="quarter" idx="11"/>
          </p:nvPr>
        </p:nvSpPr>
        <p:spPr/>
        <p:txBody>
          <a:bodyPr/>
          <a:p>
            <a:endParaRPr altLang="en-US" lang="zh-CN"/>
          </a:p>
        </p:txBody>
      </p:sp>
      <p:sp>
        <p:nvSpPr>
          <p:cNvPr id="104864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9" name=""/>
        <p:cNvGrpSpPr/>
        <p:nvPr/>
      </p:nvGrpSpPr>
      <p:grpSpPr>
        <a:xfrm>
          <a:off x="0" y="0"/>
          <a:ext cx="0" cy="0"/>
          <a:chOff x="0" y="0"/>
          <a:chExt cx="0" cy="0"/>
        </a:xfrm>
      </p:grpSpPr>
      <p:sp>
        <p:nvSpPr>
          <p:cNvPr id="1048602"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03"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04"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05"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6" name="Footer Placeholder 5"/>
          <p:cNvSpPr>
            <a:spLocks noGrp="1"/>
          </p:cNvSpPr>
          <p:nvPr>
            <p:ph type="ftr" sz="quarter" idx="11"/>
          </p:nvPr>
        </p:nvSpPr>
        <p:spPr/>
        <p:txBody>
          <a:bodyPr/>
          <a:p>
            <a:endParaRPr altLang="en-US" lang="zh-CN"/>
          </a:p>
        </p:txBody>
      </p:sp>
      <p:sp>
        <p:nvSpPr>
          <p:cNvPr id="1048607"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customXml" Target="../ink/ink9.xml"/><Relationship Id="rId3"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15"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048657" name=""/>
              <p14:cNvContentPartPr/>
              <p14:nvPr/>
            </p14:nvContentPartPr>
            <p14:xfrm>
              <a:off x="0" y="0"/>
              <a:ext cx="0" cy="0"/>
            </p14:xfrm>
          </p:contentPart>
        </mc:Choice>
        <mc:Fallback>
          <p:sp>
            <p:nvSpPr>
              <p:cNvPr id="1048657" name=""/>
              <p:cNvSpPr/>
              <p:nvPr/>
            </p:nvSpPr>
            <p:spPr>
              <a:xfrm>
                <a:off x="0" y="0"/>
                <a:ext cx="0" cy="0"/>
              </a:xfrm>
            </p:spPr>
          </p:sp>
        </mc:Fallback>
      </mc:AlternateContent>
      <p:sp>
        <p:nvSpPr>
          <p:cNvPr id="1048672" name=""/>
          <p:cNvSpPr txBox="1"/>
          <p:nvPr/>
        </p:nvSpPr>
        <p:spPr>
          <a:xfrm>
            <a:off x="590900" y="4942822"/>
            <a:ext cx="7962200" cy="1767840"/>
          </a:xfrm>
          <a:prstGeom prst="rect"/>
        </p:spPr>
        <p:txBody>
          <a:bodyPr rtlCol="0" wrap="square">
            <a:spAutoFit/>
          </a:bodyPr>
          <a:p>
            <a:r>
              <a:rPr sz="2800" lang="en-US">
                <a:solidFill>
                  <a:srgbClr val="FFFFFF"/>
                </a:solidFill>
              </a:rPr>
              <a:t>P</a:t>
            </a:r>
            <a:r>
              <a:rPr sz="2800" lang="en-US">
                <a:solidFill>
                  <a:srgbClr val="FFFFFF"/>
                </a:solidFill>
              </a:rPr>
              <a:t>r</a:t>
            </a:r>
            <a:r>
              <a:rPr sz="2800" lang="en-US">
                <a:solidFill>
                  <a:srgbClr val="FFFFFF"/>
                </a:solidFill>
              </a:rPr>
              <a:t>e</a:t>
            </a:r>
            <a:r>
              <a:rPr sz="2800" lang="en-US">
                <a:solidFill>
                  <a:srgbClr val="FFFFFF"/>
                </a:solidFill>
              </a:rPr>
              <a:t>s</a:t>
            </a:r>
            <a:r>
              <a:rPr sz="2800" lang="en-US">
                <a:solidFill>
                  <a:srgbClr val="FFFFFF"/>
                </a:solidFill>
              </a:rPr>
              <a:t>e</a:t>
            </a:r>
            <a:r>
              <a:rPr sz="2800" lang="en-US">
                <a:solidFill>
                  <a:srgbClr val="FFFFFF"/>
                </a:solidFill>
              </a:rPr>
              <a:t>nted</a:t>
            </a:r>
            <a:r>
              <a:rPr sz="2800" lang="en-US">
                <a:solidFill>
                  <a:srgbClr val="FFFFFF"/>
                </a:solidFill>
              </a:rPr>
              <a:t> </a:t>
            </a:r>
            <a:r>
              <a:rPr sz="2800" lang="en-US">
                <a:solidFill>
                  <a:srgbClr val="FFFFFF"/>
                </a:solidFill>
              </a:rPr>
              <a:t>by</a:t>
            </a:r>
            <a:endParaRPr sz="2800" lang="en-IN">
              <a:solidFill>
                <a:srgbClr val="000000"/>
              </a:solidFill>
            </a:endParaRPr>
          </a:p>
          <a:p>
            <a:r>
              <a:rPr sz="2800" lang="en-US">
                <a:solidFill>
                  <a:srgbClr val="FFFFFF"/>
                </a:solidFill>
              </a:rPr>
              <a:t> </a:t>
            </a:r>
            <a:r>
              <a:rPr sz="2800" lang="en-US">
                <a:solidFill>
                  <a:srgbClr val="FFFFFF"/>
                </a:solidFill>
              </a:rPr>
              <a:t> </a:t>
            </a:r>
            <a:r>
              <a:rPr sz="2800" lang="en-US">
                <a:solidFill>
                  <a:srgbClr val="FFFFFF"/>
                </a:solidFill>
              </a:rPr>
              <a:t> </a:t>
            </a:r>
            <a:r>
              <a:rPr sz="2800" lang="en-US">
                <a:solidFill>
                  <a:srgbClr val="FFFFFF"/>
                </a:solidFill>
              </a:rPr>
              <a:t> </a:t>
            </a:r>
            <a:r>
              <a:rPr sz="2800" lang="en-US">
                <a:solidFill>
                  <a:srgbClr val="FFFFFF"/>
                </a:solidFill>
              </a:rPr>
              <a:t> </a:t>
            </a:r>
            <a:r>
              <a:rPr sz="2800" lang="en-US">
                <a:solidFill>
                  <a:srgbClr val="FFFFFF"/>
                </a:solidFill>
              </a:rPr>
              <a:t> </a:t>
            </a:r>
            <a:r>
              <a:rPr sz="2800" lang="en-US">
                <a:solidFill>
                  <a:srgbClr val="FFFFFF"/>
                </a:solidFill>
              </a:rPr>
              <a:t>B</a:t>
            </a:r>
            <a:r>
              <a:rPr sz="2800" lang="en-US">
                <a:solidFill>
                  <a:srgbClr val="FFFFFF"/>
                </a:solidFill>
              </a:rPr>
              <a:t>.</a:t>
            </a:r>
            <a:r>
              <a:rPr sz="2800" lang="en-US">
                <a:solidFill>
                  <a:srgbClr val="FFFFFF"/>
                </a:solidFill>
              </a:rPr>
              <a:t> </a:t>
            </a:r>
            <a:r>
              <a:rPr sz="2800" lang="en-US">
                <a:solidFill>
                  <a:srgbClr val="FFFFFF"/>
                </a:solidFill>
              </a:rPr>
              <a:t>U</a:t>
            </a:r>
            <a:r>
              <a:rPr sz="2800" lang="en-US">
                <a:solidFill>
                  <a:srgbClr val="FFFFFF"/>
                </a:solidFill>
              </a:rPr>
              <a:t>m</a:t>
            </a:r>
            <a:r>
              <a:rPr sz="2800" lang="en-US">
                <a:solidFill>
                  <a:srgbClr val="FFFFFF"/>
                </a:solidFill>
              </a:rPr>
              <a:t>a</a:t>
            </a:r>
            <a:r>
              <a:rPr sz="2800" lang="en-US">
                <a:solidFill>
                  <a:srgbClr val="FFFFFF"/>
                </a:solidFill>
              </a:rPr>
              <a:t> </a:t>
            </a:r>
            <a:r>
              <a:rPr sz="2800" lang="en-US">
                <a:solidFill>
                  <a:srgbClr val="FFFFFF"/>
                </a:solidFill>
              </a:rPr>
              <a:t>s</a:t>
            </a:r>
            <a:r>
              <a:rPr sz="2800" lang="en-US">
                <a:solidFill>
                  <a:srgbClr val="FFFFFF"/>
                </a:solidFill>
              </a:rPr>
              <a:t>a</a:t>
            </a:r>
            <a:r>
              <a:rPr sz="2800" lang="en-US">
                <a:solidFill>
                  <a:srgbClr val="FFFFFF"/>
                </a:solidFill>
              </a:rPr>
              <a:t>n</a:t>
            </a:r>
            <a:r>
              <a:rPr sz="2800" lang="en-US">
                <a:solidFill>
                  <a:srgbClr val="FFFFFF"/>
                </a:solidFill>
              </a:rPr>
              <a:t>k</a:t>
            </a:r>
            <a:r>
              <a:rPr sz="2800" lang="en-US">
                <a:solidFill>
                  <a:srgbClr val="FFFFFF"/>
                </a:solidFill>
              </a:rPr>
              <a:t>a</a:t>
            </a:r>
            <a:r>
              <a:rPr sz="2800" lang="en-US">
                <a:solidFill>
                  <a:srgbClr val="FFFFFF"/>
                </a:solidFill>
              </a:rPr>
              <a:t>r</a:t>
            </a:r>
            <a:r>
              <a:rPr sz="2800" lang="en-US">
                <a:solidFill>
                  <a:srgbClr val="FFFFFF"/>
                </a:solidFill>
              </a:rPr>
              <a:t>i</a:t>
            </a:r>
            <a:r>
              <a:rPr sz="2800" lang="en-US">
                <a:solidFill>
                  <a:srgbClr val="FFFFFF"/>
                </a:solidFill>
              </a:rPr>
              <a:t>,</a:t>
            </a:r>
            <a:r>
              <a:rPr sz="2800" lang="en-US">
                <a:solidFill>
                  <a:srgbClr val="FFFFFF"/>
                </a:solidFill>
              </a:rPr>
              <a:t> </a:t>
            </a:r>
            <a:endParaRPr sz="2800" lang="en-IN">
              <a:solidFill>
                <a:srgbClr val="000000"/>
              </a:solidFill>
            </a:endParaRPr>
          </a:p>
          <a:p>
            <a:r>
              <a:rPr sz="2800" lang="en-US">
                <a:solidFill>
                  <a:srgbClr val="FFFFFF"/>
                </a:solidFill>
              </a:rPr>
              <a:t> </a:t>
            </a:r>
            <a:r>
              <a:rPr sz="2800" lang="en-US">
                <a:solidFill>
                  <a:srgbClr val="FFFFFF"/>
                </a:solidFill>
              </a:rPr>
              <a:t> </a:t>
            </a:r>
            <a:r>
              <a:rPr sz="2800" lang="en-US">
                <a:solidFill>
                  <a:srgbClr val="FFFFFF"/>
                </a:solidFill>
              </a:rPr>
              <a:t> </a:t>
            </a:r>
            <a:r>
              <a:rPr sz="2800" lang="en-US">
                <a:solidFill>
                  <a:srgbClr val="FFFFFF"/>
                </a:solidFill>
              </a:rPr>
              <a:t> </a:t>
            </a:r>
            <a:r>
              <a:rPr sz="2800" lang="en-US">
                <a:solidFill>
                  <a:srgbClr val="FFFFFF"/>
                </a:solidFill>
              </a:rPr>
              <a:t> </a:t>
            </a:r>
            <a:r>
              <a:rPr sz="2800" lang="en-US">
                <a:solidFill>
                  <a:srgbClr val="FFFFFF"/>
                </a:solidFill>
              </a:rPr>
              <a:t> </a:t>
            </a:r>
            <a:r>
              <a:rPr sz="2800" lang="en-US">
                <a:solidFill>
                  <a:srgbClr val="FFFFFF"/>
                </a:solidFill>
              </a:rPr>
              <a:t> </a:t>
            </a:r>
            <a:r>
              <a:rPr sz="2800" lang="en-US">
                <a:solidFill>
                  <a:srgbClr val="FFFFFF"/>
                </a:solidFill>
              </a:rPr>
              <a:t>3</a:t>
            </a:r>
            <a:r>
              <a:rPr sz="2800" lang="en-US">
                <a:solidFill>
                  <a:srgbClr val="FFFFFF"/>
                </a:solidFill>
              </a:rPr>
              <a:t>r</a:t>
            </a:r>
            <a:r>
              <a:rPr sz="2800" lang="en-US">
                <a:solidFill>
                  <a:srgbClr val="FFFFFF"/>
                </a:solidFill>
              </a:rPr>
              <a:t>d</a:t>
            </a:r>
            <a:r>
              <a:rPr sz="2800" lang="en-US">
                <a:solidFill>
                  <a:srgbClr val="FFFFFF"/>
                </a:solidFill>
              </a:rPr>
              <a:t> </a:t>
            </a:r>
            <a:r>
              <a:rPr sz="2800" lang="en-US">
                <a:solidFill>
                  <a:srgbClr val="FFFFFF"/>
                </a:solidFill>
              </a:rPr>
              <a:t>y</a:t>
            </a:r>
            <a:r>
              <a:rPr sz="2800" lang="en-US">
                <a:solidFill>
                  <a:srgbClr val="FFFFFF"/>
                </a:solidFill>
              </a:rPr>
              <a:t>e</a:t>
            </a:r>
            <a:r>
              <a:rPr sz="2800" lang="en-US">
                <a:solidFill>
                  <a:srgbClr val="FFFFFF"/>
                </a:solidFill>
              </a:rPr>
              <a:t>a</a:t>
            </a:r>
            <a:r>
              <a:rPr sz="2800" lang="en-US">
                <a:solidFill>
                  <a:srgbClr val="FFFFFF"/>
                </a:solidFill>
              </a:rPr>
              <a:t>r</a:t>
            </a:r>
            <a:r>
              <a:rPr sz="2800" lang="en-US">
                <a:solidFill>
                  <a:srgbClr val="FFFFFF"/>
                </a:solidFill>
              </a:rPr>
              <a:t> </a:t>
            </a:r>
            <a:r>
              <a:rPr sz="2800" lang="en-US">
                <a:solidFill>
                  <a:srgbClr val="FFFFFF"/>
                </a:solidFill>
              </a:rPr>
              <a:t>c</a:t>
            </a:r>
            <a:r>
              <a:rPr sz="2800" lang="en-US">
                <a:solidFill>
                  <a:srgbClr val="FFFFFF"/>
                </a:solidFill>
              </a:rPr>
              <a:t>o</a:t>
            </a:r>
            <a:r>
              <a:rPr sz="2800" lang="en-US">
                <a:solidFill>
                  <a:srgbClr val="FFFFFF"/>
                </a:solidFill>
              </a:rPr>
              <a:t>m</a:t>
            </a:r>
            <a:r>
              <a:rPr sz="2800" lang="en-US">
                <a:solidFill>
                  <a:srgbClr val="FFFFFF"/>
                </a:solidFill>
              </a:rPr>
              <a:t>p</a:t>
            </a:r>
            <a:r>
              <a:rPr sz="2800" lang="en-US">
                <a:solidFill>
                  <a:srgbClr val="FFFFFF"/>
                </a:solidFill>
              </a:rPr>
              <a:t>u</a:t>
            </a:r>
            <a:r>
              <a:rPr sz="2800" lang="en-US">
                <a:solidFill>
                  <a:srgbClr val="FFFFFF"/>
                </a:solidFill>
              </a:rPr>
              <a:t>ter</a:t>
            </a:r>
            <a:r>
              <a:rPr sz="2800" lang="en-US">
                <a:solidFill>
                  <a:srgbClr val="FFFFFF"/>
                </a:solidFill>
              </a:rPr>
              <a:t> </a:t>
            </a:r>
            <a:r>
              <a:rPr sz="2800" lang="en-US">
                <a:solidFill>
                  <a:srgbClr val="FFFFFF"/>
                </a:solidFill>
              </a:rPr>
              <a:t>s</a:t>
            </a:r>
            <a:r>
              <a:rPr sz="2800" lang="en-US">
                <a:solidFill>
                  <a:srgbClr val="FFFFFF"/>
                </a:solidFill>
              </a:rPr>
              <a:t>cience</a:t>
            </a:r>
            <a:r>
              <a:rPr sz="2800" lang="en-US">
                <a:solidFill>
                  <a:srgbClr val="FFFFFF"/>
                </a:solidFill>
              </a:rPr>
              <a:t> </a:t>
            </a:r>
            <a:r>
              <a:rPr sz="2800" lang="en-US">
                <a:solidFill>
                  <a:srgbClr val="FFFFFF"/>
                </a:solidFill>
              </a:rPr>
              <a:t>and</a:t>
            </a:r>
            <a:r>
              <a:rPr sz="2800" lang="en-US">
                <a:solidFill>
                  <a:srgbClr val="FFFFFF"/>
                </a:solidFill>
              </a:rPr>
              <a:t> </a:t>
            </a:r>
            <a:r>
              <a:rPr sz="2800" lang="en-US">
                <a:solidFill>
                  <a:srgbClr val="FFFFFF"/>
                </a:solidFill>
              </a:rPr>
              <a:t>engineering</a:t>
            </a:r>
            <a:r>
              <a:rPr sz="2800" lang="en-US">
                <a:solidFill>
                  <a:srgbClr val="FFFFFF"/>
                </a:solidFill>
              </a:rPr>
              <a:t>,</a:t>
            </a:r>
            <a:r>
              <a:rPr sz="2800" lang="en-US">
                <a:solidFill>
                  <a:srgbClr val="FFFFFF"/>
                </a:solidFill>
              </a:rPr>
              <a:t> </a:t>
            </a:r>
            <a:endParaRPr sz="2800" lang="en-IN">
              <a:solidFill>
                <a:srgbClr val="000000"/>
              </a:solidFill>
            </a:endParaRPr>
          </a:p>
          <a:p>
            <a:r>
              <a:rPr sz="2800" lang="en-US">
                <a:solidFill>
                  <a:srgbClr val="FFFFFF"/>
                </a:solidFill>
              </a:rPr>
              <a:t> </a:t>
            </a:r>
            <a:r>
              <a:rPr sz="2800" lang="en-US">
                <a:solidFill>
                  <a:srgbClr val="FFFFFF"/>
                </a:solidFill>
              </a:rPr>
              <a:t> </a:t>
            </a:r>
            <a:r>
              <a:rPr sz="2800" lang="en-US">
                <a:solidFill>
                  <a:srgbClr val="FFFFFF"/>
                </a:solidFill>
              </a:rPr>
              <a:t> </a:t>
            </a:r>
            <a:r>
              <a:rPr sz="2800" lang="en-US">
                <a:solidFill>
                  <a:srgbClr val="FFFFFF"/>
                </a:solidFill>
              </a:rPr>
              <a:t> </a:t>
            </a:r>
            <a:r>
              <a:rPr sz="2800" lang="en-US">
                <a:solidFill>
                  <a:srgbClr val="FFFFFF"/>
                </a:solidFill>
              </a:rPr>
              <a:t> </a:t>
            </a:r>
            <a:r>
              <a:rPr sz="2800" lang="en-US">
                <a:solidFill>
                  <a:srgbClr val="FFFFFF"/>
                </a:solidFill>
              </a:rPr>
              <a:t> </a:t>
            </a:r>
            <a:r>
              <a:rPr sz="2800" lang="en-US">
                <a:solidFill>
                  <a:srgbClr val="FFFFFF"/>
                </a:solidFill>
              </a:rPr>
              <a:t> </a:t>
            </a:r>
            <a:r>
              <a:rPr sz="2800" lang="en-US">
                <a:solidFill>
                  <a:srgbClr val="FFFFFF"/>
                </a:solidFill>
              </a:rPr>
              <a:t>U</a:t>
            </a:r>
            <a:r>
              <a:rPr sz="2800" lang="en-US">
                <a:solidFill>
                  <a:srgbClr val="FFFFFF"/>
                </a:solidFill>
              </a:rPr>
              <a:t>n</a:t>
            </a:r>
            <a:r>
              <a:rPr sz="2800" lang="en-US">
                <a:solidFill>
                  <a:srgbClr val="FFFFFF"/>
                </a:solidFill>
              </a:rPr>
              <a:t>i</a:t>
            </a:r>
            <a:r>
              <a:rPr sz="2800" lang="en-US">
                <a:solidFill>
                  <a:srgbClr val="FFFFFF"/>
                </a:solidFill>
              </a:rPr>
              <a:t>v</a:t>
            </a:r>
            <a:r>
              <a:rPr sz="2800" lang="en-US">
                <a:solidFill>
                  <a:srgbClr val="FFFFFF"/>
                </a:solidFill>
              </a:rPr>
              <a:t>ers</a:t>
            </a:r>
            <a:r>
              <a:rPr sz="2800" lang="en-US">
                <a:solidFill>
                  <a:srgbClr val="FFFFFF"/>
                </a:solidFill>
              </a:rPr>
              <a:t>al</a:t>
            </a:r>
            <a:r>
              <a:rPr sz="2800" lang="en-US">
                <a:solidFill>
                  <a:srgbClr val="FFFFFF"/>
                </a:solidFill>
              </a:rPr>
              <a:t> </a:t>
            </a:r>
            <a:r>
              <a:rPr sz="2800" lang="en-US">
                <a:solidFill>
                  <a:srgbClr val="FFFFFF"/>
                </a:solidFill>
              </a:rPr>
              <a:t>c</a:t>
            </a:r>
            <a:r>
              <a:rPr sz="2800" lang="en-US">
                <a:solidFill>
                  <a:srgbClr val="FFFFFF"/>
                </a:solidFill>
              </a:rPr>
              <a:t>o</a:t>
            </a:r>
            <a:r>
              <a:rPr sz="2800" lang="en-US">
                <a:solidFill>
                  <a:srgbClr val="FFFFFF"/>
                </a:solidFill>
              </a:rPr>
              <a:t>l</a:t>
            </a:r>
            <a:r>
              <a:rPr sz="2800" lang="en-US">
                <a:solidFill>
                  <a:srgbClr val="FFFFFF"/>
                </a:solidFill>
              </a:rPr>
              <a:t>lege</a:t>
            </a:r>
            <a:r>
              <a:rPr sz="2800" lang="en-US">
                <a:solidFill>
                  <a:srgbClr val="FFFFFF"/>
                </a:solidFill>
              </a:rPr>
              <a:t> </a:t>
            </a:r>
            <a:r>
              <a:rPr sz="2800" lang="en-US">
                <a:solidFill>
                  <a:srgbClr val="FFFFFF"/>
                </a:solidFill>
              </a:rPr>
              <a:t>o</a:t>
            </a:r>
            <a:r>
              <a:rPr sz="2800" lang="en-US">
                <a:solidFill>
                  <a:srgbClr val="FFFFFF"/>
                </a:solidFill>
              </a:rPr>
              <a:t>f</a:t>
            </a:r>
            <a:r>
              <a:rPr sz="2800" lang="en-US">
                <a:solidFill>
                  <a:srgbClr val="FFFFFF"/>
                </a:solidFill>
              </a:rPr>
              <a:t> </a:t>
            </a:r>
            <a:r>
              <a:rPr sz="2800" lang="en-US">
                <a:solidFill>
                  <a:srgbClr val="FFFFFF"/>
                </a:solidFill>
              </a:rPr>
              <a:t>engineering</a:t>
            </a:r>
            <a:r>
              <a:rPr sz="2800" lang="en-US">
                <a:solidFill>
                  <a:srgbClr val="FFFFFF"/>
                </a:solidFill>
              </a:rPr>
              <a:t> </a:t>
            </a:r>
            <a:r>
              <a:rPr sz="2800" lang="en-US">
                <a:solidFill>
                  <a:srgbClr val="FFFFFF"/>
                </a:solidFill>
              </a:rPr>
              <a:t>and</a:t>
            </a:r>
            <a:r>
              <a:rPr sz="2800" lang="en-US">
                <a:solidFill>
                  <a:srgbClr val="FFFFFF"/>
                </a:solidFill>
              </a:rPr>
              <a:t> </a:t>
            </a:r>
            <a:r>
              <a:rPr sz="2800" lang="en-US">
                <a:solidFill>
                  <a:srgbClr val="FFFFFF"/>
                </a:solidFill>
              </a:rPr>
              <a:t>technology</a:t>
            </a:r>
            <a:r>
              <a:rPr sz="2800" lang="en-US">
                <a:solidFill>
                  <a:srgbClr val="FFFFFF"/>
                </a:solidFill>
              </a:rPr>
              <a:t>.</a:t>
            </a:r>
            <a:r>
              <a:rPr sz="2800" lang="en-US">
                <a:solidFill>
                  <a:srgbClr val="FFFFFF"/>
                </a:solidFill>
              </a:rPr>
              <a:t> </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73" name=""/>
          <p:cNvSpPr>
            <a:spLocks noGrp="1"/>
          </p:cNvSpPr>
          <p:nvPr>
            <p:ph type="title"/>
          </p:nvPr>
        </p:nvSpPr>
        <p:spPr>
          <a:xfrm>
            <a:off x="0" y="0"/>
            <a:ext cx="7886700" cy="1325563"/>
          </a:xfrm>
        </p:spPr>
        <p:txBody>
          <a:bodyPr/>
          <a:p>
            <a:r>
              <a:rPr lang="en-US"/>
              <a:t>K</a:t>
            </a:r>
            <a:r>
              <a:rPr lang="en-US"/>
              <a:t>e</a:t>
            </a:r>
            <a:r>
              <a:rPr lang="en-US"/>
              <a:t>y</a:t>
            </a:r>
            <a:r>
              <a:rPr lang="en-US"/>
              <a:t>l</a:t>
            </a:r>
            <a:r>
              <a:rPr lang="en-US"/>
              <a:t>o</a:t>
            </a:r>
            <a:r>
              <a:rPr lang="en-US"/>
              <a:t>g</a:t>
            </a:r>
            <a:r>
              <a:rPr lang="en-US"/>
              <a:t>g</a:t>
            </a:r>
            <a:r>
              <a:rPr lang="en-US"/>
              <a:t>ers</a:t>
            </a:r>
            <a:r>
              <a:rPr lang="en-US"/>
              <a:t> </a:t>
            </a:r>
            <a:r>
              <a:rPr lang="en-US"/>
              <a:t>d</a:t>
            </a:r>
            <a:r>
              <a:rPr lang="en-US"/>
              <a:t>e</a:t>
            </a:r>
            <a:r>
              <a:rPr lang="en-US"/>
              <a:t>f</a:t>
            </a:r>
            <a:r>
              <a:rPr lang="en-US"/>
              <a:t>i</a:t>
            </a:r>
            <a:r>
              <a:rPr lang="en-US"/>
              <a:t>n</a:t>
            </a:r>
            <a:r>
              <a:rPr lang="en-US"/>
              <a:t>e</a:t>
            </a:r>
            <a:endParaRPr lang="en-IN"/>
          </a:p>
        </p:txBody>
      </p:sp>
      <p:pic>
        <p:nvPicPr>
          <p:cNvPr id="2097155" name=""/>
          <p:cNvPicPr>
            <a:picLocks/>
          </p:cNvPicPr>
          <p:nvPr/>
        </p:nvPicPr>
        <p:blipFill>
          <a:blip xmlns:r="http://schemas.openxmlformats.org/officeDocument/2006/relationships" r:embed="rId1"/>
          <a:stretch>
            <a:fillRect/>
          </a:stretch>
        </p:blipFill>
        <p:spPr>
          <a:xfrm rot="0">
            <a:off x="5524901" y="2155129"/>
            <a:ext cx="2948789" cy="3123441"/>
          </a:xfrm>
          <a:prstGeom prst="rect"/>
        </p:spPr>
      </p:pic>
      <p:sp>
        <p:nvSpPr>
          <p:cNvPr id="1048676" name=""/>
          <p:cNvSpPr txBox="1"/>
          <p:nvPr/>
        </p:nvSpPr>
        <p:spPr>
          <a:xfrm>
            <a:off x="433842" y="1785178"/>
            <a:ext cx="4572000" cy="4282439"/>
          </a:xfrm>
          <a:prstGeom prst="rect"/>
        </p:spPr>
        <p:txBody>
          <a:bodyPr rtlCol="0" wrap="square">
            <a:spAutoFit/>
          </a:bodyPr>
          <a:p>
            <a:pPr indent="-457200" marL="457200">
              <a:buFont typeface="Arial"/>
              <a:buChar char="•"/>
            </a:pPr>
            <a:r>
              <a:rPr sz="2800" lang="en-IN">
                <a:solidFill>
                  <a:srgbClr val="000000"/>
                </a:solidFill>
              </a:rPr>
              <a:t>A keylogger or keystroke logger/keyboard capturing is a form of malware or hardware that keeps track of and records your keystrokes as you type. It takes the information and sends it to a hacker using a command-and-control (C&amp;C) server.</a:t>
            </a:r>
            <a:endParaRPr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77" name=""/>
          <p:cNvSpPr>
            <a:spLocks noGrp="1"/>
          </p:cNvSpPr>
          <p:nvPr>
            <p:ph type="title"/>
          </p:nvPr>
        </p:nvSpPr>
        <p:spPr>
          <a:xfrm>
            <a:off x="0" y="0"/>
            <a:ext cx="7886700" cy="1247364"/>
          </a:xfrm>
        </p:spPr>
        <p:txBody>
          <a:bodyPr/>
          <a:p>
            <a:r>
              <a:rPr lang="en-US"/>
              <a:t>T</a:t>
            </a:r>
            <a:r>
              <a:rPr lang="en-US"/>
              <a:t>y</a:t>
            </a:r>
            <a:r>
              <a:rPr lang="en-US"/>
              <a:t>p</a:t>
            </a:r>
            <a:r>
              <a:rPr lang="en-US"/>
              <a:t>e</a:t>
            </a:r>
            <a:r>
              <a:rPr lang="en-US"/>
              <a:t>s</a:t>
            </a:r>
            <a:r>
              <a:rPr lang="en-US"/>
              <a:t> </a:t>
            </a:r>
            <a:r>
              <a:rPr lang="en-US"/>
              <a:t>o</a:t>
            </a:r>
            <a:r>
              <a:rPr lang="en-US"/>
              <a:t>f</a:t>
            </a:r>
            <a:r>
              <a:rPr lang="en-US"/>
              <a:t> </a:t>
            </a:r>
            <a:r>
              <a:rPr lang="en-US"/>
              <a:t>k</a:t>
            </a:r>
            <a:r>
              <a:rPr lang="en-US"/>
              <a:t>e</a:t>
            </a:r>
            <a:r>
              <a:rPr lang="en-US"/>
              <a:t>y</a:t>
            </a:r>
            <a:r>
              <a:rPr lang="en-US"/>
              <a:t>loggers</a:t>
            </a:r>
            <a:endParaRPr lang="en-IN"/>
          </a:p>
        </p:txBody>
      </p:sp>
      <p:sp>
        <p:nvSpPr>
          <p:cNvPr id="1048683" name=""/>
          <p:cNvSpPr txBox="1"/>
          <p:nvPr/>
        </p:nvSpPr>
        <p:spPr>
          <a:xfrm>
            <a:off x="940281" y="1247364"/>
            <a:ext cx="7263436" cy="3025140"/>
          </a:xfrm>
          <a:prstGeom prst="rect"/>
        </p:spPr>
        <p:txBody>
          <a:bodyPr rtlCol="0" wrap="square">
            <a:spAutoFit/>
          </a:bodyPr>
          <a:p>
            <a:pPr indent="-457200" marL="457200">
              <a:buFont typeface="Arial"/>
              <a:buChar char="•"/>
            </a:pPr>
            <a:r>
              <a:rPr sz="2800" lang="en-IN">
                <a:solidFill>
                  <a:srgbClr val="000000"/>
                </a:solidFill>
              </a:rPr>
              <a:t>There are two types of keyloggers: hardware keyloggers and software keyloggers.</a:t>
            </a:r>
            <a:endParaRPr sz="2800" lang="en-IN">
              <a:solidFill>
                <a:srgbClr val="000000"/>
              </a:solidFill>
            </a:endParaRPr>
          </a:p>
          <a:p>
            <a:pPr indent="-457200" marL="457200">
              <a:buFont typeface="Arial"/>
              <a:buChar char="•"/>
            </a:pPr>
            <a:r>
              <a:rPr sz="2800" lang="en-IN">
                <a:solidFill>
                  <a:srgbClr val="000000"/>
                </a:solidFill>
              </a:rPr>
              <a:t> The two types of keyloggers differ by the way that they log a keystroke.</a:t>
            </a:r>
            <a:endParaRPr sz="2800" lang="en-IN">
              <a:solidFill>
                <a:srgbClr val="000000"/>
              </a:solidFill>
            </a:endParaRPr>
          </a:p>
          <a:p>
            <a:pPr indent="-457200" marL="457200">
              <a:buFont typeface="Arial"/>
              <a:buChar char="•"/>
            </a:pPr>
            <a:r>
              <a:rPr sz="2800" lang="en-IN">
                <a:solidFill>
                  <a:srgbClr val="000000"/>
                </a:solidFill>
              </a:rPr>
              <a:t> Both types of keyloggers can be used for malicious purposes, including credential theft and identity theft.</a:t>
            </a:r>
            <a:endParaRPr sz="2800" lang="en-IN">
              <a:solidFill>
                <a:srgbClr val="000000"/>
              </a:solidFill>
            </a:endParaRPr>
          </a:p>
        </p:txBody>
      </p:sp>
      <p:pic>
        <p:nvPicPr>
          <p:cNvPr id="2097156" name=""/>
          <p:cNvPicPr>
            <a:picLocks/>
          </p:cNvPicPr>
          <p:nvPr/>
        </p:nvPicPr>
        <p:blipFill>
          <a:blip xmlns:r="http://schemas.openxmlformats.org/officeDocument/2006/relationships" r:embed="rId1"/>
          <a:stretch>
            <a:fillRect/>
          </a:stretch>
        </p:blipFill>
        <p:spPr>
          <a:xfrm rot="0">
            <a:off x="2088117" y="4272503"/>
            <a:ext cx="5798583" cy="2456746"/>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86" name=""/>
          <p:cNvSpPr>
            <a:spLocks noGrp="1"/>
          </p:cNvSpPr>
          <p:nvPr>
            <p:ph type="body" sz="half" idx="2"/>
          </p:nvPr>
        </p:nvSpPr>
        <p:spPr>
          <a:xfrm>
            <a:off x="1341525" y="1523206"/>
            <a:ext cx="7384034" cy="3811588"/>
          </a:xfrm>
        </p:spPr>
        <p:txBody>
          <a:bodyPr>
            <a:noAutofit/>
          </a:bodyPr>
          <a:p>
            <a:pPr indent="-342900" marL="342900">
              <a:buFont typeface="Arial"/>
              <a:buChar char="•"/>
            </a:pPr>
            <a:r>
              <a:rPr sz="2400" lang="en-IN"/>
              <a:t>software keylogger is put on a computer when the user downloads an infected application. </a:t>
            </a:r>
            <a:endParaRPr lang="en-IN"/>
          </a:p>
          <a:p>
            <a:pPr indent="-342900" marL="342900">
              <a:buFont typeface="Arial"/>
              <a:buChar char="•"/>
            </a:pPr>
            <a:r>
              <a:rPr sz="2400" lang="en-IN"/>
              <a:t>Once installed, the keylogger monitors the keystrokes on the operating system you are using, checking the paths each keystroke goes through. </a:t>
            </a:r>
            <a:endParaRPr lang="en-IN"/>
          </a:p>
          <a:p>
            <a:pPr indent="-342900" marL="342900">
              <a:buFont typeface="Arial"/>
              <a:buChar char="•"/>
            </a:pPr>
            <a:r>
              <a:rPr sz="2400" lang="en-IN"/>
              <a:t>In this way, a software keylogger can keep track of your keystrokes and record each one.</a:t>
            </a:r>
            <a:endParaRPr lang="en-IN"/>
          </a:p>
        </p:txBody>
      </p:sp>
      <p:sp>
        <p:nvSpPr>
          <p:cNvPr id="1048687" name=""/>
          <p:cNvSpPr txBox="1"/>
          <p:nvPr/>
        </p:nvSpPr>
        <p:spPr>
          <a:xfrm>
            <a:off x="571999" y="633524"/>
            <a:ext cx="6589745" cy="624840"/>
          </a:xfrm>
          <a:prstGeom prst="rect"/>
        </p:spPr>
        <p:txBody>
          <a:bodyPr rtlCol="0" wrap="square">
            <a:spAutoFit/>
          </a:bodyPr>
          <a:p>
            <a:r>
              <a:rPr sz="3600" lang="en-US">
                <a:solidFill>
                  <a:srgbClr val="000000"/>
                </a:solidFill>
              </a:rPr>
              <a:t>K</a:t>
            </a:r>
            <a:r>
              <a:rPr sz="3600" lang="en-US">
                <a:solidFill>
                  <a:srgbClr val="000000"/>
                </a:solidFill>
              </a:rPr>
              <a:t>e</a:t>
            </a:r>
            <a:r>
              <a:rPr sz="3600" lang="en-US">
                <a:solidFill>
                  <a:srgbClr val="000000"/>
                </a:solidFill>
              </a:rPr>
              <a:t>y</a:t>
            </a:r>
            <a:r>
              <a:rPr sz="3600" lang="en-US">
                <a:solidFill>
                  <a:srgbClr val="000000"/>
                </a:solidFill>
              </a:rPr>
              <a:t>loggers</a:t>
            </a:r>
            <a:r>
              <a:rPr sz="3600" lang="en-US">
                <a:solidFill>
                  <a:srgbClr val="000000"/>
                </a:solidFill>
              </a:rPr>
              <a:t> </a:t>
            </a:r>
            <a:r>
              <a:rPr sz="3600" lang="en-US">
                <a:solidFill>
                  <a:srgbClr val="000000"/>
                </a:solidFill>
              </a:rPr>
              <a:t>w</a:t>
            </a:r>
            <a:r>
              <a:rPr sz="3600" lang="en-US">
                <a:solidFill>
                  <a:srgbClr val="000000"/>
                </a:solidFill>
              </a:rPr>
              <a:t>i</a:t>
            </a:r>
            <a:r>
              <a:rPr sz="3600" lang="en-US">
                <a:solidFill>
                  <a:srgbClr val="000000"/>
                </a:solidFill>
              </a:rPr>
              <a:t>th</a:t>
            </a:r>
            <a:r>
              <a:rPr sz="3600" lang="en-US">
                <a:solidFill>
                  <a:srgbClr val="000000"/>
                </a:solidFill>
              </a:rPr>
              <a:t> </a:t>
            </a:r>
            <a:r>
              <a:rPr sz="3600" lang="en-US">
                <a:solidFill>
                  <a:srgbClr val="000000"/>
                </a:solidFill>
              </a:rPr>
              <a:t>e</a:t>
            </a:r>
            <a:r>
              <a:rPr sz="3600" lang="en-US">
                <a:solidFill>
                  <a:srgbClr val="000000"/>
                </a:solidFill>
              </a:rPr>
              <a:t>x</a:t>
            </a:r>
            <a:r>
              <a:rPr sz="3600" lang="en-US">
                <a:solidFill>
                  <a:srgbClr val="000000"/>
                </a:solidFill>
              </a:rPr>
              <a:t>a</a:t>
            </a:r>
            <a:r>
              <a:rPr sz="3600" lang="en-US">
                <a:solidFill>
                  <a:srgbClr val="000000"/>
                </a:solidFill>
              </a:rPr>
              <a:t>m</a:t>
            </a:r>
            <a:r>
              <a:rPr sz="3600" lang="en-US">
                <a:solidFill>
                  <a:srgbClr val="000000"/>
                </a:solidFill>
              </a:rPr>
              <a:t>ple</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88" name=""/>
          <p:cNvSpPr>
            <a:spLocks noGrp="1"/>
          </p:cNvSpPr>
          <p:nvPr>
            <p:ph type="title"/>
          </p:nvPr>
        </p:nvSpPr>
        <p:spPr/>
        <p:txBody>
          <a:bodyPr/>
          <a:p>
            <a:r>
              <a:rPr lang="en-US"/>
              <a:t>Diagram</a:t>
            </a:r>
            <a:r>
              <a:rPr lang="en-US"/>
              <a:t> </a:t>
            </a:r>
            <a:r>
              <a:rPr lang="en-US"/>
              <a:t>w</a:t>
            </a:r>
            <a:r>
              <a:rPr lang="en-US"/>
              <a:t>i</a:t>
            </a:r>
            <a:r>
              <a:rPr lang="en-US"/>
              <a:t>t</a:t>
            </a:r>
            <a:r>
              <a:rPr lang="en-US"/>
              <a:t>h</a:t>
            </a:r>
            <a:r>
              <a:rPr lang="en-US"/>
              <a:t> </a:t>
            </a:r>
            <a:r>
              <a:rPr lang="en-US"/>
              <a:t>k</a:t>
            </a:r>
            <a:r>
              <a:rPr lang="en-US"/>
              <a:t>e</a:t>
            </a:r>
            <a:r>
              <a:rPr lang="en-US"/>
              <a:t>y</a:t>
            </a:r>
            <a:r>
              <a:rPr lang="en-US"/>
              <a:t>loggers</a:t>
            </a:r>
            <a:endParaRPr lang="en-IN"/>
          </a:p>
        </p:txBody>
      </p:sp>
      <p:pic>
        <p:nvPicPr>
          <p:cNvPr id="2097157" name=""/>
          <p:cNvPicPr>
            <a:picLocks/>
          </p:cNvPicPr>
          <p:nvPr/>
        </p:nvPicPr>
        <p:blipFill>
          <a:blip xmlns:r="http://schemas.openxmlformats.org/officeDocument/2006/relationships" r:embed="rId1"/>
          <a:stretch>
            <a:fillRect/>
          </a:stretch>
        </p:blipFill>
        <p:spPr>
          <a:xfrm rot="0">
            <a:off x="628649" y="1964475"/>
            <a:ext cx="8091920" cy="4485883"/>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89" name=""/>
          <p:cNvSpPr>
            <a:spLocks noGrp="1"/>
          </p:cNvSpPr>
          <p:nvPr>
            <p:ph type="title"/>
          </p:nvPr>
        </p:nvSpPr>
        <p:spPr>
          <a:xfrm>
            <a:off x="0" y="-387184"/>
            <a:ext cx="5229208" cy="1600200"/>
          </a:xfrm>
        </p:spPr>
        <p:txBody>
          <a:bodyPr/>
          <a:p>
            <a:r>
              <a:rPr b="1" sz="4000" lang="en-US"/>
              <a:t>Illegal</a:t>
            </a:r>
            <a:r>
              <a:rPr b="1" sz="4000" lang="en-US"/>
              <a:t> </a:t>
            </a:r>
            <a:r>
              <a:rPr b="1" sz="4000" lang="en-US"/>
              <a:t>a</a:t>
            </a:r>
            <a:r>
              <a:rPr b="1" sz="4000" lang="en-US"/>
              <a:t>n</a:t>
            </a:r>
            <a:r>
              <a:rPr b="1" sz="4000" lang="en-US"/>
              <a:t>d</a:t>
            </a:r>
            <a:r>
              <a:rPr b="1" sz="4000" lang="en-US"/>
              <a:t> </a:t>
            </a:r>
            <a:r>
              <a:rPr b="1" sz="4000" lang="en-US"/>
              <a:t>l</a:t>
            </a:r>
            <a:r>
              <a:rPr b="1" sz="4000" lang="en-US"/>
              <a:t>e</a:t>
            </a:r>
            <a:r>
              <a:rPr b="1" sz="4000" lang="en-US"/>
              <a:t>g</a:t>
            </a:r>
            <a:r>
              <a:rPr b="1" sz="4000" lang="en-US"/>
              <a:t>a</a:t>
            </a:r>
            <a:r>
              <a:rPr b="1" sz="4000" lang="en-US"/>
              <a:t>l</a:t>
            </a:r>
            <a:endParaRPr b="1" lang="en-IN"/>
          </a:p>
        </p:txBody>
      </p:sp>
      <p:sp>
        <p:nvSpPr>
          <p:cNvPr id="1048691" name=""/>
          <p:cNvSpPr>
            <a:spLocks noGrp="1"/>
          </p:cNvSpPr>
          <p:nvPr>
            <p:ph type="body" sz="half" idx="2"/>
          </p:nvPr>
        </p:nvSpPr>
        <p:spPr>
          <a:xfrm>
            <a:off x="0" y="1523205"/>
            <a:ext cx="4926083" cy="3811588"/>
          </a:xfrm>
        </p:spPr>
        <p:txBody>
          <a:bodyPr>
            <a:noAutofit/>
          </a:bodyPr>
          <a:p>
            <a:pPr indent="-342900" marL="342900">
              <a:buFont typeface="Arial"/>
              <a:buChar char="•"/>
            </a:pPr>
            <a:r>
              <a:rPr sz="2400" lang="en-US"/>
              <a:t>A</a:t>
            </a:r>
            <a:r>
              <a:rPr sz="2400" lang="en-US"/>
              <a:t> </a:t>
            </a:r>
            <a:r>
              <a:rPr sz="2400" lang="en-IN"/>
              <a:t>common example of a hardware-based keylogger is the keyboard overlay that a hacker uses in an ATM skimming attack. </a:t>
            </a:r>
            <a:endParaRPr lang="en-IN"/>
          </a:p>
          <a:p>
            <a:pPr indent="-342900" marL="342900">
              <a:buFont typeface="Arial"/>
              <a:buChar char="•"/>
            </a:pPr>
            <a:r>
              <a:rPr sz="2400" lang="en-IN"/>
              <a:t>Every time a bank customer presses the buttons on the criminal's fake keypad — thinking it's a legitimate ATM keypad — the keylogger records the keystrokes and sends the information to the cybercriminal.</a:t>
            </a:r>
            <a:endParaRPr lang="en-IN"/>
          </a:p>
        </p:txBody>
      </p:sp>
      <p:pic>
        <p:nvPicPr>
          <p:cNvPr id="2097158" name=""/>
          <p:cNvPicPr>
            <a:picLocks/>
          </p:cNvPicPr>
          <p:nvPr/>
        </p:nvPicPr>
        <p:blipFill>
          <a:blip xmlns:r="http://schemas.openxmlformats.org/officeDocument/2006/relationships" r:embed="rId1"/>
          <a:stretch>
            <a:fillRect/>
          </a:stretch>
        </p:blipFill>
        <p:spPr>
          <a:xfrm rot="0">
            <a:off x="4926083" y="547532"/>
            <a:ext cx="4055695" cy="6040003"/>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92" name=""/>
          <p:cNvSpPr>
            <a:spLocks noGrp="1"/>
          </p:cNvSpPr>
          <p:nvPr>
            <p:ph type="title"/>
          </p:nvPr>
        </p:nvSpPr>
        <p:spPr>
          <a:xfrm>
            <a:off x="224336" y="299158"/>
            <a:ext cx="7886700" cy="1325563"/>
          </a:xfrm>
        </p:spPr>
        <p:txBody>
          <a:bodyPr/>
          <a:p>
            <a:r>
              <a:rPr lang="en-IN"/>
              <a:t>features of keylogger</a:t>
            </a:r>
            <a:endParaRPr lang="en-IN"/>
          </a:p>
        </p:txBody>
      </p:sp>
      <p:sp>
        <p:nvSpPr>
          <p:cNvPr id="1048693" name=""/>
          <p:cNvSpPr>
            <a:spLocks noGrp="1"/>
          </p:cNvSpPr>
          <p:nvPr>
            <p:ph idx="1"/>
          </p:nvPr>
        </p:nvSpPr>
        <p:spPr>
          <a:xfrm>
            <a:off x="872469" y="2036720"/>
            <a:ext cx="8637924" cy="4351338"/>
          </a:xfrm>
        </p:spPr>
        <p:txBody>
          <a:bodyPr/>
          <a:p>
            <a:r>
              <a:rPr lang="en-IN"/>
              <a:t>They can capture virtually every type of information entered through a keyboard; this includes but is not limited to email correspondence, instant messages, documents, and web forms. Software keyloggers, the more prevalent type, work by functioning at the kernel level of an Operating System (OS).</a:t>
            </a: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94" name=""/>
          <p:cNvSpPr>
            <a:spLocks noGrp="1"/>
          </p:cNvSpPr>
          <p:nvPr>
            <p:ph type="title"/>
          </p:nvPr>
        </p:nvSpPr>
        <p:spPr>
          <a:xfrm>
            <a:off x="206411" y="-308023"/>
            <a:ext cx="7891440" cy="1600200"/>
          </a:xfrm>
        </p:spPr>
        <p:txBody>
          <a:bodyPr/>
          <a:p>
            <a:r>
              <a:rPr sz="4800" lang="en-IN"/>
              <a:t>keylogger in phishing</a:t>
            </a:r>
            <a:endParaRPr lang="en-IN"/>
          </a:p>
        </p:txBody>
      </p:sp>
      <p:sp>
        <p:nvSpPr>
          <p:cNvPr id="1048696" name=""/>
          <p:cNvSpPr>
            <a:spLocks noGrp="1"/>
          </p:cNvSpPr>
          <p:nvPr>
            <p:ph type="body" sz="half" idx="2"/>
          </p:nvPr>
        </p:nvSpPr>
        <p:spPr>
          <a:xfrm>
            <a:off x="661097" y="1853042"/>
            <a:ext cx="2949178" cy="3811588"/>
          </a:xfrm>
        </p:spPr>
        <p:txBody>
          <a:bodyPr>
            <a:noAutofit/>
          </a:bodyPr>
          <a:p>
            <a:pPr indent="-457200" marL="457200">
              <a:buFont typeface="Arial"/>
              <a:buChar char="•"/>
            </a:pPr>
            <a:r>
              <a:rPr sz="2800" lang="en-IN"/>
              <a:t>Keylogger is a piece of spyware that secretly records what you type on your computer. Read more about keyloggers and how to protect yourself.</a:t>
            </a:r>
            <a:endParaRPr lang="en-IN"/>
          </a:p>
        </p:txBody>
      </p:sp>
      <p:pic>
        <p:nvPicPr>
          <p:cNvPr id="2097160" name=""/>
          <p:cNvPicPr>
            <a:picLocks/>
          </p:cNvPicPr>
          <p:nvPr/>
        </p:nvPicPr>
        <p:blipFill>
          <a:blip xmlns:r="http://schemas.openxmlformats.org/officeDocument/2006/relationships" r:embed="rId1"/>
          <a:stretch>
            <a:fillRect/>
          </a:stretch>
        </p:blipFill>
        <p:spPr>
          <a:xfrm rot="0">
            <a:off x="4152131" y="1927319"/>
            <a:ext cx="4406019" cy="3737310"/>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98" name=""/>
          <p:cNvSpPr txBox="1"/>
          <p:nvPr/>
        </p:nvSpPr>
        <p:spPr>
          <a:xfrm>
            <a:off x="2572000" y="3219450"/>
            <a:ext cx="4000000" cy="891539"/>
          </a:xfrm>
          <a:prstGeom prst="rect"/>
        </p:spPr>
        <p:txBody>
          <a:bodyPr rtlCol="0" wrap="square">
            <a:spAutoFit/>
          </a:bodyPr>
          <a:p>
            <a:r>
              <a:rPr b="1" sz="5400" lang="en-US">
                <a:solidFill>
                  <a:srgbClr val="000000"/>
                </a:solidFill>
              </a:rPr>
              <a:t>T</a:t>
            </a:r>
            <a:r>
              <a:rPr b="1" sz="5400" lang="en-US">
                <a:solidFill>
                  <a:srgbClr val="000000"/>
                </a:solidFill>
              </a:rPr>
              <a:t>h</a:t>
            </a:r>
            <a:r>
              <a:rPr b="1" sz="5400" lang="en-US">
                <a:solidFill>
                  <a:srgbClr val="000000"/>
                </a:solidFill>
              </a:rPr>
              <a:t>a</a:t>
            </a:r>
            <a:r>
              <a:rPr b="1" sz="5400" lang="en-US">
                <a:solidFill>
                  <a:srgbClr val="000000"/>
                </a:solidFill>
              </a:rPr>
              <a:t>n</a:t>
            </a:r>
            <a:r>
              <a:rPr b="1" sz="5400" lang="en-US">
                <a:solidFill>
                  <a:srgbClr val="000000"/>
                </a:solidFill>
              </a:rPr>
              <a:t>k</a:t>
            </a:r>
            <a:r>
              <a:rPr b="1" sz="5400" lang="en-US">
                <a:solidFill>
                  <a:srgbClr val="000000"/>
                </a:solidFill>
              </a:rPr>
              <a:t> </a:t>
            </a:r>
            <a:r>
              <a:rPr b="1" sz="5400" lang="en-US">
                <a:solidFill>
                  <a:srgbClr val="000000"/>
                </a:solidFill>
              </a:rPr>
              <a:t>you</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220333QBI</dc:creator>
  <dcterms:created xsi:type="dcterms:W3CDTF">2015-05-11T22:30:45Z</dcterms:created>
  <dcterms:modified xsi:type="dcterms:W3CDTF">2024-04-04T14:42:27Z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ca490eb1352b4c28b4a077b2007875ac</vt:lpwstr>
  </property>
</Properties>
</file>