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p:scale>
          <a:sx n="80" d="100"/>
          <a:sy n="80" d="100"/>
        </p:scale>
        <p:origin x="-1314" y="-540"/>
      </p:cViewPr>
      <p:guideLst>
        <p:guide orient="horz" pos="649"/>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pPr/>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p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sz="1100" dirty="0" err="1" smtClean="0">
                <a:solidFill>
                  <a:schemeClr val="tx1"/>
                </a:solidFill>
                <a:latin typeface="Arial" panose="020B0604020202020204"/>
                <a:ea typeface="Arial" panose="020B0604020202020204"/>
                <a:cs typeface="Arial" panose="020B0604020202020204"/>
              </a:rPr>
              <a:t>Umamaheshwari.G</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620321104110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0" name="Content Placeholder 9" descr="yellow.jpg"/>
          <p:cNvPicPr>
            <a:picLocks noGrp="1" noChangeAspect="1"/>
          </p:cNvPicPr>
          <p:nvPr>
            <p:ph idx="1"/>
          </p:nvPr>
        </p:nvPicPr>
        <p:blipFill>
          <a:blip r:embed="rId3"/>
          <a:stretch>
            <a:fillRect/>
          </a:stretch>
        </p:blipFill>
        <p:spPr>
          <a:xfrm>
            <a:off x="3728228" y="1342653"/>
            <a:ext cx="5035761" cy="33940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215735"/>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501378" y="1320165"/>
            <a:ext cx="2989968" cy="3823335"/>
          </a:xfrm>
          <a:prstGeom prst="rect">
            <a:avLst/>
          </a:prstGeom>
        </p:spPr>
      </p:pic>
      <p:pic>
        <p:nvPicPr>
          <p:cNvPr id="5" name="Picture 4" descr="blue bus.jpg"/>
          <p:cNvPicPr>
            <a:picLocks noChangeAspect="1"/>
          </p:cNvPicPr>
          <p:nvPr/>
        </p:nvPicPr>
        <p:blipFill>
          <a:blip r:embed="rId3"/>
          <a:stretch>
            <a:fillRect/>
          </a:stretch>
        </p:blipFill>
        <p:spPr>
          <a:xfrm>
            <a:off x="3918855" y="1620795"/>
            <a:ext cx="4880759" cy="30343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296883" y="1591294"/>
            <a:ext cx="3857695" cy="2982190"/>
          </a:xfrm>
          <a:prstGeom prst="rect">
            <a:avLst/>
          </a:prstGeom>
        </p:spPr>
      </p:pic>
      <p:pic>
        <p:nvPicPr>
          <p:cNvPr id="5" name="Picture 4" descr="service image.jpg"/>
          <p:cNvPicPr>
            <a:picLocks noChangeAspect="1"/>
          </p:cNvPicPr>
          <p:nvPr/>
        </p:nvPicPr>
        <p:blipFill>
          <a:blip r:embed="rId3"/>
          <a:stretch>
            <a:fillRect/>
          </a:stretch>
        </p:blipFill>
        <p:spPr>
          <a:xfrm>
            <a:off x="4743450" y="1389413"/>
            <a:ext cx="3457204" cy="3457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23</TotalTime>
  <Words>1074</Words>
  <Application>WPS Presentation</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Default Design</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27</cp:revision>
  <dcterms:created xsi:type="dcterms:W3CDTF">2024-04-05T06:27:00Z</dcterms:created>
  <dcterms:modified xsi:type="dcterms:W3CDTF">2024-04-08T09:06:50Z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F765CB7833C74FBA93D987F221E3FA3B_13</vt:lpwstr>
  </property>
  <property fmtid="{D5CDD505-2E9C-101B-9397-08002B2CF9AE}" pid="4" name="KSOProductBuildVer">
    <vt:lpwstr>1033-12.2.0.13431</vt:lpwstr>
  </property>
</Properties>
</file>