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72" r:id="rId11"/>
    <p:sldId id="277" r:id="rId12"/>
    <p:sldId id="278" r:id="rId13"/>
    <p:sldId id="266" r:id="rId14"/>
    <p:sldId id="279" r:id="rId15"/>
    <p:sldId id="280" r:id="rId16"/>
    <p:sldId id="273" r:id="rId17"/>
    <p:sldId id="282" r:id="rId18"/>
    <p:sldId id="281" r:id="rId19"/>
    <p:sldId id="274" r:id="rId20"/>
    <p:sldId id="283" r:id="rId21"/>
    <p:sldId id="284" r:id="rId22"/>
    <p:sldId id="268" r:id="rId23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C7DB9-089B-4DC7-936F-C6BC6D7CB214}" v="16" dt="2024-08-11T13:05:4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206" y="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ugula, John david" userId="30ba16f1-12a1-496f-a50e-5f332de13c45" providerId="ADAL" clId="{E6AC7DB9-089B-4DC7-936F-C6BC6D7CB214}"/>
    <pc:docChg chg="modSld">
      <pc:chgData name="Madugula, John david" userId="30ba16f1-12a1-496f-a50e-5f332de13c45" providerId="ADAL" clId="{E6AC7DB9-089B-4DC7-936F-C6BC6D7CB214}" dt="2024-08-11T13:06:02.642" v="133" actId="9405"/>
      <pc:docMkLst>
        <pc:docMk/>
      </pc:docMkLst>
      <pc:sldChg chg="addSp delSp modSp mod">
        <pc:chgData name="Madugula, John david" userId="30ba16f1-12a1-496f-a50e-5f332de13c45" providerId="ADAL" clId="{E6AC7DB9-089B-4DC7-936F-C6BC6D7CB214}" dt="2024-08-11T13:04:25.434" v="60" actId="9405"/>
        <pc:sldMkLst>
          <pc:docMk/>
          <pc:sldMk cId="0" sldId="256"/>
        </pc:sldMkLst>
        <pc:spChg chg="add">
          <ac:chgData name="Madugula, John david" userId="30ba16f1-12a1-496f-a50e-5f332de13c45" providerId="ADAL" clId="{E6AC7DB9-089B-4DC7-936F-C6BC6D7CB214}" dt="2024-08-11T13:03:22.031" v="16" actId="34122"/>
          <ac:spMkLst>
            <pc:docMk/>
            <pc:sldMk cId="0" sldId="256"/>
            <ac:spMk id="21" creationId="{05C45510-1A6B-469C-80C3-D2EE61BE01FC}"/>
          </ac:spMkLst>
        </pc:spChg>
        <pc:spChg chg="add">
          <ac:chgData name="Madugula, John david" userId="30ba16f1-12a1-496f-a50e-5f332de13c45" providerId="ADAL" clId="{E6AC7DB9-089B-4DC7-936F-C6BC6D7CB214}" dt="2024-08-11T13:03:22.031" v="16" actId="34122"/>
          <ac:spMkLst>
            <pc:docMk/>
            <pc:sldMk cId="0" sldId="256"/>
            <ac:spMk id="35" creationId="{4465D578-5C8F-443C-A588-AB974B4A9768}"/>
          </ac:spMkLst>
        </pc:spChg>
        <pc:spChg chg="add">
          <ac:chgData name="Madugula, John david" userId="30ba16f1-12a1-496f-a50e-5f332de13c45" providerId="ADAL" clId="{E6AC7DB9-089B-4DC7-936F-C6BC6D7CB214}" dt="2024-08-11T13:03:22.031" v="16" actId="34122"/>
          <ac:spMkLst>
            <pc:docMk/>
            <pc:sldMk cId="0" sldId="256"/>
            <ac:spMk id="49" creationId="{9CBF67CB-18D0-4FE5-9EEA-B00A2CC14A53}"/>
          </ac:spMkLst>
        </pc:spChg>
        <pc:grpChg chg="del mod">
          <ac:chgData name="Madugula, John david" userId="30ba16f1-12a1-496f-a50e-5f332de13c45" providerId="ADAL" clId="{E6AC7DB9-089B-4DC7-936F-C6BC6D7CB214}" dt="2024-08-11T13:03:06.326" v="9"/>
          <ac:grpSpMkLst>
            <pc:docMk/>
            <pc:sldMk cId="0" sldId="256"/>
            <ac:grpSpMk id="9" creationId="{D7D82BB3-5A7D-AF79-CD2E-71794A558A48}"/>
          </ac:grpSpMkLst>
        </pc:grpChg>
        <pc:grpChg chg="del mod">
          <ac:chgData name="Madugula, John david" userId="30ba16f1-12a1-496f-a50e-5f332de13c45" providerId="ADAL" clId="{E6AC7DB9-089B-4DC7-936F-C6BC6D7CB214}" dt="2024-08-11T13:03:22.031" v="16" actId="34122"/>
          <ac:grpSpMkLst>
            <pc:docMk/>
            <pc:sldMk cId="0" sldId="256"/>
            <ac:grpSpMk id="12" creationId="{F7590803-4469-ECC7-54AD-AD9A5BDD5AB7}"/>
          </ac:grpSpMkLst>
        </pc:grpChg>
        <pc:grpChg chg="del mod">
          <ac:chgData name="Madugula, John david" userId="30ba16f1-12a1-496f-a50e-5f332de13c45" providerId="ADAL" clId="{E6AC7DB9-089B-4DC7-936F-C6BC6D7CB214}" dt="2024-08-11T13:03:52.154" v="46"/>
          <ac:grpSpMkLst>
            <pc:docMk/>
            <pc:sldMk cId="0" sldId="256"/>
            <ac:grpSpMk id="16" creationId="{4323A1AB-BAFF-93F5-1604-69D536391112}"/>
          </ac:grpSpMkLst>
        </pc:grpChg>
        <pc:grpChg chg="del mod">
          <ac:chgData name="Madugula, John david" userId="30ba16f1-12a1-496f-a50e-5f332de13c45" providerId="ADAL" clId="{E6AC7DB9-089B-4DC7-936F-C6BC6D7CB214}" dt="2024-08-11T13:03:41.525" v="30"/>
          <ac:grpSpMkLst>
            <pc:docMk/>
            <pc:sldMk cId="0" sldId="256"/>
            <ac:grpSpMk id="23" creationId="{72B54E6A-A1EE-3B33-4FC1-B0BEBFC40BB3}"/>
          </ac:grpSpMkLst>
        </pc:grpChg>
        <pc:grpChg chg="mod">
          <ac:chgData name="Madugula, John david" userId="30ba16f1-12a1-496f-a50e-5f332de13c45" providerId="ADAL" clId="{E6AC7DB9-089B-4DC7-936F-C6BC6D7CB214}" dt="2024-08-11T13:03:35.722" v="26"/>
          <ac:grpSpMkLst>
            <pc:docMk/>
            <pc:sldMk cId="0" sldId="256"/>
            <ac:grpSpMk id="28" creationId="{AB89C792-8760-A6DA-6144-04523CEE030B}"/>
          </ac:grpSpMkLst>
        </pc:grpChg>
        <pc:grpChg chg="mod">
          <ac:chgData name="Madugula, John david" userId="30ba16f1-12a1-496f-a50e-5f332de13c45" providerId="ADAL" clId="{E6AC7DB9-089B-4DC7-936F-C6BC6D7CB214}" dt="2024-08-11T13:03:41.525" v="30"/>
          <ac:grpSpMkLst>
            <pc:docMk/>
            <pc:sldMk cId="0" sldId="256"/>
            <ac:grpSpMk id="32" creationId="{A0AAB440-96DC-3488-18B3-9F6B11894F63}"/>
          </ac:grpSpMkLst>
        </pc:grpChg>
        <pc:grpChg chg="mod">
          <ac:chgData name="Madugula, John david" userId="30ba16f1-12a1-496f-a50e-5f332de13c45" providerId="ADAL" clId="{E6AC7DB9-089B-4DC7-936F-C6BC6D7CB214}" dt="2024-08-11T13:03:52.154" v="46"/>
          <ac:grpSpMkLst>
            <pc:docMk/>
            <pc:sldMk cId="0" sldId="256"/>
            <ac:grpSpMk id="51" creationId="{756F6E2D-20E0-CAE4-1D7F-E48A9F12F31E}"/>
          </ac:grpSpMkLst>
        </pc:grpChg>
        <pc:grpChg chg="mod">
          <ac:chgData name="Madugula, John david" userId="30ba16f1-12a1-496f-a50e-5f332de13c45" providerId="ADAL" clId="{E6AC7DB9-089B-4DC7-936F-C6BC6D7CB214}" dt="2024-08-11T13:03:58.025" v="59"/>
          <ac:grpSpMkLst>
            <pc:docMk/>
            <pc:sldMk cId="0" sldId="256"/>
            <ac:grpSpMk id="64" creationId="{DE937D8A-9256-F18A-A84A-2B1A8125884A}"/>
          </ac:grpSpMkLst>
        </pc:grpChg>
        <pc:inkChg chg="add">
          <ac:chgData name="Madugula, John david" userId="30ba16f1-12a1-496f-a50e-5f332de13c45" providerId="ADAL" clId="{E6AC7DB9-089B-4DC7-936F-C6BC6D7CB214}" dt="2024-08-11T13:02:58.291" v="0" actId="9405"/>
          <ac:inkMkLst>
            <pc:docMk/>
            <pc:sldMk cId="0" sldId="256"/>
            <ac:inkMk id="3" creationId="{A83CE388-5113-7032-FED1-D4BA2F39EE39}"/>
          </ac:inkMkLst>
        </pc:inkChg>
        <pc:inkChg chg="add">
          <ac:chgData name="Madugula, John david" userId="30ba16f1-12a1-496f-a50e-5f332de13c45" providerId="ADAL" clId="{E6AC7DB9-089B-4DC7-936F-C6BC6D7CB214}" dt="2024-08-11T13:03:00.623" v="1" actId="9405"/>
          <ac:inkMkLst>
            <pc:docMk/>
            <pc:sldMk cId="0" sldId="256"/>
            <ac:inkMk id="4" creationId="{3B32912C-BAA0-9583-3255-8F8AF026DE95}"/>
          </ac:inkMkLst>
        </pc:inkChg>
        <pc:inkChg chg="add del mod topLvl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5" creationId="{FF972B20-9A0A-6B2A-6F13-A61B9C5C5C4E}"/>
          </ac:inkMkLst>
        </pc:inkChg>
        <pc:inkChg chg="add del mod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6" creationId="{DBFF40C7-4517-52A0-55AC-18E245B013BC}"/>
          </ac:inkMkLst>
        </pc:inkChg>
        <pc:inkChg chg="add mod topLvl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7" creationId="{17088626-92DB-DE09-8B94-B2A9C629E0E4}"/>
          </ac:inkMkLst>
        </pc:inkChg>
        <pc:inkChg chg="add del mod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8" creationId="{D49CE2D3-3052-4142-67F6-32F49D14F3C6}"/>
          </ac:inkMkLst>
        </pc:inkChg>
        <pc:inkChg chg="add del mod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10" creationId="{5E7520AB-227B-540B-E546-67D75C0CAFE4}"/>
          </ac:inkMkLst>
        </pc:inkChg>
        <pc:inkChg chg="add del mod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11" creationId="{0634069C-608D-6E43-6A37-CCEA40EFB129}"/>
          </ac:inkMkLst>
        </pc:inkChg>
        <pc:inkChg chg="add">
          <ac:chgData name="Madugula, John david" userId="30ba16f1-12a1-496f-a50e-5f332de13c45" providerId="ADAL" clId="{E6AC7DB9-089B-4DC7-936F-C6BC6D7CB214}" dt="2024-08-11T13:03:09.274" v="11" actId="9405"/>
          <ac:inkMkLst>
            <pc:docMk/>
            <pc:sldMk cId="0" sldId="256"/>
            <ac:inkMk id="13" creationId="{66E23EBE-F152-9856-FBC5-DE6589CF3A3E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14" creationId="{3F473B8C-C91A-1E42-C69B-2B4AA1152EF4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15" creationId="{9E0809AA-46E0-7928-FB3A-2B19B5DE8601}"/>
          </ac:inkMkLst>
        </pc:inkChg>
        <pc:inkChg chg="add del">
          <ac:chgData name="Madugula, John david" userId="30ba16f1-12a1-496f-a50e-5f332de13c45" providerId="ADAL" clId="{E6AC7DB9-089B-4DC7-936F-C6BC6D7CB214}" dt="2024-08-11T13:03:22.031" v="16" actId="34122"/>
          <ac:inkMkLst>
            <pc:docMk/>
            <pc:sldMk cId="0" sldId="256"/>
            <ac:inkMk id="17" creationId="{22F02612-64C6-3448-7112-422CED5E274B}"/>
          </ac:inkMkLst>
        </pc:inkChg>
        <pc:inkChg chg="add">
          <ac:chgData name="Madugula, John david" userId="30ba16f1-12a1-496f-a50e-5f332de13c45" providerId="ADAL" clId="{E6AC7DB9-089B-4DC7-936F-C6BC6D7CB214}" dt="2024-08-11T13:03:22.283" v="17" actId="9405"/>
          <ac:inkMkLst>
            <pc:docMk/>
            <pc:sldMk cId="0" sldId="256"/>
            <ac:inkMk id="18" creationId="{458475EB-05CE-515A-4A7C-718F65203820}"/>
          </ac:inkMkLst>
        </pc:inkChg>
        <pc:inkChg chg="add">
          <ac:chgData name="Madugula, John david" userId="30ba16f1-12a1-496f-a50e-5f332de13c45" providerId="ADAL" clId="{E6AC7DB9-089B-4DC7-936F-C6BC6D7CB214}" dt="2024-08-11T13:03:24.274" v="18" actId="9405"/>
          <ac:inkMkLst>
            <pc:docMk/>
            <pc:sldMk cId="0" sldId="256"/>
            <ac:inkMk id="19" creationId="{630AFC37-8808-D98D-F49D-C8CE10097085}"/>
          </ac:inkMkLst>
        </pc:inkChg>
        <pc:inkChg chg="add mod">
          <ac:chgData name="Madugula, John david" userId="30ba16f1-12a1-496f-a50e-5f332de13c45" providerId="ADAL" clId="{E6AC7DB9-089B-4DC7-936F-C6BC6D7CB214}" dt="2024-08-11T13:03:41.525" v="30"/>
          <ac:inkMkLst>
            <pc:docMk/>
            <pc:sldMk cId="0" sldId="256"/>
            <ac:inkMk id="20" creationId="{D2A15EB8-93B8-9CBA-C1D6-F22CC04B5E9B}"/>
          </ac:inkMkLst>
        </pc:inkChg>
        <pc:inkChg chg="add mod">
          <ac:chgData name="Madugula, John david" userId="30ba16f1-12a1-496f-a50e-5f332de13c45" providerId="ADAL" clId="{E6AC7DB9-089B-4DC7-936F-C6BC6D7CB214}" dt="2024-08-11T13:03:41.525" v="30"/>
          <ac:inkMkLst>
            <pc:docMk/>
            <pc:sldMk cId="0" sldId="256"/>
            <ac:inkMk id="22" creationId="{93DAD315-3D6D-705E-0E8A-4B72D96F315F}"/>
          </ac:inkMkLst>
        </pc:inkChg>
        <pc:inkChg chg="add">
          <ac:chgData name="Madugula, John david" userId="30ba16f1-12a1-496f-a50e-5f332de13c45" providerId="ADAL" clId="{E6AC7DB9-089B-4DC7-936F-C6BC6D7CB214}" dt="2024-08-11T13:03:30.012" v="22" actId="9405"/>
          <ac:inkMkLst>
            <pc:docMk/>
            <pc:sldMk cId="0" sldId="256"/>
            <ac:inkMk id="24" creationId="{E521F71D-4F45-D408-E49E-135F78CD4790}"/>
          </ac:inkMkLst>
        </pc:inkChg>
        <pc:inkChg chg="add">
          <ac:chgData name="Madugula, John david" userId="30ba16f1-12a1-496f-a50e-5f332de13c45" providerId="ADAL" clId="{E6AC7DB9-089B-4DC7-936F-C6BC6D7CB214}" dt="2024-08-11T13:03:34.273" v="23" actId="9405"/>
          <ac:inkMkLst>
            <pc:docMk/>
            <pc:sldMk cId="0" sldId="256"/>
            <ac:inkMk id="25" creationId="{765495D6-3401-1E7E-1D8F-C92351ABD1E1}"/>
          </ac:inkMkLst>
        </pc:inkChg>
        <pc:inkChg chg="add mod">
          <ac:chgData name="Madugula, John david" userId="30ba16f1-12a1-496f-a50e-5f332de13c45" providerId="ADAL" clId="{E6AC7DB9-089B-4DC7-936F-C6BC6D7CB214}" dt="2024-08-11T13:03:35.722" v="26"/>
          <ac:inkMkLst>
            <pc:docMk/>
            <pc:sldMk cId="0" sldId="256"/>
            <ac:inkMk id="26" creationId="{01C74ACB-00CA-B83A-9F86-EC6F70178CFC}"/>
          </ac:inkMkLst>
        </pc:inkChg>
        <pc:inkChg chg="add mod">
          <ac:chgData name="Madugula, John david" userId="30ba16f1-12a1-496f-a50e-5f332de13c45" providerId="ADAL" clId="{E6AC7DB9-089B-4DC7-936F-C6BC6D7CB214}" dt="2024-08-11T13:03:35.722" v="26"/>
          <ac:inkMkLst>
            <pc:docMk/>
            <pc:sldMk cId="0" sldId="256"/>
            <ac:inkMk id="27" creationId="{F0CB84DC-555B-0A61-B478-42B67ECE9532}"/>
          </ac:inkMkLst>
        </pc:inkChg>
        <pc:inkChg chg="add mod">
          <ac:chgData name="Madugula, John david" userId="30ba16f1-12a1-496f-a50e-5f332de13c45" providerId="ADAL" clId="{E6AC7DB9-089B-4DC7-936F-C6BC6D7CB214}" dt="2024-08-11T13:03:41.525" v="30"/>
          <ac:inkMkLst>
            <pc:docMk/>
            <pc:sldMk cId="0" sldId="256"/>
            <ac:inkMk id="29" creationId="{C40CC4FC-EE19-4501-87A1-F84669412E28}"/>
          </ac:inkMkLst>
        </pc:inkChg>
        <pc:inkChg chg="add mod">
          <ac:chgData name="Madugula, John david" userId="30ba16f1-12a1-496f-a50e-5f332de13c45" providerId="ADAL" clId="{E6AC7DB9-089B-4DC7-936F-C6BC6D7CB214}" dt="2024-08-11T13:03:41.525" v="30"/>
          <ac:inkMkLst>
            <pc:docMk/>
            <pc:sldMk cId="0" sldId="256"/>
            <ac:inkMk id="30" creationId="{385B0C8C-E753-92E2-3C2D-AFAB641F74E9}"/>
          </ac:inkMkLst>
        </pc:inkChg>
        <pc:inkChg chg="add mod">
          <ac:chgData name="Madugula, John david" userId="30ba16f1-12a1-496f-a50e-5f332de13c45" providerId="ADAL" clId="{E6AC7DB9-089B-4DC7-936F-C6BC6D7CB214}" dt="2024-08-11T13:03:41.525" v="30"/>
          <ac:inkMkLst>
            <pc:docMk/>
            <pc:sldMk cId="0" sldId="256"/>
            <ac:inkMk id="31" creationId="{CEE87433-5980-FC55-FAC6-A6AC961ED568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3" creationId="{862D87F2-E585-AE4F-3FBC-FF50862335A7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4" creationId="{5EE562F0-39B0-7B7C-DEA2-FD5A6722EB9B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6" creationId="{F143C7D4-00E3-F07B-B21E-AB489EEF7819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7" creationId="{7D815E06-0C3D-5894-3524-5DC56C85C872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8" creationId="{53A5BA3B-7CC5-4547-4F5D-FD9C79F95FB3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39" creationId="{EE00ABD6-CEA7-A639-4877-D449711F0183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0" creationId="{57177FB0-20A7-A595-6533-2E6E7230CED1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1" creationId="{E63F050F-EB4D-7625-7380-AD4C72C74E9E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2" creationId="{A608F643-4C44-F9F5-0ADF-FDBEFCF31E47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3" creationId="{48C591CA-3897-F6CB-5AF2-1A51FE2615BE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4" creationId="{7F03711F-3C4F-E415-DF5D-81E67FBB587D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5" creationId="{0AD7FD34-8A12-ED15-5E87-FE63083A9E6A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6" creationId="{EB388FD0-070B-BEA7-F65B-7AA477884A64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7" creationId="{820361C3-F977-ECCD-F3E0-B882B8ABE688}"/>
          </ac:inkMkLst>
        </pc:inkChg>
        <pc:inkChg chg="add mod">
          <ac:chgData name="Madugula, John david" userId="30ba16f1-12a1-496f-a50e-5f332de13c45" providerId="ADAL" clId="{E6AC7DB9-089B-4DC7-936F-C6BC6D7CB214}" dt="2024-08-11T13:03:52.154" v="46"/>
          <ac:inkMkLst>
            <pc:docMk/>
            <pc:sldMk cId="0" sldId="256"/>
            <ac:inkMk id="48" creationId="{425D14B9-3375-CBA7-4D28-0891CA2730EE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2" creationId="{E4118FB1-7DD1-533C-BD64-D009AD1B2594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3" creationId="{C5372599-CFE5-6B43-338A-7BFAF0245ABE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4" creationId="{83ED3B7A-C372-3E11-4FA4-FA557B8A4941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5" creationId="{F9D03515-22A4-C068-7194-442B75506D45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6" creationId="{FAD184AD-586B-E5F8-E3BF-8B1A77C86B18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7" creationId="{961FDB6E-5CBE-4D7F-553B-1D7364CAFD4C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8" creationId="{E80F3E8C-A3EA-8ECF-790A-E541DF4BE970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59" creationId="{B669A11D-B486-4424-5342-D1DB3B3A65B7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60" creationId="{1BB8EAD5-D971-7BFD-D78C-4FA626731BA3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61" creationId="{ECAF5C1A-8123-611B-B58E-EA5D6A3D5BB4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62" creationId="{AC511368-E7A8-F06E-2D14-4F90B1EB7C60}"/>
          </ac:inkMkLst>
        </pc:inkChg>
        <pc:inkChg chg="add mod">
          <ac:chgData name="Madugula, John david" userId="30ba16f1-12a1-496f-a50e-5f332de13c45" providerId="ADAL" clId="{E6AC7DB9-089B-4DC7-936F-C6BC6D7CB214}" dt="2024-08-11T13:03:58.025" v="59"/>
          <ac:inkMkLst>
            <pc:docMk/>
            <pc:sldMk cId="0" sldId="256"/>
            <ac:inkMk id="63" creationId="{4AEC9DA5-9860-5400-50FC-2C815716E8AB}"/>
          </ac:inkMkLst>
        </pc:inkChg>
        <pc:inkChg chg="add">
          <ac:chgData name="Madugula, John david" userId="30ba16f1-12a1-496f-a50e-5f332de13c45" providerId="ADAL" clId="{E6AC7DB9-089B-4DC7-936F-C6BC6D7CB214}" dt="2024-08-11T13:04:25.434" v="60" actId="9405"/>
          <ac:inkMkLst>
            <pc:docMk/>
            <pc:sldMk cId="0" sldId="256"/>
            <ac:inkMk id="65" creationId="{62264459-DAFD-BFAE-E1D3-C7BFACD88412}"/>
          </ac:inkMkLst>
        </pc:inkChg>
      </pc:sldChg>
      <pc:sldChg chg="addSp modSp mod">
        <pc:chgData name="Madugula, John david" userId="30ba16f1-12a1-496f-a50e-5f332de13c45" providerId="ADAL" clId="{E6AC7DB9-089B-4DC7-936F-C6BC6D7CB214}" dt="2024-08-11T13:04:37.824" v="64"/>
        <pc:sldMkLst>
          <pc:docMk/>
          <pc:sldMk cId="0" sldId="260"/>
        </pc:sldMkLst>
        <pc:grpChg chg="mod">
          <ac:chgData name="Madugula, John david" userId="30ba16f1-12a1-496f-a50e-5f332de13c45" providerId="ADAL" clId="{E6AC7DB9-089B-4DC7-936F-C6BC6D7CB214}" dt="2024-08-11T13:04:37.824" v="64"/>
          <ac:grpSpMkLst>
            <pc:docMk/>
            <pc:sldMk cId="0" sldId="260"/>
            <ac:grpSpMk id="6" creationId="{ED7040F6-2CF6-EE60-004A-7C81187F97B9}"/>
          </ac:grpSpMkLst>
        </pc:grpChg>
        <pc:inkChg chg="add">
          <ac:chgData name="Madugula, John david" userId="30ba16f1-12a1-496f-a50e-5f332de13c45" providerId="ADAL" clId="{E6AC7DB9-089B-4DC7-936F-C6BC6D7CB214}" dt="2024-08-11T13:04:34.878" v="61" actId="9405"/>
          <ac:inkMkLst>
            <pc:docMk/>
            <pc:sldMk cId="0" sldId="260"/>
            <ac:inkMk id="3" creationId="{B0703344-F167-375C-F176-57CBD7984A5E}"/>
          </ac:inkMkLst>
        </pc:inkChg>
        <pc:inkChg chg="add mod">
          <ac:chgData name="Madugula, John david" userId="30ba16f1-12a1-496f-a50e-5f332de13c45" providerId="ADAL" clId="{E6AC7DB9-089B-4DC7-936F-C6BC6D7CB214}" dt="2024-08-11T13:04:37.824" v="64"/>
          <ac:inkMkLst>
            <pc:docMk/>
            <pc:sldMk cId="0" sldId="260"/>
            <ac:inkMk id="4" creationId="{846E3B69-FF77-0C7A-53D9-BB889F30CAF9}"/>
          </ac:inkMkLst>
        </pc:inkChg>
        <pc:inkChg chg="add mod">
          <ac:chgData name="Madugula, John david" userId="30ba16f1-12a1-496f-a50e-5f332de13c45" providerId="ADAL" clId="{E6AC7DB9-089B-4DC7-936F-C6BC6D7CB214}" dt="2024-08-11T13:04:37.824" v="64"/>
          <ac:inkMkLst>
            <pc:docMk/>
            <pc:sldMk cId="0" sldId="260"/>
            <ac:inkMk id="5" creationId="{F00EC601-88FB-F38A-3397-475A1F41585D}"/>
          </ac:inkMkLst>
        </pc:inkChg>
      </pc:sldChg>
      <pc:sldChg chg="addSp delSp modSp mod">
        <pc:chgData name="Madugula, John david" userId="30ba16f1-12a1-496f-a50e-5f332de13c45" providerId="ADAL" clId="{E6AC7DB9-089B-4DC7-936F-C6BC6D7CB214}" dt="2024-08-11T13:06:02.642" v="133" actId="9405"/>
        <pc:sldMkLst>
          <pc:docMk/>
          <pc:sldMk cId="0" sldId="266"/>
        </pc:sldMkLst>
        <pc:grpChg chg="del mod">
          <ac:chgData name="Madugula, John david" userId="30ba16f1-12a1-496f-a50e-5f332de13c45" providerId="ADAL" clId="{E6AC7DB9-089B-4DC7-936F-C6BC6D7CB214}" dt="2024-08-11T13:05:10.739" v="76"/>
          <ac:grpSpMkLst>
            <pc:docMk/>
            <pc:sldMk cId="0" sldId="266"/>
            <ac:grpSpMk id="13" creationId="{6DE56CCE-EC1F-7FA8-2CB1-C3A5895A2125}"/>
          </ac:grpSpMkLst>
        </pc:grpChg>
        <pc:grpChg chg="del mod">
          <ac:chgData name="Madugula, John david" userId="30ba16f1-12a1-496f-a50e-5f332de13c45" providerId="ADAL" clId="{E6AC7DB9-089B-4DC7-936F-C6BC6D7CB214}" dt="2024-08-11T13:05:47.850" v="132"/>
          <ac:grpSpMkLst>
            <pc:docMk/>
            <pc:sldMk cId="0" sldId="266"/>
            <ac:grpSpMk id="18" creationId="{0EF58BA0-B2B8-7118-70DB-713371BB66F8}"/>
          </ac:grpSpMkLst>
        </pc:grpChg>
        <pc:grpChg chg="del mod">
          <ac:chgData name="Madugula, John david" userId="30ba16f1-12a1-496f-a50e-5f332de13c45" providerId="ADAL" clId="{E6AC7DB9-089B-4DC7-936F-C6BC6D7CB214}" dt="2024-08-11T13:05:26.571" v="98"/>
          <ac:grpSpMkLst>
            <pc:docMk/>
            <pc:sldMk cId="0" sldId="266"/>
            <ac:grpSpMk id="23" creationId="{7BD7DF78-76D8-3660-E46B-AA67C0ACF531}"/>
          </ac:grpSpMkLst>
        </pc:grpChg>
        <pc:grpChg chg="del mod">
          <ac:chgData name="Madugula, John david" userId="30ba16f1-12a1-496f-a50e-5f332de13c45" providerId="ADAL" clId="{E6AC7DB9-089B-4DC7-936F-C6BC6D7CB214}" dt="2024-08-11T13:05:45.167" v="129"/>
          <ac:grpSpMkLst>
            <pc:docMk/>
            <pc:sldMk cId="0" sldId="266"/>
            <ac:grpSpMk id="40" creationId="{7D247C74-DAB9-E578-A7C4-E694836F5D3F}"/>
          </ac:grpSpMkLst>
        </pc:grpChg>
        <pc:grpChg chg="mod">
          <ac:chgData name="Madugula, John david" userId="30ba16f1-12a1-496f-a50e-5f332de13c45" providerId="ADAL" clId="{E6AC7DB9-089B-4DC7-936F-C6BC6D7CB214}" dt="2024-08-11T13:05:26.571" v="98"/>
          <ac:grpSpMkLst>
            <pc:docMk/>
            <pc:sldMk cId="0" sldId="266"/>
            <ac:grpSpMk id="41" creationId="{252AC292-0967-EB2B-D7C9-65F7B8DD15F6}"/>
          </ac:grpSpMkLst>
        </pc:grpChg>
        <pc:grpChg chg="mod">
          <ac:chgData name="Madugula, John david" userId="30ba16f1-12a1-496f-a50e-5f332de13c45" providerId="ADAL" clId="{E6AC7DB9-089B-4DC7-936F-C6BC6D7CB214}" dt="2024-08-11T13:05:36.727" v="114"/>
          <ac:grpSpMkLst>
            <pc:docMk/>
            <pc:sldMk cId="0" sldId="266"/>
            <ac:grpSpMk id="57" creationId="{2544ECC4-3042-B2A8-5516-377F060842B5}"/>
          </ac:grpSpMkLst>
        </pc:grpChg>
        <pc:grpChg chg="del mod">
          <ac:chgData name="Madugula, John david" userId="30ba16f1-12a1-496f-a50e-5f332de13c45" providerId="ADAL" clId="{E6AC7DB9-089B-4DC7-936F-C6BC6D7CB214}" dt="2024-08-11T13:05:47.850" v="132"/>
          <ac:grpSpMkLst>
            <pc:docMk/>
            <pc:sldMk cId="0" sldId="266"/>
            <ac:grpSpMk id="136" creationId="{040D6241-3135-E2C3-3B63-C06C1140A348}"/>
          </ac:grpSpMkLst>
        </pc:grpChg>
        <pc:grpChg chg="mod">
          <ac:chgData name="Madugula, John david" userId="30ba16f1-12a1-496f-a50e-5f332de13c45" providerId="ADAL" clId="{E6AC7DB9-089B-4DC7-936F-C6BC6D7CB214}" dt="2024-08-11T13:05:47.850" v="132"/>
          <ac:grpSpMkLst>
            <pc:docMk/>
            <pc:sldMk cId="0" sldId="266"/>
            <ac:grpSpMk id="139" creationId="{BE0A2093-4193-62E9-7CE5-F58EDB53E299}"/>
          </ac:grpSpMkLst>
        </pc:grp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7" creationId="{72F42EA6-CA9A-9AAD-4A24-12F0C6EDA7C3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8" creationId="{2B77C2B3-63B5-3CE9-0456-0D6E2233FCE4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9" creationId="{5897E431-B104-4D62-4368-44ADC5F18CC4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0" creationId="{7265BEE4-2597-C484-F142-60717D1F1661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1" creationId="{8CA0D187-0C02-71AF-F2E6-9152B4C33734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2" creationId="{0D028355-AAA5-2B0B-1BB0-E7DB3A4B6032}"/>
          </ac:inkMkLst>
        </pc:inkChg>
        <pc:inkChg chg="add">
          <ac:chgData name="Madugula, John david" userId="30ba16f1-12a1-496f-a50e-5f332de13c45" providerId="ADAL" clId="{E6AC7DB9-089B-4DC7-936F-C6BC6D7CB214}" dt="2024-08-11T13:05:05.287" v="72" actId="9405"/>
          <ac:inkMkLst>
            <pc:docMk/>
            <pc:sldMk cId="0" sldId="266"/>
            <ac:inkMk id="14" creationId="{2F4C5027-D9EE-5150-AC26-4197022C4814}"/>
          </ac:inkMkLst>
        </pc:inkChg>
        <pc:inkChg chg="add">
          <ac:chgData name="Madugula, John david" userId="30ba16f1-12a1-496f-a50e-5f332de13c45" providerId="ADAL" clId="{E6AC7DB9-089B-4DC7-936F-C6BC6D7CB214}" dt="2024-08-11T13:05:07.169" v="73" actId="9405"/>
          <ac:inkMkLst>
            <pc:docMk/>
            <pc:sldMk cId="0" sldId="266"/>
            <ac:inkMk id="15" creationId="{D4584BF8-DA5F-D691-E5AE-0A94C66C49B0}"/>
          </ac:inkMkLst>
        </pc:inkChg>
        <pc:inkChg chg="add">
          <ac:chgData name="Madugula, John david" userId="30ba16f1-12a1-496f-a50e-5f332de13c45" providerId="ADAL" clId="{E6AC7DB9-089B-4DC7-936F-C6BC6D7CB214}" dt="2024-08-11T13:05:08.613" v="74" actId="9405"/>
          <ac:inkMkLst>
            <pc:docMk/>
            <pc:sldMk cId="0" sldId="266"/>
            <ac:inkMk id="16" creationId="{96D8D95F-BD0F-7035-5D0F-3B574CF80B33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7" creationId="{2AEFF353-647B-B082-55C3-A93784C1F106}"/>
          </ac:inkMkLst>
        </pc:inkChg>
        <pc:inkChg chg="add mod">
          <ac:chgData name="Madugula, John david" userId="30ba16f1-12a1-496f-a50e-5f332de13c45" providerId="ADAL" clId="{E6AC7DB9-089B-4DC7-936F-C6BC6D7CB214}" dt="2024-08-11T13:05:26.571" v="98"/>
          <ac:inkMkLst>
            <pc:docMk/>
            <pc:sldMk cId="0" sldId="266"/>
            <ac:inkMk id="19" creationId="{B64AB04F-5941-0AAB-2229-0651BF607B6E}"/>
          </ac:inkMkLst>
        </pc:inkChg>
        <pc:inkChg chg="add mod">
          <ac:chgData name="Madugula, John david" userId="30ba16f1-12a1-496f-a50e-5f332de13c45" providerId="ADAL" clId="{E6AC7DB9-089B-4DC7-936F-C6BC6D7CB214}" dt="2024-08-11T13:05:26.571" v="98"/>
          <ac:inkMkLst>
            <pc:docMk/>
            <pc:sldMk cId="0" sldId="266"/>
            <ac:inkMk id="20" creationId="{735E89C0-CEFB-C513-6621-12A812EFC556}"/>
          </ac:inkMkLst>
        </pc:inkChg>
        <pc:inkChg chg="add mod">
          <ac:chgData name="Madugula, John david" userId="30ba16f1-12a1-496f-a50e-5f332de13c45" providerId="ADAL" clId="{E6AC7DB9-089B-4DC7-936F-C6BC6D7CB214}" dt="2024-08-11T13:05:26.571" v="98"/>
          <ac:inkMkLst>
            <pc:docMk/>
            <pc:sldMk cId="0" sldId="266"/>
            <ac:inkMk id="21" creationId="{7F3862EF-F9A2-3A38-85FA-57984623AF0F}"/>
          </ac:inkMkLst>
        </pc:inkChg>
        <pc:inkChg chg="add mod">
          <ac:chgData name="Madugula, John david" userId="30ba16f1-12a1-496f-a50e-5f332de13c45" providerId="ADAL" clId="{E6AC7DB9-089B-4DC7-936F-C6BC6D7CB214}" dt="2024-08-11T13:05:26.571" v="98"/>
          <ac:inkMkLst>
            <pc:docMk/>
            <pc:sldMk cId="0" sldId="266"/>
            <ac:inkMk id="22" creationId="{B983F82B-64C4-FF48-0174-0AE495ED1357}"/>
          </ac:inkMkLst>
        </pc:inkChg>
        <pc:inkChg chg="add mod">
          <ac:chgData name="Madugula, John david" userId="30ba16f1-12a1-496f-a50e-5f332de13c45" providerId="ADAL" clId="{E6AC7DB9-089B-4DC7-936F-C6BC6D7CB214}" dt="2024-08-11T13:05:26.571" v="98"/>
          <ac:inkMkLst>
            <pc:docMk/>
            <pc:sldMk cId="0" sldId="266"/>
            <ac:inkMk id="24" creationId="{797F4788-E958-E9CD-4FD1-F3FDB16420CA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25" creationId="{6D1F1777-C77D-FD15-1330-26E586E44A7A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26" creationId="{C6427C85-E3A6-4A0F-E5B6-B4D3B4D01DB2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27" creationId="{AB0A945E-B729-16B0-5938-EAAF1D57E491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28" creationId="{C4E18FF5-AF78-10C9-D256-913E944B5486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29" creationId="{4D5B603B-9B52-3A2E-BAA6-4C106FFA5A5B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0" creationId="{9F300DF7-4A82-3462-8F98-958569A028C5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1" creationId="{7DD56012-FA59-E2D3-775B-DE84654A2C31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2" creationId="{B2BF2A8D-505E-08F8-C222-DE66BFD4466B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3" creationId="{B423C7AA-2BEB-7BA8-0189-F8CDD6100BF1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4" creationId="{2ABC61C1-CAFB-CC32-E4CB-41921470644A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5" creationId="{703FACCE-FB17-C9DC-F37A-EA43448C4AF9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6" creationId="{E6D02757-A418-8558-908F-4B9F51592A37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7" creationId="{6F6246ED-5D58-6555-84DF-00BC22FB376F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8" creationId="{93886DBC-E205-F3EB-9043-140DAA867479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39" creationId="{6833F6EE-EB90-B72F-2FD8-6971B8D90A81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2" creationId="{D8FCDE3F-2FCF-7D56-E463-5AADA3019296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3" creationId="{7530B449-03F8-0CA6-D3EC-8C24CF6E6F22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4" creationId="{B7948459-B5E3-1EF5-DB31-26E10AFD2EDB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5" creationId="{88D0CE0C-2A90-E6F0-576C-8E083A6E0F3D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6" creationId="{82E95F01-CEB2-FA8A-BF26-980AE5ABF6C5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7" creationId="{0BE8F1E7-630E-820B-78BF-C50D98BA3297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8" creationId="{678C26FD-EBDC-459D-BA1F-8847B12BE348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49" creationId="{F0C61B0F-9736-EA5F-A90B-B5AFAE4A1E6F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0" creationId="{1715A4F7-4F9B-50CE-ECB7-83530067EE4E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1" creationId="{370EAE1F-061A-22BF-8FE4-536135583A01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2" creationId="{4ACEAB04-FD8E-A1F8-8E79-2123CD2D35B5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3" creationId="{B2C3746F-474E-C708-FF73-39B73411514F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4" creationId="{D7CD61BF-5E1D-BF9F-8719-57D911155C84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5" creationId="{A00857AD-19FF-DAEF-70D2-B05ABBBD90EF}"/>
          </ac:inkMkLst>
        </pc:inkChg>
        <pc:inkChg chg="add mod">
          <ac:chgData name="Madugula, John david" userId="30ba16f1-12a1-496f-a50e-5f332de13c45" providerId="ADAL" clId="{E6AC7DB9-089B-4DC7-936F-C6BC6D7CB214}" dt="2024-08-11T13:05:36.727" v="114"/>
          <ac:inkMkLst>
            <pc:docMk/>
            <pc:sldMk cId="0" sldId="266"/>
            <ac:inkMk id="56" creationId="{56E8B5D4-A84C-F27B-2E22-B254F3B3D161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58" creationId="{69D4C04A-7A04-F442-5CC1-EAC6886FD632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59" creationId="{6F38849D-5263-5E26-3EFE-1B4246170DA5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60" creationId="{6CAEFCE8-8210-3CDD-E73E-FEB020FF4D07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61" creationId="{7D0061F0-0F87-875B-AA09-5D25B1A4B779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62" creationId="{48B301E1-6291-859C-723D-D21B8EF4725F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63" creationId="{E8AAA6CF-C81F-D55C-DCCB-481871EC289B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28" creationId="{1406BFF4-B464-3CC3-CC58-33A4198BFFCC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29" creationId="{D67CD46E-ED6E-9B42-64E8-B685B4874068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0" creationId="{93117FC5-490B-A4C9-D7DF-09664CBC50A6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1" creationId="{688FE807-9510-D7C8-2643-BA117FDBEFA2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2" creationId="{F616B377-2B6A-9EAD-A405-5D5027864856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3" creationId="{B4E8E315-119E-682E-CB64-B2EB4B8E817B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4" creationId="{2018C629-A8C5-CA8A-E99C-2371AB984082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5" creationId="{B85F9A15-AA6E-4593-E4FF-9E1B83F9C4BD}"/>
          </ac:inkMkLst>
        </pc:inkChg>
        <pc:inkChg chg="add mod">
          <ac:chgData name="Madugula, John david" userId="30ba16f1-12a1-496f-a50e-5f332de13c45" providerId="ADAL" clId="{E6AC7DB9-089B-4DC7-936F-C6BC6D7CB214}" dt="2024-08-11T13:05:47.850" v="132"/>
          <ac:inkMkLst>
            <pc:docMk/>
            <pc:sldMk cId="0" sldId="266"/>
            <ac:inkMk id="137" creationId="{68C9C039-42F3-3256-278F-764A857934CB}"/>
          </ac:inkMkLst>
        </pc:inkChg>
        <pc:inkChg chg="add">
          <ac:chgData name="Madugula, John david" userId="30ba16f1-12a1-496f-a50e-5f332de13c45" providerId="ADAL" clId="{E6AC7DB9-089B-4DC7-936F-C6BC6D7CB214}" dt="2024-08-11T13:05:46.923" v="131" actId="9405"/>
          <ac:inkMkLst>
            <pc:docMk/>
            <pc:sldMk cId="0" sldId="266"/>
            <ac:inkMk id="138" creationId="{CD15C692-768C-3CCD-3C02-B42C960C99D9}"/>
          </ac:inkMkLst>
        </pc:inkChg>
        <pc:inkChg chg="add">
          <ac:chgData name="Madugula, John david" userId="30ba16f1-12a1-496f-a50e-5f332de13c45" providerId="ADAL" clId="{E6AC7DB9-089B-4DC7-936F-C6BC6D7CB214}" dt="2024-08-11T13:06:02.642" v="133" actId="9405"/>
          <ac:inkMkLst>
            <pc:docMk/>
            <pc:sldMk cId="0" sldId="266"/>
            <ac:inkMk id="140" creationId="{B3D487B8-30B9-4B90-AF27-AE9FD21FDE4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2:58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2400 0 0,'76'13'289'0'0,"0"-4"0"0"0,0-4 0 0 0,0-2 1 0 0,83-9-1 0 0,-98 4 2306 0 0,-60 2-2042 0 0,-2 3-459 0 0,0 0 0 0 0,0-1 0 0 0,0 1 0 0 0,0 0 0 0 0,0-1-1 0 0,-1 1 1 0 0,1-1 0 0 0,-1 1 0 0 0,0-1 0 0 0,0 0 0 0 0,0 0 0 0 0,-3 3 0 0 0,-7 9 81 0 0,8-8-151 0 0,0 1-1 0 0,0-1 1 0 0,1 1-1 0 0,-4 8 1 0 0,6-12-32 0 0,0 0 1 0 0,0 0-1 0 0,1 1 0 0 0,-1-1 1 0 0,1 0-1 0 0,-1 1 1 0 0,1-1-1 0 0,0 1 1 0 0,0-1-1 0 0,1 1 0 0 0,0 4 1 0 0,-1-6 2 0 0,1 0 0 0 0,0-1 0 0 0,-1 1 0 0 0,1 0 0 0 0,0 0 1 0 0,0 0-1 0 0,0 0 0 0 0,1-1 0 0 0,-1 1 0 0 0,0-1 0 0 0,1 1 0 0 0,-1-1 0 0 0,1 1 0 0 0,2 1 1 0 0,-1-1-4 0 0,1 0 1 0 0,-1 0 0 0 0,1 0-1 0 0,-1-1 1 0 0,1 0 0 0 0,0 0-1 0 0,4 1 1 0 0,5 0 31 0 0,-1-1-1 0 0,0 0 1 0 0,22-2-1 0 0,-30 0 10 0 0,1 0 0 0 0,0 0 0 0 0,-1 0 0 0 0,1 0 0 0 0,0-1 0 0 0,-1 0 0 0 0,0 0 0 0 0,0 0 0 0 0,1 0-1 0 0,-1-1 1 0 0,0 0 0 0 0,-1 1 0 0 0,1-2 0 0 0,6-6 0 0 0,-3 3 36 0 0,-1-1 0 0 0,0 0 0 0 0,0 0 0 0 0,-1 0 0 0 0,0-1 0 0 0,4-10 0 0 0,-8 17-47 0 0,-1 0 1 0 0,1 0-1 0 0,-1 0 1 0 0,1 0-1 0 0,-1 0 1 0 0,0 0-1 0 0,1 0 1 0 0,-1 0-1 0 0,0 0 1 0 0,-1 0-1 0 0,1 0 1 0 0,-1-3-1 0 0,1 4-19 0 0,0 1 1 0 0,0 0-1 0 0,0-1 0 0 0,0 1 0 0 0,-1-1 0 0 0,1 1 0 0 0,0-1 1 0 0,0 1-1 0 0,-1-1 0 0 0,1 1 0 0 0,0 0 0 0 0,-1-1 1 0 0,1 1-1 0 0,0 0 0 0 0,-1-1 0 0 0,1 1 0 0 0,-1 0 0 0 0,1-1 1 0 0,-6-4 26 0 0,5 4-26 0 0,0 0 0 0 0,0 0 0 0 0,0 0-1 0 0,0 0 1 0 0,0 0 0 0 0,-1 1 0 0 0,1-1 0 0 0,0 1 0 0 0,0-1 0 0 0,-1 1 0 0 0,1-1 0 0 0,-3 0 0 0 0,3 1-2 0 0,-3 0 6 0 0,-17 1-7 0 0,15 1-1 0 0,1 0 0 0 0,-7 1-70 0 0,0 1 1 0 0,1 1-1 0 0,-21 10 1 0 0,21-9 38 0 0,-25 13-715 0 0,34-18 725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35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2168 0 0,'-2'6'492'0'0,"-1"3"136"0"0,1-4-204 0 0,0 1-496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3860 0 0,'0'0'67'0'0,"2"-1"141"0"0,-1 0 0 0 0,0 0 1 0 0,1 1-1 0 0,-1-1 1 0 0,1 0-1 0 0,0 0 0 0 0,2 0 1 0 0,-8 21 11 0 0,1 0 1 0 0,1 0-1 0 0,1 1 1 0 0,0-1-1 0 0,2 0 1 0 0,3 26-1 0 0,-2-36-141 0 0,1 1 0 0 0,6 16 0 0 0,-9-27-74 0 0,0 0 0 0 0,0 1-1 0 0,0-1 1 0 0,0 0 0 0 0,0 0 0 0 0,0 1-1 0 0,1-1 1 0 0,-1 0 0 0 0,0 0 0 0 0,0 0-1 0 0,0 1 1 0 0,0-1 0 0 0,1 0 0 0 0,-1 0 0 0 0,0 0-1 0 0,0 0 1 0 0,0 1 0 0 0,1-1 0 0 0,-1 0-1 0 0,0 0 1 0 0,0 0 0 0 0,1 0 0 0 0,-1 0-1 0 0,0 0 1 0 0,0 0 0 0 0,1 0 0 0 0,-1 1-1 0 0,0-1 1 0 0,0 0 0 0 0,1 0 0 0 0,-1 0 0 0 0,0 0-1 0 0,0 0 1 0 0,1 0 0 0 0,-1 0 0 0 0,0-1-1 0 0,0 1 1 0 0,1 0 0 0 0,-1 0 0 0 0,0 0-1 0 0,0 0 1 0 0,1 0 0 0 0,-1 0 0 0 0,0 0-1 0 0,0-1 1 0 0,1 1 0 0 0,0 0-3 0 0,1-1 3 0 0,0 0-1 0 0,0 0 0 0 0,0-1 0 0 0,0 1 1 0 0,-1 0-1 0 0,1-1 0 0 0,0 1 0 0 0,-1-1 0 0 0,1 1 1 0 0,0-1-1 0 0,-1 0 0 0 0,2-3 0 0 0,6-13 71 0 0,-2 0 0 0 0,10-31 0 0 0,-9 22 298 0 0,-2 1 59 0 0,-6 24-401 0 0,1 1 4 0 0,-1 1-33 0 0,0 0-1 0 0,0 0 1 0 0,0 0 0 0 0,0-1 0 0 0,0 1 0 0 0,0 0 0 0 0,0 0 0 0 0,0 0 0 0 0,0 0-1 0 0,0 0 1 0 0,0 0 0 0 0,0-1 0 0 0,0 1 0 0 0,0 0 0 0 0,0 0 0 0 0,0 0 0 0 0,0 0-1 0 0,0 0 1 0 0,0 0 0 0 0,0 0 0 0 0,0-1 0 0 0,0 1 0 0 0,1 0 0 0 0,-1 0 0 0 0,0 0-1 0 0,0 0 1 0 0,0 0 0 0 0,0 0 0 0 0,0 0 0 0 0,0 0 0 0 0,0 0 0 0 0,0 0 0 0 0,0 0-1 0 0,1-1 1 0 0,-1 1 0 0 0,0 0 0 0 0,0 0 0 0 0,0 0 0 0 0,0 0 0 0 0,0 0 0 0 0,0 0 0 0 0,1 0-1 0 0,-1 0 1 0 0,0 0 0 0 0,0 0 0 0 0,0 0 0 0 0,0 0 0 0 0,0 0 0 0 0,0 0 0 0 0,1 0-1 0 0,-1 0 1 0 0,0 1 0 0 0,0-1 0 0 0,0 0 0 0 0,0 0 0 0 0,0 0 0 0 0,0 0 0 0 0,0 0-1 0 0,1 0 1 0 0,-1 0 0 0 0,0 0 0 0 0,0 0 0 0 0,0 1 0 0 0,15 24 66 0 0,-6-10 9 0 0,0 0 0 0 0,1-1 0 0 0,20 22 1 0 0,-23-28-84 0 0,-4-5-31 0 0,-1 0 0 0 0,1 0 0 0 0,0 0-1 0 0,0 0 1 0 0,1 0 0 0 0,-1-1 0 0 0,1 1 0 0 0,-1-1-1 0 0,1 0 1 0 0,0 0 0 0 0,0-1 0 0 0,0 1 0 0 0,0-1-1 0 0,6 2 1 0 0,-5-3-441 0 0,-1 1-1 0 0,1-1 0 0 0,-1-1 1 0 0,1 1-1 0 0,-1-1 1 0 0,1 1-1 0 0,-1-1 1 0 0,1 0-1 0 0,7-4 0 0 0,-4 0-1563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1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5597 0 0,'0'0'203'0'0,"0"4"-76"0"0,0 35 671 0 0,4-3-248 0 0,17 66 1 0 0,-8-43-372 0 0,-1-4-71 0 0,28 164-264 0 0,-36-182-690 0 0,0 40-1 0 0,-7-52-2114 0 0,2-24 1514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4296 0 0,'10'-4'-28'0'0,"1"0"0"0"0,-1 1 0 0 0,1 0 0 0 0,15-2 0 0 0,-21 4 39 0 0,1 1 1 0 0,-1-1-1 0 0,0 2 1 0 0,1-1-1 0 0,-1 0 0 0 0,1 1 1 0 0,-1 0-1 0 0,0 1 1 0 0,0-1-1 0 0,10 5 1 0 0,-13-5 9 0 0,1 0-1 0 0,-1 0 1 0 0,1 1 0 0 0,-1-1 0 0 0,0 1 0 0 0,1 0 0 0 0,-1-1 0 0 0,0 1 0 0 0,0 0 0 0 0,-1 0-1 0 0,1 1 1 0 0,0-1 0 0 0,-1 0 0 0 0,1 0 0 0 0,-1 1 0 0 0,1-1 0 0 0,-1 1 0 0 0,0 0 0 0 0,0-1-1 0 0,-1 1 1 0 0,1 0 0 0 0,0-1 0 0 0,-1 1 0 0 0,1 0 0 0 0,-1 0 0 0 0,0-1 0 0 0,0 1-1 0 0,0 0 1 0 0,-1 0 0 0 0,0 3 0 0 0,-2 2 23 0 0,0 0-1 0 0,0 0 1 0 0,-1 0-1 0 0,0-1 1 0 0,-1 1-1 0 0,0-1 0 0 0,0 0 1 0 0,0-1-1 0 0,-1 1 1 0 0,0-1-1 0 0,-10 8 1 0 0,4-4-505 0 0,-1-1 0 0 0,0 0 0 0 0,0-1 0 0 0,-1 0 0 0 0,-19 7 0 0 0,31-14-368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2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59 273 3828 0 0,'-2'-1'40'0'0,"2"1"-8"0"0,-1-1 0 0 0,0 1 0 0 0,0 0 1 0 0,0-1-1 0 0,1 1 0 0 0,-1-1 0 0 0,0 1 0 0 0,0 0 1 0 0,0 0-1 0 0,0 0 0 0 0,0-1 0 0 0,0 1 0 0 0,1 0 0 0 0,-1 0 1 0 0,0 0-1 0 0,0 0 0 0 0,0 0 0 0 0,0 1 0 0 0,0-1 1 0 0,-1 0-1 0 0,-1 2 1 0 0,1 0 0 0 0,0-1 1 0 0,-1 1-1 0 0,1 0 0 0 0,0 0 1 0 0,0 1-1 0 0,0-1 0 0 0,0 0 0 0 0,1 1 1 0 0,-1-1-1 0 0,1 1 0 0 0,-1-1 1 0 0,1 1-1 0 0,-2 5 0 0 0,1-2-15 0 0,0 1 0 0 0,1 0 0 0 0,0-1 1 0 0,0 1-1 0 0,1 0 0 0 0,0 12 0 0 0,0-16-49 0 0,1 1-1 0 0,-1 0 1 0 0,1-1 0 0 0,0 1 0 0 0,0-1 0 0 0,0 1-1 0 0,0-1 1 0 0,0 1 0 0 0,1-1 0 0 0,0 0 0 0 0,-1 0-1 0 0,1 0 1 0 0,5 6 0 0 0,-7-9 16 0 0,1 1-1 0 0,0-1 1 0 0,0 1-1 0 0,-1-1 1 0 0,1 0-1 0 0,0 1 1 0 0,0-1-1 0 0,0 0 0 0 0,0 1 1 0 0,-1-1-1 0 0,1 0 1 0 0,0 0-1 0 0,0 0 1 0 0,0 0-1 0 0,0 0 1 0 0,0 0-1 0 0,1 0 1 0 0,-1 0 15 0 0,1 0-30 0 0,0-1 24 0 0,2-2 57 0 0,-1 0 0 0 0,1 0 0 0 0,-1 0-1 0 0,0 0 1 0 0,0 0 0 0 0,0 0 0 0 0,-1-1-1 0 0,1 0 1 0 0,-1 1 0 0 0,0-1 0 0 0,0 0 0 0 0,0 0-1 0 0,0 0 1 0 0,2-9 0 0 0,-2 5 119 0 0,1 0 1 0 0,5-11 0 0 0,-7 18-145 0 0,-1 1-20 0 0,0-1 0 0 0,1 1 0 0 0,-1 0 0 0 0,0 0-1 0 0,0 0 1 0 0,1-1 0 0 0,-1 1 0 0 0,0 0 0 0 0,1 0 0 0 0,-1 0 0 0 0,0 0 0 0 0,1 0 0 0 0,-1-1 0 0 0,0 1 0 0 0,1 0 0 0 0,-1 0 0 0 0,0 0 0 0 0,1 0-1 0 0,-1 0 1 0 0,1 0 0 0 0,-1 0 0 0 0,0 0 0 0 0,1 0 0 0 0,-1 0 0 0 0,0 1 0 0 0,1-1 0 0 0,6 6 39 0 0,0 0-1 0 0,-1 0 1 0 0,6 8-1 0 0,-7-9-9 0 0,-1 0-1 0 0,1 0 0 0 0,0 0 0 0 0,0 0 0 0 0,0-1 0 0 0,1 0 0 0 0,-1 0 0 0 0,12 5 0 0 0,-12-7 15 0 0,-1 0-1 0 0,1-1 1 0 0,0 0-1 0 0,0 0 1 0 0,-1 0-1 0 0,1 0 1 0 0,8-1-1 0 0,-8 0-28 0 0,0-1-1 0 0,0 1 0 0 0,0-1 0 0 0,1-1 1 0 0,-1 1-1 0 0,0-1 0 0 0,0 0 1 0 0,-1 0-1 0 0,8-4 0 0 0,4-3-22 0 0,18-16-1 0 0,-31 22 0 0 0,4-3 2 0 0,0 0 0 0 0,-1-1 0 0 0,0 0 1 0 0,-1 0-1 0 0,0 0 0 0 0,0-1 0 0 0,0 0 1 0 0,-1 0-1 0 0,0 0 0 0 0,0 0 0 0 0,3-13 1 0 0,0-2 29 0 0,-2-1 1 0 0,0 0-1 0 0,2-25 1 0 0,-6-4 197 0 0,2-7 501 0 0,0 39-282 0 0,-3 20-186 0 0,2 4-206 0 0,12 32 112 0 0,9 38 1 0 0,2 6-13 0 0,-16-56-117 0 0,14 45-375 0 0,-22-64 63 0 0,0-1-1 0 0,1 0 1 0 0,-1 1-1 0 0,0-1 0 0 0,1 0 1 0 0,0 0-1 0 0,0 0 1 0 0,4 5-1 0 0,-5-7-733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48 5304 0 0,'-3'0'76'0'0,"-9"0"15"0"0,9 0 1149 0 0,10-1-1148 0 0,126-13 101 0 0,-102 9-2075 0 0,58-17 1 0 0,-73 17 504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3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 4216 0 0,'-5'-8'396'0'0,"4"8"-386"0"0,1 0 1 0 0,0 0 0 0 0,0 0-1 0 0,0 0 1 0 0,0-1 0 0 0,0 1-1 0 0,0 0 1 0 0,0 0 0 0 0,0 0-1 0 0,0 0 1 0 0,0 0 0 0 0,0 0-1 0 0,0 0 1 0 0,0 0 0 0 0,0 0-1 0 0,0 0 1 0 0,0 0 0 0 0,0 0-1 0 0,0 0 1 0 0,0 0 0 0 0,0 0-1 0 0,-1 0 1 0 0,1 0 0 0 0,0 0-1 0 0,0 0 1 0 0,0 1 0 0 0,0-1-1 0 0,0 0 1 0 0,0 0 0 0 0,0 0-1 0 0,0 0 1 0 0,0 0 0 0 0,0 0-1 0 0,0 0 1 0 0,0 0 0 0 0,0 0-1 0 0,0 0 1 0 0,0 0 0 0 0,0 0-1 0 0,0 0 1 0 0,0 0 0 0 0,0 0-1 0 0,0 0 1 0 0,0 0 0 0 0,0 0-1 0 0,0 0 1 0 0,0 0 0 0 0,0 0-1 0 0,0 0 1 0 0,0 0 0 0 0,0 1-1 0 0,0-1 1 0 0,0 0-1 0 0,0 0 1 0 0,0 0 0 0 0,0 0-1 0 0,0 0 1 0 0,0 0 0 0 0,0 0-1 0 0,0 0 1 0 0,0 0 0 0 0,0 0-1 0 0,0 0 1 0 0,0 0 0 0 0,0 0-1 0 0,2 16 996 0 0,-1-11-1218 0 0,2 15 610 0 0,8 26-1 0 0,2 8 56 0 0,11 102 501 0 0,-19-128-548 0 0,-4-32-442 0 0,0-2 38 0 0,1-1 0 0 0,-1 1 0 0 0,1 0 0 0 0,1 0 0 0 0,-1 0 0 0 0,1 0 0 0 0,0 0-1 0 0,0 1 1 0 0,1-1 0 0 0,6-6 0 0 0,-9 10 11 0 0,1 1 0 0 0,0-1 0 0 0,0 1-1 0 0,-1-1 1 0 0,1 1 0 0 0,0 0 0 0 0,0 0 0 0 0,1 0-1 0 0,-1 0 1 0 0,0 0 0 0 0,0 0 0 0 0,0 1 0 0 0,1-1-1 0 0,2 1 1 0 0,-3 0-8 0 0,0 0 0 0 0,1 0 0 0 0,-1 0 0 0 0,0 0-1 0 0,0 1 1 0 0,0 0 0 0 0,0-1 0 0 0,1 1 0 0 0,-1 0 0 0 0,0 0-1 0 0,0 0 1 0 0,0 0 0 0 0,-1 0 0 0 0,1 0 0 0 0,0 1 0 0 0,3 2 0 0 0,-4-3 0 0 0,3 2 9 0 0,0 0 0 0 0,-1 1-1 0 0,0-1 1 0 0,0 1 0 0 0,0 0-1 0 0,-1-1 1 0 0,4 7 0 0 0,14 32 132 0 0,-12-22-80 0 0,-5-12-84 0 0,0 0-1 0 0,0 1 1 0 0,1 11-1 0 0,0-1-530 0 0,-2 0-1946 0 0,-2-16 807 0 0,0 2-954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6721 0 0,'4'6'96'0'0,"0"-3"-96"0"0,-3 5-624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3874 245 4996 0 0,'-531'-4'4886'0'0,"37"-16"-2876"0"0,-125-37 102 0 0,70-10-570 0 0,297 35-1001 0 0,154 20-354 0 0,-264-26 317 0 0,-31 23-181 0 0,1 29-56 0 0,290-7-172 0 0,97-7-92 0 0,-3-1 25 0 0,-18-1 14 0 0,13 2-47 0 0,11 0-4 0 0,-9 0-563 0 0,4-1 810 0 0,-2-3-7036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6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2038 6713 0 0,'0'0'-170'0'0,"-1"-4"168"0"0,0-2 62 0 0,0 0 0 0 0,1 1 1 0 0,0-1-1 0 0,0 0 0 0 0,0 0 1 0 0,2-10-1 0 0,11-44 359 0 0,-5 27-313 0 0,76-277 439 0 0,-52 203-420 0 0,67-202 211 0 0,-36 118-139 0 0,164-382 438 0 0,-46 240-795 0 0,-143 272-1083 0 0,-37 55 1046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6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1309 4828 0 0,'0'0'-56'0'0,"0"-4"56"0"0,0-1 0 0 0,3-72 584 0 0,-6 25-281 0 0,-3 1-1 0 0,-1 0 1 0 0,-4 0 0 0 0,-26-81-1 0 0,13 61-173 0 0,-41-129 260 0 0,-38-203 489 0 0,67 252-989 0 0,34 141-81 0 0,1 7-95 0 0,0 0 1 0 0,1 0-1 0 0,-1-1 1 0 0,0 1-1 0 0,0 0 1 0 0,0 0-1 0 0,-1 0 1 0 0,1 0-1 0 0,-1 1 0 0 0,0-1 1 0 0,0 0-1 0 0,0 1 1 0 0,0-1-1 0 0,-3-2 1 0 0,-2 1-1522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3:03:26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2032,'0'0'216,"-7"6"8,3-3-184,-3 1-400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3:06:02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3132,'8'-1'-348,"3"-7"-304,-2 1-368,0 0 640,-4 3 128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26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1852 0 0,'0'0'17'0'0,"0"1"-1"0"0,1-1 1 0 0,-1 1-1 0 0,0-1 0 0 0,0 0 1 0 0,0 1-1 0 0,1-1 1 0 0,-1 0-1 0 0,0 1 1 0 0,0-1-1 0 0,1 0 1 0 0,-1 0-1 0 0,0 1 0 0 0,1-1 1 0 0,-1 0-1 0 0,0 0 1 0 0,1 0-1 0 0,-1 1 1 0 0,1-1-1 0 0,-1 0 1 0 0,0 0-1 0 0,1 0 0 0 0,-1 0 1 0 0,1 0-1 0 0,12-1-168 0 0,-8 0 3 0 0,0-1-1 0 0,-1 1 0 0 0,9-5 1 0 0,9-7-167 0 0,-9 7 16 0 0,-1-1 1 0 0,0-1 0 0 0,12-9 0 0 0,-17 7 299 0 0,-5 6 0 0 0,-1-1 0 0 0,-8-1 0 0 0,7 6 0 0 0,0 0 0 0 0,-1 0 0 0 0,1-1 0 0 0,0 1 0 0 0,0 0 0 0 0,0 0 0 0 0,-1 0 0 0 0,1 0 0 0 0,0 0 0 0 0,0 0 0 0 0,0 0 0 0 0,-1 0 0 0 0,1 0 0 0 0,0 0 0 0 0,0 0 0 0 0,0 0 0 0 0,-1 0 0 0 0,1 0 0 0 0,0 0 0 0 0,0 0 0 0 0,0 0 0 0 0,-1 0 0 0 0,1 1 0 0 0,0-1 0 0 0,0 0 0 0 0,0 0 0 0 0,0 0 0 0 0,-1 0 0 0 0,1 0 0 0 0,0 0 0 0 0,0 0 0 0 0,0 1 0 0 0,0-1 0 0 0,-1 0 0 0 0,-1 3 0 0 0,1 0 0 0 0,-1 0 0 0 0,1 0 0 0 0,-1 0 0 0 0,-1 6 0 0 0,-37 136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39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89 2580 0 0,'0'0'-8'0'0,"-2"1"12"0"0,-4 1 11 0 0,5-1 133 0 0,0-1-79 0 0,1 0 1 0 0,0 1 0 0 0,0-1-1 0 0,0 0 1 0 0,-1 0-1 0 0,1 0 1 0 0,0 1-1 0 0,0-1 1 0 0,-1 0 0 0 0,1 0-1 0 0,0 0 1 0 0,0 0-1 0 0,-1 0 1 0 0,1 0-1 0 0,0 0 1 0 0,-1 1-1 0 0,1-1 1 0 0,0 0 0 0 0,-1 0-1 0 0,1 0 1 0 0,0 0-1 0 0,0 0 1 0 0,-1 0-1 0 0,1-1 1 0 0,0 1 0 0 0,-1 0-1 0 0,1 0 1 0 0,0 0-1 0 0,-1 0 1 0 0,-2-2 1058 0 0,5 8-604 0 0,6 22-464 0 0,1 0 89 0 0,55 163 496 0 0,-31-100-402 0 0,16 63 224 0 0,-47-147-405 0 0,-1-1-1 0 0,0 1 0 0 0,0 0 1 0 0,-1 0-1 0 0,0 0 1 0 0,0 0-1 0 0,-1 0 1 0 0,0 0-1 0 0,0 0 1 0 0,0 0-1 0 0,-3 6 0 0 0,1-3 22 0 0,-1-1 0 0 0,0 0 0 0 0,0 0 0 0 0,-1 0 0 0 0,0-1 0 0 0,0 0 1 0 0,-8 9-1 0 0,10-14-42 0 0,0-1 0 0 0,0 1 1 0 0,0-1-1 0 0,0 0 1 0 0,-1-1-1 0 0,1 1 1 0 0,-1-1-1 0 0,1 1 0 0 0,-1-1 1 0 0,1 0-1 0 0,-1 0 1 0 0,-5 0-1 0 0,7 0 53 0 0,-2-2-4 0 0,0 0-56 0 0,2 1-15 0 0,0-1-1 0 0,1 1 1 0 0,-1-1-1 0 0,0 1 1 0 0,1-1-1 0 0,-1 1 1 0 0,0-1-1 0 0,-2-2 1 0 0,2 2 16 0 0,0-1 0 0 0,0 1 0 0 0,1-1 0 0 0,-1 1 0 0 0,1-1 0 0 0,-1 0 1 0 0,1 0-1 0 0,0 1 0 0 0,0-1 0 0 0,0 0 0 0 0,0 0 0 0 0,0 0 0 0 0,0-1 0 0 0,0 1 0 0 0,0-3 0 0 0,1 0-17 0 0,1-1-1 0 0,-1 1 1 0 0,2 0-1 0 0,-1 0 1 0 0,0 0-1 0 0,1 0 1 0 0,0 1-1 0 0,0-1 1 0 0,0 0-1 0 0,1 1 1 0 0,-1-1-1 0 0,5-3 1 0 0,4-7 4 0 0,26-25 0 0 0,-36 39-21 0 0,32-29-8 0 0,2 2 0 0 0,0 1 0 0 0,46-26 0 0 0,-52 35-324 0 0,-27 18 275 0 0,8-7-183 0 0,-5 4 200 0 0,-4 2-1 0 0,7-4-220 0 0,-8 5 251 0 0,1 0-1 0 0,-1 0 0 0 0,0 0 0 0 0,0 0 1 0 0,0 0-1 0 0,0 0 0 0 0,0 0 1 0 0,0 0-1 0 0,0-1 0 0 0,0 1 0 0 0,1 0 1 0 0,-1 0-1 0 0,0 0 0 0 0,0 0 1 0 0,0 0-1 0 0,0 0 0 0 0,0 0 1 0 0,1 0-1 0 0,-1 0 0 0 0,0 0 0 0 0,0 0 1 0 0,0 0-1 0 0,0 0 0 0 0,0 0 1 0 0,0 0-1 0 0,1 0 0 0 0,-1 0 0 0 0,0 0 1 0 0,0 0-1 0 0,0 0 0 0 0,0 0 1 0 0,0 1-1 0 0,1-1 0 0 0,-1 0 1 0 0,0 0-1 0 0,0 0 0 0 0,0 0 0 0 0,0 0 1 0 0,0 0-1 0 0,0 0 0 0 0,0 0 1 0 0,0 0-1 0 0,0 1 0 0 0,1-1 0 0 0,-1 0 1 0 0,0 0-1 0 0,0 0 0 0 0,0 0 1 0 0,0 0-1 0 0,0 0 0 0 0,0 1 1 0 0,0-1-1 0 0,0 0 0 0 0,1 14-178 0 0,-6 22 154 0 0,4-30-26 0 0,-1 10 28 0 0,0-1 1 0 0,1 1-1 0 0,2 21 1 0 0,0-30 20 0 0,0 1-1 0 0,0 0 1 0 0,0-1 0 0 0,1 1 0 0 0,1-1-1 0 0,-1 0 1 0 0,1 0 0 0 0,7 13 0 0 0,-9-18 14 0 0,1 0 0 0 0,0 0-1 0 0,-1 0 1 0 0,1 0 0 0 0,0-1 0 0 0,1 1 0 0 0,-1 0 0 0 0,0-1 0 0 0,0 1 0 0 0,1-1-1 0 0,-1 0 1 0 0,0 0 0 0 0,1 0 0 0 0,-1 0 0 0 0,1 0 0 0 0,0 0 0 0 0,-1-1 0 0 0,1 1-1 0 0,0-1 1 0 0,-1 0 0 0 0,4 0 0 0 0,4 0 46 0 0,1-1 0 0 0,0 0 0 0 0,-1 0 0 0 0,11-4 1 0 0,-14 3 41 0 0,0 0 1 0 0,0 0 0 0 0,0-1 0 0 0,-1 0 0 0 0,1 0 0 0 0,-1 0 0 0 0,0-1 0 0 0,0 0 0 0 0,0 0 0 0 0,8-8 0 0 0,-13 10-66 0 0,0 0 0 0 0,0 0 1 0 0,0 0-1 0 0,0 0 0 0 0,0 0 0 0 0,0 0 0 0 0,-1 0 1 0 0,1 0-1 0 0,0-4 0 0 0,0 1 41 0 0,-1 2-54 0 0,1 0 1 0 0,-1-1-1 0 0,0 1 0 0 0,0 0 0 0 0,-1 0 0 0 0,1 0 0 0 0,-1 0 0 0 0,1 0 0 0 0,-1 0 0 0 0,0 0 1 0 0,0 0-1 0 0,0 0 0 0 0,-1 0 0 0 0,1 0 0 0 0,-1 1 0 0 0,1-1 0 0 0,-1 0 0 0 0,0 1 0 0 0,0-1 1 0 0,-4-2-1 0 0,4 3-26 0 0,0 1 1 0 0,0-1 0 0 0,0 0-1 0 0,0 1 1 0 0,-1 0 0 0 0,1 0-1 0 0,0 0 1 0 0,-1 0-1 0 0,1 0 1 0 0,-4-1 0 0 0,-26-3-355 0 0,21 4 178 0 0,9 1 47 0 0,-1 0-15 0 0,-8 0-20 0 0,9 0-11 0 0,0 0-4 0 0,-21-3-917 0 0,20 2 984 0 0,7-1-359 0 0,35-27 339 0 0,22-17 184 0 0,-48 34 22 0 0,-1 1 4 0 0,0 0-1 0 0,-1-1 0 0 0,16-20 1 0 0,-15 13-15 0 0,0-1 1 0 0,-2 0 0 0 0,14-34-1 0 0,14-68 302 0 0,-16 39 239 0 0,-10 40-161 0 0,-11 40-423 0 0,1-1-6 0 0,-2 3-2 0 0,0 1 0 0 0,0 0 0 0 0,0 0 0 0 0,0 0 0 0 0,0 0 1 0 0,0 0-1 0 0,0 0 0 0 0,0 0 0 0 0,0 0 0 0 0,0 0 0 0 0,0 0 0 0 0,1 0 0 0 0,-1 0 0 0 0,0 0 0 0 0,0 0 0 0 0,0 0 0 0 0,0 0 0 0 0,0 0 0 0 0,0-1 0 0 0,0 1 0 0 0,0 0 0 0 0,0 0 0 0 0,0 0 0 0 0,0 0 1 0 0,0 0-1 0 0,0 0 0 0 0,0 0 0 0 0,0 0 0 0 0,1 0 0 0 0,-1 0 0 0 0,0 0 0 0 0,0 0 0 0 0,0 0 0 0 0,0 0 0 0 0,0 0 0 0 0,0 0 0 0 0,0 0 0 0 0,0 0 0 0 0,0 0 0 0 0,0 0 0 0 0,0 0 0 0 0,0 0 0 0 0,0 0 1 0 0,0 1-1 0 0,1-1 0 0 0,-1 0 0 0 0,0 0 0 0 0,0 0 0 0 0,0 0 0 0 0,0 0 0 0 0,0 0 0 0 0,0 0 0 0 0,0 0 0 0 0,0 0 0 0 0,0 0 0 0 0,0 0 0 0 0,0 0 0 0 0,0 0 0 0 0,0 0 0 0 0,0 0 0 0 0,0 0 0 0 0,0 0 1 0 0,0 1-1 0 0,0-1 0 0 0,0 0 0 0 0,0 0 0 0 0,0 0 0 0 0,0 0 0 0 0,3 10-17 0 0,2 18 38 0 0,-4-24-20 0 0,37 261 21 0 0,-4-63 61 0 0,-19-132-10 0 0,-8-54-31 0 0,-7-15-8 0 0,1 0 15 0 0,3 4-2 0 0,-3-4 5 0 0,2-3-52 0 0,6-4-20 0 0,0-1 0 0 0,15-16 1 0 0,86-99-173 0 0,-102 113 171 0 0,-7 7-5 0 0,0 0-1 0 0,1 0 1 0 0,-1 0-1 0 0,1 1 0 0 0,-1-1 1 0 0,1 0-1 0 0,0 1 1 0 0,-1-1-1 0 0,1 1 0 0 0,0 0 1 0 0,0 0-1 0 0,0 0 1 0 0,0 0-1 0 0,2-1 1 0 0,-2 3 19 0 0,0-1 0 0 0,0 1 0 0 0,0 0 0 0 0,0 1 0 0 0,0-1 1 0 0,0 0-1 0 0,-1 0 0 0 0,1 1 0 0 0,0-1 0 0 0,-1 1 0 0 0,1 0 1 0 0,-1-1-1 0 0,0 1 0 0 0,1 0 0 0 0,-1 0 0 0 0,0 0 0 0 0,1 3 1 0 0,3 5-3 0 0,-2 0 0 0 0,4 14 0 0 0,-5-17 11 0 0,28 113-286 0 0,-29-115 117 0 0,0 1 1 0 0,1-1-1 0 0,-1 1 0 0 0,1-1 1 0 0,1 0-1 0 0,-1 0 1 0 0,6 9-1 0 0,-7-13-67 0 0,2-3-521 0 0,0-2 647 0 0,0 1 1 0 0,0-1 0 0 0,0 1 0 0 0,-1-1 0 0 0,0 0 0 0 0,3-6 0 0 0,5-11 396 0 0,12-44 0 0 0,-22 64-269 0 0,0 0 1 0 0,0 1-1 0 0,0-1 0 0 0,0 1 0 0 0,1-1 1 0 0,-1 0-1 0 0,0 1 0 0 0,0-1 1 0 0,0 0-1 0 0,1 1 0 0 0,-1-1 1 0 0,0 1-1 0 0,1-1 0 0 0,-1 1 1 0 0,1-1-1 0 0,-1 1 0 0 0,0-1 0 0 0,1 1 1 0 0,-1-1-1 0 0,1 1 0 0 0,-1-1 1 0 0,1 1-1 0 0,0-1 0 0 0,0 1-8 0 0,0 0 0 0 0,-1 1 0 0 0,1-1 0 0 0,-1 0-1 0 0,1 0 1 0 0,-1 1 0 0 0,1-1 0 0 0,-1 0 0 0 0,1 0 0 0 0,-1 1-1 0 0,1-1 1 0 0,-1 1 0 0 0,1-1 0 0 0,-1 0 0 0 0,0 1-1 0 0,1-1 1 0 0,-1 1 0 0 0,0-1 0 0 0,1 1 0 0 0,-1 0 0 0 0,4 6 40 0 0,0 1 1 0 0,4 12-1 0 0,-7-18-28 0 0,5 18 67 0 0,-4-14-9 0 0,1 1-1 0 0,-1 0 0 0 0,1-1 0 0 0,4 7 0 0 0,-6-12 210 0 0,9 1-12 0 0,-8-2-171 0 0,2-2-7 0 0,10-10 69 0 0,-1 0 0 0 0,13-15 0 0 0,19-18 494 0 0,-38 39-533 0 0,-4 2-53 0 0,1 1 0 0 0,0 0 1 0 0,5-5-1 0 0,-8 8-72 0 0,0 0 1 0 0,1-1 0 0 0,-1 1-1 0 0,0 0 1 0 0,0 0-1 0 0,0 0 1 0 0,0 0 0 0 0,0 0-1 0 0,0 0 1 0 0,0 0-1 0 0,0 0 1 0 0,0 1-1 0 0,0-1 1 0 0,0 0 0 0 0,2 1-1 0 0,-1 0 1 0 0,1 0 0 0 0,-1 1 0 0 0,1-1-1 0 0,-1 0 1 0 0,4 4 0 0 0,9 8-449 0 0,2 0 1 0 0,33 20-1 0 0,-46-32 227 0 0,-1 0 0 0 0,1-1 0 0 0,-1 1 0 0 0,1-1 0 0 0,0 0 0 0 0,0 1 0 0 0,-1-2 0 0 0,1 1 0 0 0,0 0 0 0 0,-1-1 0 0 0,6-1 0 0 0,-5 1 87 0 0,1-1 0 0 0,-1 1 0 0 0,0-1 0 0 0,0 0 0 0 0,0-1 0 0 0,-1 1 0 0 0,1-1 0 0 0,-1 1 1 0 0,1-1-1 0 0,-1 0 0 0 0,0-1 0 0 0,0 1 0 0 0,0 0 0 0 0,0-1 0 0 0,2-3 0 0 0,4-8 42 0 0,-1 0 0 0 0,10-25 0 0 0,-11 23 349 0 0,24-64 2736 0 0,-31 80-2824 0 0,1 0 36 0 0,-1 1-202 0 0,0 0-1 0 0,0 0 1 0 0,0 0-1 0 0,0 0 1 0 0,0 0-1 0 0,0 0 1 0 0,1 0-1 0 0,-1 1 1 0 0,0-1-1 0 0,0 0 1 0 0,0 0-1 0 0,0 0 1 0 0,0 0-1 0 0,0 0 1 0 0,0 0-1 0 0,0 0 1 0 0,0 0-1 0 0,0 0 1 0 0,0 0-1 0 0,0 1 1 0 0,0-1-1 0 0,1 0 1 0 0,-1 0-1 0 0,0 0 1 0 0,0 0-1 0 0,0 0 1 0 0,0 0-1 0 0,0 0 1 0 0,0 0-1 0 0,0 0 1 0 0,0 0-1 0 0,1 0 1 0 0,-1 0-1 0 0,0 0 1 0 0,0 0-1 0 0,0 0 1 0 0,0 0-1 0 0,0 0 1 0 0,0 0-1 0 0,0 0 1 0 0,1 0-1 0 0,-1 0 1 0 0,0 0-1 0 0,0 0 1 0 0,0 0-1 0 0,0 0 1 0 0,0 0-1 0 0,0-1 1 0 0,0 1-1 0 0,0 0 1 0 0,0 0-1 0 0,1 0 1 0 0,-1 0-1 0 0,0 0 1 0 0,0 0-1 0 0,0 0 1 0 0,0 0-1 0 0,0 0 1 0 0,0 0-1 0 0,0-1 1 0 0,0 1-1 0 0,0 0 1 0 0,0 0-1 0 0,0 0 1 0 0,0 0-1 0 0,0 0 1 0 0,0 0-1 0 0,37 235 919 0 0,-35-214-872 0 0,-1-14 80 0 0,-1-1 0 0 0,1 1 0 0 0,2 7 0 0 0,-2-12 100 0 0,17-99 1283 0 0,-14 82-1491 0 0,0 0-1 0 0,1 0 0 0 0,0 1 1 0 0,1-1-1 0 0,0 1 0 0 0,13-19 1 0 0,-16 28-28 0 0,1 0 1 0 0,-1 0 0 0 0,1 0-1 0 0,0 1 1 0 0,0-1 0 0 0,0 1-1 0 0,1 0 1 0 0,-1 0-1 0 0,1 1 1 0 0,0-1 0 0 0,0 1-1 0 0,0 0 1 0 0,1 1 0 0 0,-1-1-1 0 0,1 1 1 0 0,-1 0-1 0 0,13-2 1 0 0,-14 3-2 0 0,-1 1-1 0 0,1 0 1 0 0,0 0-1 0 0,0 1 1 0 0,0-1 0 0 0,0 1-1 0 0,-1 0 1 0 0,1 0-1 0 0,0 0 1 0 0,-1 0-1 0 0,5 2 1 0 0,-3 0 3 0 0,-1-1 0 0 0,0 0 0 0 0,1 1 0 0 0,-1 0 0 0 0,0 0 0 0 0,0 0 0 0 0,6 8 0 0 0,-6-7 18 0 0,-1 0 1 0 0,0 0 0 0 0,0 1-1 0 0,0 0 1 0 0,0-1 0 0 0,-1 1-1 0 0,1 0 1 0 0,-1 0-1 0 0,-1 1 1 0 0,1-1 0 0 0,-1 0-1 0 0,0 0 1 0 0,0 1 0 0 0,0-1-1 0 0,-1 1 1 0 0,0-1-1 0 0,0 1 1 0 0,-1 5 0 0 0,-2 6 79 0 0,0-1 1 0 0,-2-1-1 0 0,0 1 1 0 0,0-1-1 0 0,-17 30 1 0 0,-5 16-473 0 0,21-42-211 0 0,8-19 510 0 0,8 3 4 0 0,-10-3 68 0 0,1 0 0 0 0,-1 0 1 0 0,0 0-1 0 0,1 0 0 0 0,-1 0 0 0 0,0 0 0 0 0,1 0 0 0 0,-1 0 0 0 0,0 0 0 0 0,0 0 0 0 0,1 0 0 0 0,-1 0 0 0 0,0 0 0 0 0,1 0 0 0 0,-1-1 0 0 0,0 1 0 0 0,0 0 0 0 0,1 0 1 0 0,-1 0-1 0 0,0 0 0 0 0,1-1 0 0 0,39-21 0 0 0,0-2 1 0 0,-2-2 0 0 0,-1-1 0 0 0,-1-2-1 0 0,-1-2 1 0 0,-2-1 0 0 0,34-42 0 0 0,-61 66 134 0 0,0 1 0 0 0,0-2 0 0 0,-1 1 0 0 0,-1 0 0 0 0,1-1 0 0 0,5-15 0 0 0,-10 17-35 0 0,0 7-94 0 0,0 0 0 0 0,0 0 0 0 0,0 0 0 0 0,0 0 0 0 0,0 0 0 0 0,0 0 0 0 0,0 0 0 0 0,0-1 0 0 0,0 1 0 0 0,0 0 0 0 0,0 0 0 0 0,0 0 0 0 0,-1 0 0 0 0,1 0 0 0 0,0 0 0 0 0,0 0 0 0 0,0 0 0 0 0,0 0 0 0 0,0 0 0 0 0,0 0 0 0 0,0-1 0 0 0,0 1 0 0 0,-1 0 0 0 0,1 0 0 0 0,0 0 0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0 0 0 0,0 1 0 0 0,-8 5 5 0 0,0 0 0 0 0,0 1 0 0 0,1 0 0 0 0,-1 0 0 0 0,-10 15 0 0 0,11-12-9 0 0,-56 85 13 0 0,55-81-50 0 0,1-1 0 0 0,1 1 0 0 0,0 0 0 0 0,1 1 0 0 0,-5 21 0 0 0,9-34 28 0 0,1 0 0 0 0,-1 0-1 0 0,1 0 1 0 0,0 1 0 0 0,0-1 0 0 0,1 4 0 0 0,-1-6 10 0 0,0 1 1 0 0,0 0-1 0 0,0-1 1 0 0,0 1-1 0 0,1-1 1 0 0,-1 1-1 0 0,0-1 0 0 0,0 1 1 0 0,1-1-1 0 0,-1 1 1 0 0,0-1-1 0 0,1 1 1 0 0,-1-1-1 0 0,0 0 1 0 0,1 1-1 0 0,-1-1 1 0 0,1 1-1 0 0,-1-1 1 0 0,1 0-1 0 0,-1 1 1 0 0,0-1-1 0 0,1 0 1 0 0,0 0-1 0 0,-1 1 1 0 0,1-1-1 0 0,-1 0 0 0 0,1 0 1 0 0,-1 0-1 0 0,1 0 1 0 0,-1 0-1 0 0,1 0 1 0 0,-1 0-1 0 0,2 0 1 0 0,1 0 14 0 0,1-1 0 0 0,-1 0-1 0 0,1 0 1 0 0,-1 0 0 0 0,1 0 0 0 0,-1 0 0 0 0,0-1 0 0 0,0 0 0 0 0,0 0 0 0 0,0 0-1 0 0,0 0 1 0 0,0 0 0 0 0,0 0 0 0 0,0-1 0 0 0,-1 1 0 0 0,4-5 0 0 0,2-3 47 0 0,0 0 0 0 0,-1-1 0 0 0,10-16-1 0 0,-7 7 20 0 0,23-39 585 0 0,-33 58-675 0 0,0 1 7 0 0,0 0-1 0 0,0-1 1 0 0,0 1-1 0 0,0 0 1 0 0,1 0-1 0 0,-1 0 1 0 0,0 0-1 0 0,0 0 1 0 0,0-1-1 0 0,0 1 1 0 0,0 0-1 0 0,0 0 1 0 0,0 0-1 0 0,0 0 1 0 0,1 0-1 0 0,-1-1 1 0 0,0 1-1 0 0,0 0 1 0 0,0 0-1 0 0,0 0 1 0 0,0 0-1 0 0,1 0 1 0 0,-1 0-1 0 0,0 0 0 0 0,0 0 1 0 0,0 0-1 0 0,0 0 1 0 0,1 0-1 0 0,-1 0 1 0 0,0 0-1 0 0,0 0 1 0 0,0 0-1 0 0,0 0 1 0 0,1 0-1 0 0,-1 0 1 0 0,0 0-1 0 0,0 0 1 0 0,0 0-1 0 0,0 0 1 0 0,1 0-1 0 0,-1 0 1 0 0,0 0-1 0 0,0 0 1 0 0,0 0-1 0 0,0 0 1 0 0,1 0-1 0 0,-1 0 1 0 0,0 1-1 0 0,0-1 1 0 0,3 1-33 0 0,-1 1 0 0 0,1 0 0 0 0,-1 0 0 0 0,1 0 0 0 0,-1 0 0 0 0,0 0 0 0 0,0 0 0 0 0,0 1 0 0 0,0-1 0 0 0,-1 1 0 0 0,1-1 0 0 0,2 6 1 0 0,-1-2-96 0 0,1 3-434 0 0,1 0 0 0 0,0 0 0 0 0,0-1 1 0 0,1 0-1 0 0,8 11 0 0 0,-6-15-278 0 0,-6-3 689 0 0,0 0-291 0 0,1-2-370 0 0,-1 0 765 0 0,1 0-1 0 0,-1 0 0 0 0,0 0 0 0 0,0 0 0 0 0,0 0 1 0 0,0-1-1 0 0,-1 1 0 0 0,1-1 0 0 0,0 1 1 0 0,0-1-1 0 0,-1 0 0 0 0,1 1 0 0 0,-1-1 1 0 0,0 0-1 0 0,1 0 0 0 0,-1 0 0 0 0,0 0 0 0 0,0 0 1 0 0,1-3-1 0 0,3-14 52 0 0,0 0 0 0 0,-2-1-1 0 0,2-19 1 0 0,5-25 1465 0 0,-3 14 118 0 0,-6 49-1219 0 0,2 4-288 0 0,2 3-30 0 0,0 0 0 0 0,0 1 0 0 0,-1 0 1 0 0,5 8-1 0 0,-3-3 9 0 0,21 30 100 0 0,-23-36-77 0 0,0-1 1 0 0,1 0-1 0 0,-1-1 1 0 0,1 1-1 0 0,8 6 1 0 0,-10-10-14 0 0,-1 0 0 0 0,0 0 1 0 0,1 0-1 0 0,-1 0 0 0 0,1-1 1 0 0,-1 1-1 0 0,1-1 0 0 0,0 1 0 0 0,3-1 1 0 0,-3 0-74 0 0,0 0 40 0 0,-1 0 1 0 0,1 0 0 0 0,0 0 0 0 0,0 0 0 0 0,0-1-1 0 0,-1 0 1 0 0,1 1 0 0 0,0-1 0 0 0,-1 0-1 0 0,1 0 1 0 0,0-1 0 0 0,-1 1 0 0 0,1 0 0 0 0,-1-1-1 0 0,0 1 1 0 0,1-1 0 0 0,-1 0 0 0 0,3-3-1 0 0,1-2-13 0 0,1-1-1 0 0,-1 0 0 0 0,7-13 1 0 0,-10 17-39 0 0,15-28-214 0 0,19-47 0 0 0,11-21 33 0 0,-43 90 227 0 0,0 1 0 0 0,5-12-1 0 0,-10 20-44 0 0,9-4-17 0 0,-6 9 35 0 0,4 8 7 0 0,0 0 0 0 0,-1 1 0 0 0,-1 0-1 0 0,5 15 1 0 0,41 157-2019 0 0,-50-182 1550 0 0,0 0-1 0 0,0 0 0 0 0,1 1 1 0 0,2 5-1 0 0,-4-9 403 0 0,0 0-1 0 0,0 0 1 0 0,1 0 0 0 0,-1 0-1 0 0,0 0 1 0 0,0 1-1 0 0,0-1 1 0 0,0 0-1 0 0,0 0 1 0 0,0 0 0 0 0,0 0-1 0 0,0 0 1 0 0,1 0-1 0 0,-1 0 1 0 0,0 0-1 0 0,0 0 1 0 0,0 0-1 0 0,0 0 1 0 0,0 0 0 0 0,0 0-1 0 0,1 0 1 0 0,-1 0-1 0 0,0 1 1 0 0,0-1-1 0 0,0 0 1 0 0,0 0 0 0 0,0-1-1 0 0,1 1 1 0 0,-1 0-1 0 0,0 0 1 0 0,0 0-1 0 0,0 0 1 0 0,0 0 0 0 0,0 0-1 0 0,1 0 1 0 0,-1 0-1 0 0,0 0 1 0 0,0 0-1 0 0,0 0 1 0 0,6-11-1284 0 0,-2-5-79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0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44 300 4476 0 0,'-23'-61'810'0'0,"17"46"412"0"0,4 17-1118 0 0,-1 1-61 0 0,2-3-31 0 0,0 1 1 0 0,1 0-1 0 0,-1-1 1 0 0,0 1-1 0 0,1 0 1 0 0,-1 0-1 0 0,0 0 1 0 0,1-1-1 0 0,-1 1 1 0 0,1 0-1 0 0,-1 0 1 0 0,1 0-1 0 0,0 0 1 0 0,-1 0 0 0 0,1 0-1 0 0,0 0 1 0 0,0 0-1 0 0,-1 0 1 0 0,1 0-1 0 0,0 0 1 0 0,0 0-1 0 0,0 1 1 0 0,0 8 207 0 0,1 0 1 0 0,-1 0-1 0 0,2 1 1 0 0,-1-1 0 0 0,4 9-1 0 0,-4-18-182 0 0,-1 0 1 0 0,1-1-1 0 0,-1 1 1 0 0,1-1-1 0 0,0 1 1 0 0,0-1-1 0 0,-1 1 0 0 0,1-1 1 0 0,0 1-1 0 0,0-1 1 0 0,0 0-1 0 0,-1 1 0 0 0,1-1 1 0 0,0 0-1 0 0,0 0 1 0 0,0 1-1 0 0,0-1 0 0 0,0 0 1 0 0,0 0-1 0 0,0 0 1 0 0,-1 0-1 0 0,3-1 1 0 0,-3 1-33 0 0,2 0 226 0 0,2-2 3 0 0,1 0-102 0 0,-1-1 0 0 0,1 0 0 0 0,-1 0-1 0 0,0 0 1 0 0,0 0 0 0 0,0-1 0 0 0,0 0 0 0 0,0 0 0 0 0,5-9 0 0 0,-5 6 5 0 0,0-1-1 0 0,-1 0 1 0 0,0 0 0 0 0,0 0 0 0 0,-1 0 0 0 0,0 0 0 0 0,0 0 0 0 0,-1-1 0 0 0,1-14-1 0 0,-2 21-212 0 0,-1 0 0 0 0,1 1-1 0 0,0-1 1 0 0,0 1 0 0 0,-1-1-1 0 0,1 0 1 0 0,-1 1-1 0 0,1-1 1 0 0,-2-1 0 0 0,2 2 20 0 0,-1-1-250 0 0,1 1-44 0 0,0-16-1224 0 0,0 16 1523 0 0,1 0 0 0 0,-1 1 1 0 0,1-1-1 0 0,-1 0 0 0 0,1 0 1 0 0,-1 0-1 0 0,1 0 0 0 0,-1 1 1 0 0,1-1-1 0 0,0 0 0 0 0,-1 1 1 0 0,1-1-1 0 0,0 0 0 0 0,0 1 1 0 0,1-1-1 0 0,0-2-117 0 0,23-17-218 0 0,0 1-1 0 0,32-18 1 0 0,-50 33 437 0 0,52-28 590 0 0,-50 27-518 0 0,0 1-1 0 0,1 1 0 0 0,-1 0 0 0 0,15-3 0 0 0,-21 5-103 0 0,0 1 0 0 0,1 0-1 0 0,-1 0 1 0 0,0 1 0 0 0,0-1-1 0 0,0 1 1 0 0,0-1 0 0 0,0 1-1 0 0,0 0 1 0 0,0 0 0 0 0,0 0-1 0 0,0 1 1 0 0,0-1 0 0 0,-1 1-1 0 0,1-1 1 0 0,-1 1 0 0 0,4 3-1 0 0,2 2 60 0 0,0 1-1 0 0,-1-1 0 0 0,11 15 1 0 0,0 4 207 0 0,-2 0 0 0 0,0 2 0 0 0,19 46 0 0 0,-19-25 76 0 0,-4-12-99 0 0,14 50 955 0 0,-26-86-535 0 0,-12 2-568 0 0,10-2-74 0 0,-2-3-21 0 0,-2 0-33 0 0,0 1 0 0 0,0 0-1 0 0,0 0 1 0 0,-1 0 0 0 0,1 0 0 0 0,0 1-1 0 0,0 0 1 0 0,-12 2 0 0 0,6 1-17 0 0,1 1 0 0 0,0 0-1 0 0,0 1 1 0 0,0 0 0 0 0,0 0 0 0 0,-19 15 0 0 0,16-9-43 0 0,0 1 1 0 0,0 0-1 0 0,-21 26 0 0 0,30-33 43 0 0,1 0 0 0 0,1 0-1 0 0,-1 1 1 0 0,1-1 0 0 0,0 1-1 0 0,0-1 1 0 0,1 1 0 0 0,-1 0-1 0 0,1 0 1 0 0,1 0 0 0 0,-1 0-1 0 0,1 0 1 0 0,0 1 0 0 0,0-1-1 0 0,1 11 1 0 0,0-15-6 0 0,1 1-1 0 0,-1-1 1 0 0,1 0-1 0 0,-1-1 1 0 0,1 1-1 0 0,0 0 1 0 0,0 0-1 0 0,0 0 1 0 0,0 0-1 0 0,0-1 1 0 0,1 1-1 0 0,-1 0 1 0 0,0-1-1 0 0,1 1 1 0 0,-1-1-1 0 0,1 0 1 0 0,0 1-1 0 0,-1-1 1 0 0,1 0-1 0 0,0 0 1 0 0,0 0-1 0 0,0 0 1 0 0,-1 0-1 0 0,4 0 1 0 0,2 2-219 0 0,1-1-1 0 0,-1 0 1 0 0,0-1 0 0 0,1 0 0 0 0,10 0 0 0 0,-1-1-891 0 0,0 0 1 0 0,0-2-1 0 0,22-5 1 0 0,1-1-1869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0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7017 0 0,'18'-4'176'0'0,"-7"2"56"0"0,-2 0 324 0 0,5-1-12 0 0,-5 1-116 0 0,4-2-664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11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1512 946 3380 0 0,'-338'-177'-1705'0'0,"233"118"1384"0"0,-118-79-202 0 0,7-11 250 0 0,197 136 259 0 0,-187-152-97 0 0,156 118 78 0 0,-23-21-22 0 0,57 55 36 0 0,-1 0 1 0 0,-30-17-1 0 0,14 13-5 0 0,-48-15 0 0 0,34 19-29 0 0,25 7-16 0 0,4 1 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12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15 168 0 0,'0'0'-8'0'0,"-7"-4"4"0"0,1-1-28 0 0,-1-1 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4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6489 0 0,'0'0'272'0'0,"0"-11"-236"0"0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5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43 4652 0 0,'-13'-36'2844'0'0,"13"35"-2452"0"0,-1-4 8 0 0,1 4-22 0 0,0 5 1917 0 0,0-2-2277 0 0,1 24 877 0 0,6 28 0 0 0,14 76 769 0 0,-15-80-2447 0 0,-6-49 559 0 0,0 0 1 0 0,0 0-1 0 0,0 1 1 0 0,0-1-1 0 0,0 0 1 0 0,0 0 0 0 0,-1 0-1 0 0,1 1 1 0 0,-1-1-1 0 0,1 0 1 0 0,-1 0-1 0 0,1 0 1 0 0,-1 0-1 0 0,1 0 1 0 0,-1 0-1 0 0,0 0 1 0 0,0 0-1 0 0,1 0 1 0 0,-3 1-1 0 0,3-2-9 0 0,-1 1 1 0 0,1-1-1 0 0,-1 0 0 0 0,1 1 0 0 0,-1-1 0 0 0,1 0 1 0 0,-1 1-1 0 0,1-1 0 0 0,-1 0 0 0 0,1 0 0 0 0,-1 0 1 0 0,0 0-1 0 0,1 0 0 0 0,-1 1 0 0 0,0-1 0 0 0,-1 0-485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00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4276 0 0,'0'-1'-38'0'0,"1"0"-1"0"0,-1 1 1 0 0,0-1-1 0 0,1 0 1 0 0,-1 1-1 0 0,1-1 1 0 0,-1 1-1 0 0,1-1 1 0 0,-1 1-1 0 0,1-1 1 0 0,-1 1-1 0 0,1 0 0 0 0,0-1 1 0 0,-1 1-1 0 0,2-1 1 0 0,-2 1 38 0 0,0 0 0 0 0,0 0 0 0 0,1 0 0 0 0,-1 1 0 0 0,0-1 0 0 0,0 0 0 0 0,0 0 0 0 0,1 0-1 0 0,-1 0 1 0 0,0 0 0 0 0,0 0 0 0 0,0 0 0 0 0,1 1 0 0 0,-1-1 0 0 0,0 0 0 0 0,0 0 0 0 0,0 0 0 0 0,0 0 0 0 0,0 1 0 0 0,1-1 0 0 0,-1 0 0 0 0,0 0 0 0 0,0 1 0 0 0,0-1 0 0 0,0 0 0 0 0,0 0 0 0 0,0 0 0 0 0,0 1 0 0 0,0-1 0 0 0,0 0-1 0 0,2 29 479 0 0,-2-23-500 0 0,-1 14 92 0 0,2 0-1 0 0,0 0 1 0 0,1 1-1 0 0,10 36 1 0 0,-9-49-48 0 0,0 0 1 0 0,1 0-1 0 0,0 0 1 0 0,0 0-1 0 0,1 0 1 0 0,0-1-1 0 0,0 0 1 0 0,12 12-1 0 0,-12-14-11 0 0,0 0-1 0 0,0-1 0 0 0,1 0 1 0 0,-1 0-1 0 0,1-1 1 0 0,0 0-1 0 0,0 0 1 0 0,0 0-1 0 0,1 0 0 0 0,-1-1 1 0 0,1 0-1 0 0,9 1 1 0 0,-1-1 15 0 0,1-1 1 0 0,-1-1 0 0 0,1 0-1 0 0,-1-1 1 0 0,24-4-1 0 0,75-25 38 0 0,49-25 19 0 0,-114 38-84 0 0,19-5 152 0 0,-61 20 254 0 0,0 0 0 0 0,10-6 0 0 0,-16 7-8 0 0,2 0-325 0 0,1-1-47 0 0,-7 2-147 0 0,-41 5-58 0 0,18 0 62 0 0,-1 2-1 0 0,2 1 1 0 0,-1 1-1 0 0,-42 22 1 0 0,53-23 108 0 0,0 1 0 0 0,0 0 0 0 0,1 1 0 0 0,1 1 0 0 0,0 0 0 0 0,0 1 0 0 0,1 1 0 0 0,1 0 0 0 0,0 0 1 0 0,0 1-1 0 0,2 0 0 0 0,-12 21 0 0 0,16-24 15 0 0,0 1-1 0 0,1-1 1 0 0,0 0 0 0 0,0 1-1 0 0,2 0 1 0 0,-1 0 0 0 0,1 0 0 0 0,1 0-1 0 0,0 0 1 0 0,1 1 0 0 0,0-1-1 0 0,1 0 1 0 0,0 0 0 0 0,1 0 0 0 0,6 19-1 0 0,-6-23 7 0 0,1-1-1 0 0,0 0 1 0 0,1 1-1 0 0,-1-1 0 0 0,2-1 1 0 0,4 8-1 0 0,-6-10-3 0 0,1 0 0 0 0,-1 0 0 0 0,1 0 0 0 0,0 0 0 0 0,0 0 0 0 0,1-1 0 0 0,-1 0-1 0 0,1 0 1 0 0,7 4 0 0 0,-3-3 8 0 0,-6-3 5 0 0,0 1-1 0 0,0-1 1 0 0,1 0-1 0 0,-1 0 0 0 0,7 2 1 0 0,10-2 64 0 0,-18-1-42 0 0,1 0-6 0 0,6-2 48 0 0,-1 0 1 0 0,10-4 0 0 0,-7 4 79 0 0,-9 1-80 0 0,0 0 9 0 0,-1 1-53 0 0,0-1 1 0 0,0 1-1 0 0,-1 0 0 0 0,1-1 1 0 0,0 1-1 0 0,-1-1 0 0 0,1 1 1 0 0,0-1-1 0 0,-1 1 1 0 0,1-1-1 0 0,0 0 0 0 0,-1 1 1 0 0,1-1-1 0 0,0-1 0 0 0,-13-3-26 0 0,9 4-4 0 0,1 1 0 0 0,-7 0-4 0 0,7 0 2 0 0,-1 0-2 0 0,-33 8 27 0 0,31-7-34 0 0,4-1-8 0 0,1 0 9 0 0,-1 0 0 0 0,1 1-1 0 0,0-1 1 0 0,0 0 0 0 0,0 0 0 0 0,0 0 0 0 0,0 0-1 0 0,0 0 1 0 0,-1 0 0 0 0,1 0 0 0 0,0 0-1 0 0,0 0 1 0 0,0 0 0 0 0,0 1 0 0 0,-1-1 0 0 0,1 0-1 0 0,0 0 1 0 0,0 0 0 0 0,0 0 0 0 0,-1 0-1 0 0,1 0 1 0 0,0 0 0 0 0,0 0 0 0 0,0 0 0 0 0,0 0-1 0 0,-1-1 1 0 0,1 1 0 0 0,0 0 0 0 0,0 0-1 0 0,-1 0 0 0 0,1 0 0 0 0,0 0 1 0 0,-1 0-1 0 0,1 0 0 0 0,0 0 0 0 0,-1 0 1 0 0,1 0-1 0 0,0 0 0 0 0,0 0 0 0 0,-1 0 1 0 0,1 0-1 0 0,0 0 0 0 0,-1 0 0 0 0,1 0 0 0 0,0 0 1 0 0,-1 1-1 0 0,1-1 0 0 0,0 0 0 0 0,0 0 1 0 0,-1 0-1 0 0,1 0 0 0 0,0 1 0 0 0,-2 0-1 0 0,1 0-1 0 0,0 0 1 0 0,0 0-1 0 0,0 0 0 0 0,0 0 1 0 0,0 0-1 0 0,1 0 1 0 0,-1 0-1 0 0,0 1 0 0 0,-1 1 1 0 0,2-2 6 0 0,0 1 6 0 0,-1 2 7 0 0,0-2 24 0 0,2 5-825 0 0,-1-7 1043 0 0,0 1 1 0 0,1 0 0 0 0,-1-1-1 0 0,0 1 1 0 0,0-1-1 0 0,1 0 1 0 0,-1 1-1 0 0,0-1 1 0 0,1 1-1 0 0,-1-1 1 0 0,0 1-1 0 0,1-1 1 0 0,-1 0 0 0 0,1 1-1 0 0,-1-1 1 0 0,1 0-1 0 0,0 1 1 0 0,2 1-255 0 0,-3-1-50 0 0,1-1-1 0 0,-1 0 0 0 0,0 0 1 0 0,0 1-1 0 0,0-1 0 0 0,0 0 1 0 0,0 1-1 0 0,1-1 0 0 0,-1 0 1 0 0,0 1-1 0 0,0-1 0 0 0,0 0 1 0 0,0 0-1 0 0,0 1 0 0 0,0-1 1 0 0,0 0-1 0 0,0 1 0 0 0,0-1 1 0 0,0 0-1 0 0,0 1 0 0 0,0-1 1 0 0,0 0-1 0 0,0 1 0 0 0,-1-1 1 0 0,1 1-1 0 0,-5 9-1173 0 0,3-7 795 0 0,-2 5-648 0 0,-1 1 0 0 0,-1 0 0 0 0,-6 7 0 0 0,-11 8-1596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6785 0 0,'-1'1'55'0'0,"0"0"0"0"0,0 0 0 0 0,0 1 0 0 0,0-1 0 0 0,0 0 0 0 0,0 1 0 0 0,0-1 0 0 0,0 1 0 0 0,0-1 0 0 0,0 1 1 0 0,1-1-1 0 0,-1 3 0 0 0,1-3 187 0 0,1 1 36 0 0,0 0-196 0 0,0 0 0 0 0,0-1 0 0 0,0 1 1 0 0,0-1-1 0 0,1 1 0 0 0,-1-1 0 0 0,0 0 1 0 0,1 1-1 0 0,-1-1 0 0 0,1 0 0 0 0,0 0 1 0 0,-1 0-1 0 0,3 1 0 0 0,1 0 69 0 0,-1 0-1 0 0,1-1 1 0 0,0 1-1 0 0,9 0 1 0 0,2 0 130 0 0,0-1 1 0 0,20-2-1 0 0,14-2-1048 0 0,89-16 1 0 0,-125 14-445 0 0,-5 2-2000 0 0,3-1 253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6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6841 0 0,'-26'19'-182'0'0,"25"-18"454"0"0,8-3-249 0 0,33-7 20 0 0,-39 9-41 0 0,0 0 0 0 0,0-1 0 0 0,0 1 1 0 0,0 0-1 0 0,0 0 0 0 0,0 0 1 0 0,0 0-1 0 0,0 0 0 0 0,0 0 0 0 0,0 0 1 0 0,0 0-1 0 0,1 1 0 0 0,8 1 21 0 0,-8-2-7 0 0,-1 0 0 0 0,0 0 1 0 0,1 1-1 0 0,-1-1 0 0 0,0 0 1 0 0,1 1-1 0 0,-1-1 0 0 0,0 1 1 0 0,0 0-1 0 0,1-1 0 0 0,-1 1 1 0 0,0 0-1 0 0,0-1 0 0 0,0 1 1 0 0,0 0-1 0 0,0 0 0 0 0,0 0 1 0 0,0 0-1 0 0,0 0 0 0 0,0 0 1 0 0,0 1-1 0 0,-1-1 0 0 0,1 0 1 0 0,0 0-1 0 0,-1 0 0 0 0,1 1 1 0 0,-1-1-1 0 0,0 0 0 0 0,1 1 1 0 0,-1-1-1 0 0,0 0 0 0 0,0 1 1 0 0,0-1-1 0 0,0 0 0 0 0,0 1 1 0 0,0-1-1 0 0,0 2 0 0 0,-2 5 106 0 0,0 1 0 0 0,0-1 0 0 0,-1 0-1 0 0,0 0 1 0 0,-1 0 0 0 0,-6 12 0 0 0,-34 43 485 0 0,26-38-350 0 0,-25 36 125 0 0,42-61-382 0 0,1 1 0 0 0,0-1 0 0 0,-1 1-1 0 0,1-1 1 0 0,0 1 0 0 0,0-1 0 0 0,-1 1 0 0 0,1-1-1 0 0,0 1 1 0 0,0-1 0 0 0,0 1 0 0 0,0-1 0 0 0,0 1-1 0 0,0-1 1 0 0,0 1 0 0 0,0 0 0 0 0,0-1 0 0 0,0 1-1 0 0,0-1 1 0 0,0 1 0 0 0,0-1 0 0 0,0 1 0 0 0,0-1-1 0 0,1 1 1 0 0,-1 0 0 0 0,1 0 0 0 0,0 0 1 0 0,-1 0-1 0 0,1 0 0 0 0,0-1 0 0 0,0 1 1 0 0,0 0-1 0 0,0-1 0 0 0,0 1 0 0 0,0 0 1 0 0,0-1-1 0 0,1 1 0 0 0,3 1 0 0 0,-1-1 0 0 0,1 1 0 0 0,-1-1 0 0 0,9 0 0 0 0,34 0 186 0 0,1-2 1 0 0,65-9-1 0 0,-31 2 1263 0 0,-80 8-1294 0 0,1-1-20 0 0,0 0-1 0 0,-1 1 1 0 0,1-1-1 0 0,0 1 1 0 0,0 0 0 0 0,4-1-1 0 0,-5 1 918 0 0,0 0-822 0 0,19 6 17089 0 0,-18-11-22839 0 0,-3 5 5386 0 0,0 0 1 0 0,0-1-1 0 0,0 1 1 0 0,0 0 0 0 0,0-1-1 0 0,0 1 1 0 0,0 0-1 0 0,0-1 1 0 0,0 1-1 0 0,1 0 1 0 0,-1-1-1 0 0,0 1 1 0 0,0 0-1 0 0,0 0 1 0 0,0-1-1 0 0,1 1 1 0 0,-1 0-1 0 0,0 0 1 0 0,0-1 0 0 0,1 1-1 0 0,-1 0 1 0 0,1-1-1 0 0,-1 1-16 0 0,0 0 0 0 0,0 0 0 0 0,1 0 0 0 0,-1 0 0 0 0,0 0 0 0 0,0 0 0 0 0,1-1 0 0 0,-1 1 0 0 0,0 0 0 0 0,0 0 0 0 0,0 0-1 0 0,1-1 1 0 0,-1 1 0 0 0,0 0 0 0 0,0 0 0 0 0,0 0 0 0 0,0-1 0 0 0,1 1 0 0 0,-1 0 0 0 0,0 0 0 0 0,0-1 0 0 0,0 1 0 0 0,0 0 0 0 0,0-1 0 0 0,0 1 0 0 0,0 0 0 0 0,0 0 0 0 0,0-1 0 0 0,0 1-1 0 0,0 0 1 0 0,0-1 0 0 0,0 1 0 0 0,0-8-6258 0 0,0 2 1760 0 0,0-1-370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6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 9849 0 0,'8'-17'-431'0'0,"-7"16"1341"0"0,-1 5-726 0 0,-21 143 711 0 0,11-85-1690 0 0,10-59 598 0 0,-3 27-671 0 0,2-28 485 0 0,1 1 0 0 0,0-1 0 0 0,0 0 0 0 0,1 0 0 0 0,-1 0 0 0 0,0 0 0 0 0,1 0 0 0 0,-1 0 0 0 0,1 0-1 0 0,0 0 1 0 0,1 3 0 0 0,3 0-2711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7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28 7197 0 0,'6'-28'1896'0'0,"-8"32"-1589"0"0,-1 3-166 0 0,0-1-1 0 0,0 1 1 0 0,1 1 0 0 0,1-1-1 0 0,-1 0 1 0 0,1 0-1 0 0,0 0 1 0 0,0 10 0 0 0,2-4-17 0 0,-1 1 0 0 0,1-1 0 0 0,1 1 0 0 0,1-1 0 0 0,0 0 0 0 0,5 16 0 0 0,-6-24-108 0 0,0-1 0 0 0,0 1-1 0 0,0-1 1 0 0,0 0-1 0 0,0 0 1 0 0,1 0-1 0 0,0 0 1 0 0,0 0-1 0 0,0 0 1 0 0,0-1-1 0 0,1 0 1 0 0,-1 1 0 0 0,1-1-1 0 0,0-1 1 0 0,0 1-1 0 0,0 0 1 0 0,0-1-1 0 0,0 0 1 0 0,1 0-1 0 0,-1 0 1 0 0,6 1-1 0 0,-5-3-1 0 0,0 1-1 0 0,0-1 0 0 0,0 0 0 0 0,0 0 0 0 0,0-1 0 0 0,9-2 1 0 0,-9 2-1 0 0,1 0 23 0 0,0 0 1 0 0,0-1 0 0 0,0 0-1 0 0,0 0 1 0 0,0-1-1 0 0,0 0 1 0 0,-1 0 0 0 0,0 0-1 0 0,1 0 1 0 0,-1-1-1 0 0,-1 0 1 0 0,8-7 0 0 0,0-2 263 0 0,0-2 0 0 0,17-27 0 0 0,-7 9 540 0 0,-16 23-347 0 0,-5 9-437 0 0,0-1 0 0 0,0 0 0 0 0,0 1 0 0 0,0-1 0 0 0,0 1 0 0 0,1 0 0 0 0,-1-1 0 0 0,0 1 0 0 0,1 0 0 0 0,1-2 0 0 0,-2 3 108 0 0,2 2-107 0 0,3 4-55 0 0,-1 0 0 0 0,0 0 0 0 0,0 1 1 0 0,-1-1-1 0 0,8 15 0 0 0,7 24-820 0 0,-14-32-49 0 0,0-1 0 0 0,1 1 0 0 0,0-1 0 0 0,11 15 0 0 0,-15-24 100 0 0,1 0 0 0 0,-1-1 0 0 0,1 1 0 0 0,0-1 0 0 0,0 1 0 0 0,0-1 0 0 0,5 3 0 0 0,0-2-1629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7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6261 0 0,'11'-27'3955'0'0,"-10"31"-3715"0"0,11 71 1148 0 0,-12-72-1373 0 0,1 0 75 0 0,-1 1-19 0 0,0-1 1 0 0,1 1-1 0 0,0-1 0 0 0,0 0 0 0 0,0 1 1 0 0,2 5-1 0 0,-2-8 40 0 0,2 1-3 0 0,-3-2-103 0 0,0 0-1 0 0,0 1 0 0 0,0-1 0 0 0,0 0 1 0 0,1 0-1 0 0,-1 0 0 0 0,0 0 0 0 0,0 0 1 0 0,0 0-1 0 0,0 0 0 0 0,1 1 0 0 0,-1-1 1 0 0,0 0-1 0 0,0 0 0 0 0,0 0 0 0 0,1 0 1 0 0,-1 0-1 0 0,0 0 0 0 0,0 0 1 0 0,1 0-1 0 0,-1 0 0 0 0,0 0 0 0 0,0 0 1 0 0,0 0-1 0 0,1 0 0 0 0,-1 0 0 0 0,0 0 1 0 0,0 0-1 0 0,0 0 0 0 0,1 0 0 0 0,-1-1 1 0 0,0 1-1 0 0,0 0 0 0 0,0 0 1 0 0,1 0-1 0 0,-1 0 0 0 0,0 0 0 0 0,0 0 1 0 0,0-1-1 0 0,22-14 113 0 0,-2-1-1 0 0,0-2 1 0 0,19-20 0 0 0,-33 33-56 0 0,1-1 0 0 0,0 1 1 0 0,10-5-1 0 0,-14 8-48 0 0,-1 1 67 0 0,-1 1-77 0 0,0 0 0 0 0,1 1 1 0 0,-1-1-1 0 0,1 0 1 0 0,-1 1-1 0 0,0-1 1 0 0,0 1-1 0 0,1-1 1 0 0,-1 1-1 0 0,0 0 1 0 0,0-1-1 0 0,2 2 1 0 0,-1 0 4 0 0,0-1 3 0 0,-1 0 1 0 0,1 1-1 0 0,0-1 1 0 0,-1 1-1 0 0,1 0 1 0 0,-1-1-1 0 0,0 1 1 0 0,0 0-1 0 0,1 0 1 0 0,0 3-1 0 0,7 19 60 0 0,-9-24-71 0 0,2 7 0 0 0,37 102-2062 0 0,-38-107 1680 0 0,0 0 0 0 0,-1 0 1 0 0,1 0-1 0 0,0-1 0 0 0,0 1 0 0 0,0-1 0 0 0,1 1 0 0 0,-1-1 0 0 0,0 1 0 0 0,1-1 1 0 0,-1 0-1 0 0,1 1 0 0 0,-1-1 0 0 0,1 0 0 0 0,-1 0 0 0 0,1 0 0 0 0,0 0 1 0 0,2 1-1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8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18 6617 0 0,'0'-1'52'0'0,"0"1"1"0"0,0-1 0 0 0,0 0 0 0 0,0 0-1 0 0,0 1 1 0 0,0-1 0 0 0,0 0 0 0 0,0 0-1 0 0,0 1 1 0 0,-1-1 0 0 0,1 0-1 0 0,0 1 1 0 0,-1-1 0 0 0,1 0 0 0 0,0 1-1 0 0,-1-1 1 0 0,1 1 0 0 0,-1-1 0 0 0,0 0-1 0 0,0 0-15 0 0,0 1-1 0 0,0-1 1 0 0,0 1-1 0 0,0 0 1 0 0,0-1-1 0 0,0 1 1 0 0,0 0-1 0 0,0 0 0 0 0,0 0 1 0 0,0 0-1 0 0,0 0 1 0 0,0 0-1 0 0,0 0 1 0 0,0 0-1 0 0,0 0 1 0 0,0 1-1 0 0,-1-1 0 0 0,-5 2 92 0 0,1 0 0 0 0,-1 1 0 0 0,1 0 0 0 0,0 0 0 0 0,0 0 0 0 0,0 1 0 0 0,1 0 0 0 0,-1 0 0 0 0,1 0 0 0 0,0 1 0 0 0,0-1 0 0 0,0 1 0 0 0,-7 11 0 0 0,1 0 65 0 0,1 0-1 0 0,0 0 1 0 0,1 1-1 0 0,-6 18 1 0 0,5-10-1 0 0,2 1 0 0 0,0 0 0 0 0,-5 37 1 0 0,10-48-149 0 0,2-1 0 0 0,0 0 1 0 0,1 1-1 0 0,0-1 1 0 0,1 1-1 0 0,1-1 1 0 0,0 0-1 0 0,5 17 0 0 0,-5-25-60 0 0,0 0-1 0 0,0-1 1 0 0,0 0-1 0 0,1 1 1 0 0,0-1-1 0 0,3 5 0 0 0,-4-8-28 0 0,-1 0 0 0 0,1-1 0 0 0,0 1 0 0 0,-1 0-1 0 0,1-1 1 0 0,0 1 0 0 0,0-1 0 0 0,0 1-1 0 0,0-1 1 0 0,0 0 0 0 0,0 0 0 0 0,1 0-1 0 0,-1 0 1 0 0,0-1 0 0 0,0 1 0 0 0,1 0 0 0 0,4 0-1 0 0,-2-1-264 0 0,1 0-1 0 0,0 0 0 0 0,0 0 0 0 0,0-1 1 0 0,0 0-1 0 0,-1 0 0 0 0,1-1 0 0 0,10-3 1 0 0,-13 4-323 0 0,0-1 0 0 0,1 0 0 0 0,-1 0 0 0 0,0 0 0 0 0,3-3 0 0 0,2-2-2237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47 6433 0 0,'18'-33'1168'0'0,"-18"32"-847"0"0,0 0-238 0 0,0 1 1 0 0,0-1-1 0 0,0 1 0 0 0,0-1 1 0 0,0 1-1 0 0,0-1 0 0 0,0 1 1 0 0,0-1-1 0 0,0 1 0 0 0,-1-1 1 0 0,1 1-1 0 0,0 0 0 0 0,0-1 1 0 0,-1 1-1 0 0,1-1 0 0 0,0 1 1 0 0,-1-1-1 0 0,1 1 0 0 0,0 0 1 0 0,-1-1-1 0 0,1 1 0 0 0,0 0 1 0 0,-1-1-1 0 0,1 1 0 0 0,-1 0 1 0 0,0-1-1 0 0,1 1-186 0 0,-2-1 559 0 0,0 3-254 0 0,-3 3-114 0 0,1-1 0 0 0,0 1 0 0 0,0 0-1 0 0,0 0 1 0 0,1 0 0 0 0,0 0 0 0 0,0 1 0 0 0,-3 7 0 0 0,-2 7 121 0 0,-5 24-1 0 0,9-32-168 0 0,3-8-35 0 0,0 1 1 0 0,1-1-1 0 0,-1 1 0 0 0,1-1 0 0 0,0 1 1 0 0,0-1-1 0 0,0 1 0 0 0,1-1 0 0 0,0 1 1 0 0,0-1-1 0 0,0 1 0 0 0,0-1 0 0 0,0 0 1 0 0,3 5-1 0 0,-3-8-1 0 0,-1 0 0 0 0,1-1-1 0 0,-1 1 1 0 0,1-1 0 0 0,0 1 0 0 0,-1 0 0 0 0,1-1 0 0 0,0 1 0 0 0,0-1-1 0 0,0 0 1 0 0,-1 1 0 0 0,1-1 0 0 0,0 0 0 0 0,1 1 0 0 0,-1-1-1 0 0,0 1 115 0 0,3-3-5 0 0,0 1-54 0 0,-1-1 1 0 0,0 0-1 0 0,0 0 0 0 0,0 0 1 0 0,0 0-1 0 0,0 0 1 0 0,0-1-1 0 0,0 0 1 0 0,-1 1-1 0 0,1-1 0 0 0,-1 0 1 0 0,0 0-1 0 0,0 0 1 0 0,0 0-1 0 0,0-1 0 0 0,2-5 1 0 0,-2 0 46 0 0,-1 0 0 0 0,1 0 0 0 0,-1 0 0 0 0,-1 0 0 0 0,0 0 0 0 0,0-1 0 0 0,-1 1 0 0 0,0 0 0 0 0,-3-12 0 0 0,-3 1-799 0 0,7 20 604 0 0,0 0 1 0 0,0-1 0 0 0,-1 1 0 0 0,1-1 0 0 0,0 1 0 0 0,-1 0 0 0 0,1-1 0 0 0,0 1 0 0 0,-1 0 0 0 0,1 0-1 0 0,0-1 1 0 0,-1 1 0 0 0,1 0 0 0 0,-1 0 0 0 0,1-1 0 0 0,0 1 0 0 0,-1 0 0 0 0,1 0 0 0 0,-1 0-1 0 0,1 0 1 0 0,-1 0 0 0 0,0-1 0 0 0,-10 1-4091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49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6813 0 0,'3'0'-81'0'0,"14"-2"76"0"0,0 0 243 0 0,35 0 1 0 0,-47 2-162 0 0,0 1 0 0 0,0-1 0 0 0,0 1-1 0 0,0 0 1 0 0,0 1 0 0 0,0-1 0 0 0,0 1-1 0 0,0 0 1 0 0,0 0 0 0 0,-1 0 0 0 0,8 5-1 0 0,-9-4 14 0 0,1 0-1 0 0,0 0 0 0 0,-1 0 0 0 0,0 1 0 0 0,1 0 0 0 0,-1-1 0 0 0,-1 1 1 0 0,1 0-1 0 0,3 6 0 0 0,-4-4 48 0 0,0 0 0 0 0,0 1 1 0 0,0-1-1 0 0,-1 0 1 0 0,1 1-1 0 0,-1 8 0 0 0,2 12 308 0 0,1 12 130 0 0,-4-39-570 0 0,1 6 30 0 0,-1-6-34 0 0,0 0-1 0 0,0 0 1 0 0,0 0-1 0 0,0 0 1 0 0,0 1-1 0 0,0-1 1 0 0,0 0-1 0 0,0 0 1 0 0,1 0-1 0 0,-1 0 1 0 0,0 0-1 0 0,0 0 1 0 0,0 0-1 0 0,0 0 1 0 0,0 0-1 0 0,0 0 1 0 0,1 0-1 0 0,-1 0 1 0 0,0 0-1 0 0,0 0 1 0 0,0 0-1 0 0,0 0 1 0 0,0 0-1 0 0,0 0 1 0 0,1 0-1 0 0,-1 0 1 0 0,0 0-1 0 0,0 0 1 0 0,0 0-1 0 0,0 0 1 0 0,0 0-1 0 0,0 0 1 0 0,1 0-1 0 0,-1 0 1 0 0,0 0-1 0 0,0 0 1 0 0,0 0-1 0 0,0 0 1 0 0,0 0-1 0 0,0 0 1 0 0,0 0-1 0 0,1 0 1 0 0,-1 0-1 0 0,0-1 1 0 0,5-3-13 0 0,1 0 0 0 0,-1-1 0 0 0,0 0-1 0 0,0 0 1 0 0,0 0 0 0 0,-1 0 0 0 0,1-1 0 0 0,3-7 0 0 0,21-41-6 0 0,20-37 1287 0 0,-46 85-1098 0 0,2-3 94 0 0,-2 5 459 0 0,1 32-640 0 0,-3-18-37 0 0,0 1 0 0 0,7 19-1 0 0,-8-29-42 0 0,5 13 37 0 0,10 17 0 0 0,-13-27-23 0 0,1 1-1 0 0,0-1 1 0 0,0 0-1 0 0,0 0 0 0 0,1 0 1 0 0,0-1-1 0 0,6 6 1 0 0,-5-5 89 0 0,-1-2 0 0 0,1 1 0 0 0,0 0 0 0 0,0-1 0 0 0,0 0 0 0 0,0 0 0 0 0,1-1 0 0 0,-1 1 0 0 0,1-1 0 0 0,-1 0 0 0 0,0-1 0 0 0,10 1 0 0 0,-13-1 136 0 0,1 0 1 0 0,8 0 38 0 0,-9 0 339 0 0,1 0-253 0 0,8 0 20 0 0,-8 0 1006 0 0,-1 0-860 0 0,-1 0-508 0 0,2 0 1051 0 0,0 0 0 0 0,0 0 1 0 0,0 0-1 0 0,0 1 1 0 0,0-1-1 0 0,-1 1 0 0 0,1-1 1 0 0,4 3-1 0 0,-6-3-461 0 0,2 6-386 0 0,10-10-9309 0 0,-11 2 7236 0 0,19-14-9664 0 0,-13 11 5946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0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11789 0 0,'15'-15'119'0'0,"-13"18"-56"0"0,0 0-46 0 0,0 0 1 0 0,0 0-1 0 0,0 0 0 0 0,0 0 0 0 0,-1 1 0 0 0,0-1 1 0 0,1 1-1 0 0,-1-1 0 0 0,-1 1 0 0 0,1-1 1 0 0,0 1-1 0 0,-1 6 0 0 0,5 56 186 0 0,-4-31-99 0 0,2 1 0 0 0,11 45 0 0 0,-14-78-92 0 0,1 0-1 0 0,0 0 0 0 0,0 0 0 0 0,1 0 0 0 0,-1-1 0 0 0,3 6 0 0 0,-3-7 0 0 0,0-1 0 0 0,-1 1-1 0 0,1 0 1 0 0,0 0 0 0 0,0 0-1 0 0,0-1 1 0 0,-1 1 0 0 0,1 0 0 0 0,0-1-1 0 0,0 1 1 0 0,0-1 0 0 0,0 1 0 0 0,0-1-1 0 0,0 1 1 0 0,0-1 0 0 0,1 0 0 0 0,-1 1-1 0 0,0-1 1 0 0,0 0 0 0 0,0 0 0 0 0,0 0-1 0 0,0 0 1 0 0,0 0 0 0 0,0 0-1 0 0,2-1 1 0 0,11-2 74 0 0,0-2 1 0 0,0 1-1 0 0,24-14 0 0 0,-27 12-52 0 0,-9 4-41 0 0,0 1 0 0 0,1 0 1 0 0,-1-1-1 0 0,0 1 0 0 0,1 0 1 0 0,-1 0-1 0 0,1 0 0 0 0,-1 1 1 0 0,1-1-1 0 0,4 0 1 0 0,-5 1 6 0 0,-1 0 0 0 0,0 1 0 0 0,1-1 1 0 0,-1 1-1 0 0,1-1 0 0 0,-1 1 0 0 0,0-1 1 0 0,0 1-1 0 0,1 0 0 0 0,-1-1 0 0 0,0 1 1 0 0,0 0-1 0 0,2 2 0 0 0,15 15 1 0 0,-10-9 3 0 0,24 26 49 0 0,-19-20-51 0 0,28 25 0 0 0,-36-36 34 0 0,0 0-1 0 0,0-1 1 0 0,1 1-1 0 0,-1-1 1 0 0,1 0 0 0 0,-1-1-1 0 0,1 1 1 0 0,0-1-1 0 0,0 0 1 0 0,7 1-1 0 0,-9-3 43 0 0,0 0-1 0 0,0 0 0 0 0,0 0 0 0 0,0 0 1 0 0,0 0-1 0 0,0-1 0 0 0,-1 0 0 0 0,1 0 1 0 0,0 0-1 0 0,0 0 0 0 0,0-1 0 0 0,-1 1 1 0 0,1-1-1 0 0,-1 0 0 0 0,1 0 0 0 0,-1 0 1 0 0,4-4-1 0 0,2-1 117 0 0,-1-1-1 0 0,0 0 1 0 0,0-1 0 0 0,9-13-1 0 0,-4 3-241 0 0,-2 0-1 0 0,0 0 1 0 0,-1-1-1 0 0,-1 0 0 0 0,-1-1 1 0 0,7-24-1 0 0,-15 40-650 0 0,0 5 624 0 0,0 0 0 0 0,0 0 1 0 0,0-1-1 0 0,0 1 0 0 0,0 0 0 0 0,0 0 0 0 0,0 0 1 0 0,0 0-1 0 0,0 0 0 0 0,0 0 0 0 0,-1 0 0 0 0,1 0 1 0 0,0 0-1 0 0,0 0 0 0 0,0-1 0 0 0,0 1 0 0 0,0 0 1 0 0,0 0-1 0 0,0 0 0 0 0,0 0 0 0 0,-1 0 0 0 0,1 0 1 0 0,0 0-1 0 0,0 0 0 0 0,0 0 0 0 0,0 0 0 0 0,0 0 1 0 0,0 0-1 0 0,0 0 0 0 0,-1 0 0 0 0,1 0 0 0 0,0 0 1 0 0,0 0-1 0 0,0 0 0 0 0,0 0 0 0 0,0 0 0 0 0,0 0 1 0 0,0 0-1 0 0,-1 0 0 0 0,1 0 0 0 0,0 1 0 0 0,0-1 1 0 0,0 0-1 0 0,0 0 0 0 0,0 0 0 0 0,0 0 0 0 0,0 0 1 0 0,0 0-1 0 0,0 0 0 0 0,0 0 0 0 0,-1 1 0 0 0,-14 9-2052 0 0,0 2-1 0 0,-14 14 0 0 0,4-3-759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0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50 7537 0 0,'0'0'30'0'0,"-1"0"0"0"0,1 0 0 0 0,0 0-1 0 0,0 0 1 0 0,-1 1 0 0 0,1-1 0 0 0,0 0 0 0 0,0 0 0 0 0,0 0 0 0 0,-1 1 0 0 0,1-1 0 0 0,0 0 0 0 0,0 0 0 0 0,0 1 0 0 0,0-1 0 0 0,-1 0 0 0 0,1 1 0 0 0,0-1 0 0 0,0 0 0 0 0,0 0-1 0 0,0 1 1 0 0,0-1 0 0 0,0 0 0 0 0,0 1 0 0 0,0-1 0 0 0,0 0 0 0 0,0 0 0 0 0,0 1 0 0 0,0-1 0 0 0,0 0 0 0 0,0 1 0 0 0,0-1 0 0 0,0 0 0 0 0,0 0 0 0 0,1 1 0 0 0,-1-1-1 0 0,0 0 1 0 0,0 0 0 0 0,0 1 0 0 0,0-1 0 0 0,0 0 0 0 0,1 0 0 0 0,-1 1 0 0 0,0-1 0 0 0,0 0 0 0 0,1 0 0 0 0,-1 0 0 0 0,0 0 0 0 0,0 1 0 0 0,1-1 0 0 0,-1 0 0 0 0,0 0 0 0 0,0 0-1 0 0,1 0 1 0 0,-1 0 0 0 0,1 0 0 0 0,16 4 955 0 0,15-3-239 0 0,-1-1 0 0 0,48-7 0 0 0,61-18 118 0 0,-8 2-594 0 0,-103 18-522 0 0,1 1-1032 0 0,-10 2-6543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0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2268 0 0,'0'0'-64'0'0,"2"2"-347"0"0,8 8 385 0 0,-7-8 17 0 0,-2-2 11 0 0,2 0-5 0 0,3 8 1 0 0,-6-6 1 0 0,0-1-1 0 0,1 1 1 0 0,-1 0-1 0 0,0-1 0 0 0,0 1 1 0 0,-1 0-1 0 0,1-1 0 0 0,0 1 1 0 0,0 0-1 0 0,-1-1 1 0 0,1 1-1 0 0,-2 2 0 0 0,1 1-13 0 0,-2 5-65 0 0,2 0 0 0 0,-1-1 0 0 0,2 1 0 0 0,-1 0-1 0 0,1 0 1 0 0,1 0 0 0 0,-1 0 0 0 0,5 16-1 0 0,-2 49 55 0 0,3 273-1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0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6341 0 0,'0'2'152'0'0,"0"1"39"0"0,1 1 0 0 0,0-1 1 0 0,0 0-1 0 0,0 1 1 0 0,0-1-1 0 0,0 0 1 0 0,1 0-1 0 0,-1 0 0 0 0,1 0 1 0 0,0 0-1 0 0,3 4 1 0 0,9 17 584 0 0,-11-17-608 0 0,0 0 0 0 0,-1 1 0 0 0,0-1 0 0 0,0 1 0 0 0,-1 0 0 0 0,0 0 0 0 0,0-1 0 0 0,-1 1 0 0 0,-1 8 0 0 0,-1 10 461 0 0,-9 36 0 0 0,2-11 45 0 0,2-1-95 0 0,6-48-564 0 0,1 0-1 0 0,0 0 1 0 0,-1 0 0 0 0,1 0 0 0 0,0 0 0 0 0,0 0 0 0 0,1 0 0 0 0,-1 0 0 0 0,0 0 0 0 0,1 1 0 0 0,-1-1 0 0 0,1 0 0 0 0,0 2 0 0 0,0-3-3 0 0,1-1 1 0 0,-1 1-1 0 0,0 0 1 0 0,0 0-1 0 0,0-1 1 0 0,1 1-1 0 0,-1-1 1 0 0,0 1-1 0 0,1-1 0 0 0,-1 1 1 0 0,0-1-1 0 0,4 0 1 0 0,-4 1 12 0 0,5-1-5 0 0,0 1-1 0 0,0-1 1 0 0,0 0-1 0 0,0-1 0 0 0,0 1 1 0 0,9-3-1 0 0,1 0 8 0 0,15-3 13 0 0,0-1 1 0 0,40-15-1 0 0,-19 5-28 0 0,-17 6-298 0 0,37-16-1 0 0,-69 25 133 0 0,1 0 1 0 0,-1 0 0 0 0,0 0-1 0 0,0 0 1 0 0,0 0-1 0 0,0-1 1 0 0,5-5-1 0 0,-7 7-9 0 0,0 0-1 0 0,0 0 0 0 0,0-1 1 0 0,0 1-1 0 0,-1 0 0 0 0,1-1 1 0 0,0 1-1 0 0,-1 0 0 0 0,1-1 0 0 0,-1 1 1 0 0,1-1-1 0 0,-1 1 0 0 0,0-1 1 0 0,0 1-1 0 0,1-1 0 0 0,-1 0 1 0 0,0 1-1 0 0,0-1 0 0 0,-1 1 1 0 0,1-1-1 0 0,0 1 0 0 0,-1-2 0 0 0,1 2 56 0 0,-2-4-933 0 0,1 0 0 0 0,-1 0 1 0 0,-5-7-1 0 0,-9-11-1715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1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7205 0 0,'0'0'435'0'0,"-2"0"-51"0"0,2 0-356 0 0,0 0 0 0 0,-1 0 0 0 0,1 0 0 0 0,0-1 0 0 0,-1 1 0 0 0,1 0 0 0 0,0 0 0 0 0,0 0 0 0 0,-1 0 1 0 0,1 1-1 0 0,0-1 0 0 0,-1 0 0 0 0,1 0 0 0 0,0 0 0 0 0,0 0 0 0 0,-1 0 0 0 0,1 0 0 0 0,0 0 0 0 0,0 0 0 0 0,-1 1 0 0 0,1-1 0 0 0,0 0 0 0 0,0 0 0 0 0,-1 0 0 0 0,1 1 0 0 0,0-1 0 0 0,0 0 0 0 0,0 0 0 0 0,-1 0 0 0 0,1 1 0 0 0,0-1 1 0 0,0 0-1 0 0,0 0 0 0 0,0 1 0 0 0,0-1 0 0 0,0 1 0 0 0,-5 16 352 0 0,3 22-55 0 0,2-39-324 0 0,14 301 1361 0 0,-7-205-1010 0 0,-3-26 33 0 0,27 133-1 0 0,-26-179-338 0 0,2-1-1 0 0,0 0 0 0 0,2 0 1 0 0,1 0-1 0 0,0-2 0 0 0,2 1 1 0 0,0-1-1 0 0,1-1 0 0 0,21 25 0 0 0,-25-36-182 0 0,-1 0 0 0 0,1 0 0 0 0,1-1 0 0 0,0-1 0 0 0,0 1 0 0 0,0-1 0 0 0,1-1-1 0 0,0 0 1 0 0,0-1 0 0 0,0 0 0 0 0,1 0 0 0 0,0-1 0 0 0,0-1 0 0 0,0 0-1 0 0,0-1 1 0 0,1 0 0 0 0,-1-1 0 0 0,0 0 0 0 0,1-1 0 0 0,-1 0 0 0 0,14-2 0 0 0,0-3-1446 0 0,-1-1 0 0 0,39-14 1 0 0,-27 6-1502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1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7 7325 0 0,'1'-1'15'0'0,"-1"1"-12"0"0,0-1 0 0 0,0 1 0 0 0,0 0 0 0 0,0 0 0 0 0,0-1 0 0 0,1 1 0 0 0,-1 0 1 0 0,0-1-1 0 0,0 1 0 0 0,1 0 0 0 0,-1 0 0 0 0,0 0 0 0 0,0-1 0 0 0,1 1 0 0 0,-1 0 0 0 0,0 0 0 0 0,0 0 0 0 0,1 0 0 0 0,-1-1 0 0 0,0 1 0 0 0,1 0 0 0 0,-1 0 0 0 0,0 0 0 0 0,0 0 0 0 0,1 0 0 0 0,-1 0 0 0 0,0 0 1 0 0,1 0-1 0 0,-1 0 0 0 0,0 0 0 0 0,1 0 0 0 0,-1 0 0 0 0,0 0 0 0 0,1 0 0 0 0,-1 0 0 0 0,0 0 0 0 0,1 1 0 0 0,3 2 6 0 0,1 0 0 0 0,-1 0 1 0 0,0 1-1 0 0,-1-1 0 0 0,1 1 0 0 0,0 0 0 0 0,3 6 0 0 0,8 15 149 0 0,0 0 0 0 0,-2 1-1 0 0,12 34 1 0 0,-11-19 224 0 0,12 61-1 0 0,-23-83-222 0 0,0 0 1 0 0,-2 0-1 0 0,0 0 0 0 0,-1 0 1 0 0,-5 34-1 0 0,-2-16 53 0 0,-1-1 0 0 0,-3 0 0 0 0,-1-1 0 0 0,-18 39 0 0 0,-77 128 557 0 0,96-181-695 0 0,-46 70 354 0 0,19-35-265 0 0,14-22-796 0 0,23-33 471 0 0,1-1 99 0 0,0 1 0 0 0,0-1 0 0 0,-1 1 0 0 0,1 0 0 0 0,0-1 0 0 0,-1 1 0 0 0,1-1 0 0 0,0 0 0 0 0,-1 1 0 0 0,1-1 0 0 0,-1 1 0 0 0,1-1 1 0 0,0 0-1 0 0,-1 1 0 0 0,1-1 0 0 0,-1 0 0 0 0,1 1 0 0 0,-1-1 0 0 0,0 0 0 0 0,1 0 0 0 0,-1 1 0 0 0,1-1 0 0 0,-1 0 0 0 0,1 0 0 0 0,-2 0 0 0 0,-17 2-2427 0 0,12-2 1445 0 0,5 0-1021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6401 0 0,'3'-13'479'0'0,"-1"5"874"0"0,-1-1 0 0 0,1-10 1 0 0,0 22-1091 0 0,6 16 190 0 0,0 0-1 0 0,10 37 1 0 0,-15-43-341 0 0,5 11 95 0 0,33 107 657 0 0,-28-94-522 0 0,27 52 1 0 0,-31-73-232 0 0,-3-3 258 0 0,15 20 0 0 0,-20-31-118 0 0,2-4-15 0 0,1 0-163 0 0,0-1 0 0 0,0 1 0 0 0,0-1-1 0 0,0 0 1 0 0,-1 0 0 0 0,1 0 0 0 0,4-6 0 0 0,1-5 46 0 0,0 0 0 0 0,-1 0 0 0 0,11-27 0 0 0,11-49-124 0 0,0 0-676 0 0,-26 80 92 0 0,-2 5 190 0 0,0 0 1 0 0,0 0-1 0 0,0-1 0 0 0,6-7 1 0 0,-7 12 6 0 0,0 0 0 0 0,0 0 0 0 0,0-1 0 0 0,0 1 0 0 0,0 0 0 0 0,0 0 0 0 0,0 0 1 0 0,0 0-1 0 0,1 1 0 0 0,-1-1 0 0 0,0 0 0 0 0,1 0 0 0 0,-1 1 0 0 0,1-1 0 0 0,-1 1 1 0 0,1-1-1 0 0,-1 1 0 0 0,1 0 0 0 0,-1 0 0 0 0,1-1 0 0 0,-1 1 0 0 0,4 0 0 0 0,13 2-2294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6925 0 0,'0'1'36'0'0,"1"-1"1"0"0,-1 0-1 0 0,0 0 1 0 0,1 0-1 0 0,-1 0 1 0 0,1 1-1 0 0,-1-1 1 0 0,1 0-1 0 0,-1 0 1 0 0,0 1-1 0 0,1-1 1 0 0,-1 0-1 0 0,1 1 1 0 0,-1-1-1 0 0,0 0 1 0 0,0 1 0 0 0,1 0-1 0 0,-1 3 114 0 0,0-1 0 0 0,0 1 0 0 0,0 0-1 0 0,-1-1 1 0 0,0 1 0 0 0,1 0 0 0 0,-1-1 0 0 0,-2 4-1 0 0,-2 11 173 0 0,-16 106 1193 0 0,19-110-1414 0 0,2 1 0 0 0,0-1 0 0 0,0 1 1 0 0,1-1-1 0 0,1 1 0 0 0,6 21 0 0 0,-7-29-102 0 0,2-1-1 0 0,-1 1 1 0 0,1-1 0 0 0,0 0 0 0 0,0 0-1 0 0,1 0 1 0 0,0 0 0 0 0,0-1-1 0 0,0 0 1 0 0,1 1 0 0 0,-1-1 0 0 0,1-1-1 0 0,9 8 1 0 0,-12-11-7 0 0,1-3-39 0 0,9-5 39 0 0,-9 3 6 0 0,-3-2 10 0 0,0 4-2 0 0,0-1 0 0 0,0 0 0 0 0,0 1 0 0 0,0-1 0 0 0,0 1 0 0 0,1-1 0 0 0,-1 1 0 0 0,1-1 0 0 0,0 1-1 0 0,0-1 1 0 0,0 1 0 0 0,0-1 0 0 0,0 1 0 0 0,2-4 0 0 0,0 3 21 0 0,0 1 0 0 0,1-1 0 0 0,-1 0 0 0 0,1 1-1 0 0,-1 0 1 0 0,1 0 0 0 0,0 0 0 0 0,0 0 0 0 0,0 1 0 0 0,0-1 0 0 0,0 1 0 0 0,7-1-1 0 0,-9 2 58 0 0,3 0 12 0 0,14 5 10 0 0,-16-4-55 0 0,0 0 0 0 0,0 1 0 0 0,-1-1 0 0 0,1 1 0 0 0,0 0 0 0 0,-1 0 1 0 0,1 0-1 0 0,-1 0 0 0 0,0 1 0 0 0,0-1 0 0 0,0 0 0 0 0,0 1 0 0 0,0 0 0 0 0,2 4 1 0 0,1 5 62 0 0,0 0 0 0 0,-1 0 0 0 0,0 0 0 0 0,-1 1 0 0 0,0-1 0 0 0,1 18 0 0 0,1-1-335 0 0,-5-23-95 0 0,1-3 211 0 0,-1-1-1 0 0,0 1 1 0 0,1-1 0 0 0,-1 1-1 0 0,1-1 1 0 0,1 4-1 0 0,-2-6-21 0 0,0 1-1 0 0,0-1 0 0 0,1 1 0 0 0,-1-1 0 0 0,0 0 0 0 0,0 1 0 0 0,1-1 1 0 0,-1 1-1 0 0,1-1 0 0 0,-1 0 0 0 0,0 1 0 0 0,1-1 0 0 0,-1 0 0 0 0,1 0 1 0 0,-1 1-1 0 0,1-1 0 0 0,-1 0 0 0 0,1 0 0 0 0,-1 0 0 0 0,1 1 0 0 0,-1-1 1 0 0,1 0-1 0 0,-1 0 0 0 0,1 0 0 0 0,-1 0 0 0 0,1 0 0 0 0,-1 0 0 0 0,1 0 1 0 0,-1 0-1 0 0,1 0 0 0 0,-1 0 0 0 0,1-1 0 0 0,-1 1 0 0 0,1 0 0 0 0,-1 0 1 0 0,1 0-1 0 0,-1-1 0 0 0,2 1 0 0 0,10-6-2376 0 0,0 0-564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4 7025 0 0,'-12'-3'-60'0'0,"9"3"2"0"0,-1 1-22 0 0,4 0 79 0 0,-9 2-77 0 0,1 0 1 0 0,0 1-1 0 0,0 0 1 0 0,-9 7 0 0 0,13-8-375 0 0,-1 1 1 0 0,2-1 0 0 0,-1 1 0 0 0,0 0 0 0 0,1 0-1 0 0,0 0 1 0 0,-4 6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3560 0 0,'0'0'853'0'0,"-1"8"159"0"0,-6-3-582 0 0,-9 5 502 0 0,-28 25-1 0 0,40-32-852 0 0,0 1-1 0 0,0 0 1 0 0,1 0 0 0 0,-1 1 0 0 0,1-1 0 0 0,0 1-1 0 0,0-1 1 0 0,1 1 0 0 0,-1 0 0 0 0,1 0 0 0 0,-2 9-1 0 0,3-11-52 0 0,1 0 0 0 0,0 0 0 0 0,0 0 0 0 0,0 0 0 0 0,0 0 0 0 0,0 0 0 0 0,0-1 0 0 0,1 1 0 0 0,0 0-1 0 0,-1 0 1 0 0,1 0 0 0 0,0-1 0 0 0,1 1 0 0 0,-1 0 0 0 0,0-1 0 0 0,1 1 0 0 0,-1-1 0 0 0,1 0 0 0 0,4 5-1 0 0,2 2 27 0 0,1-1 0 0 0,1 1 0 0 0,13 8 0 0 0,-11-8-15 0 0,21 13 49 0 0,-24-17-45 0 0,1 2 0 0 0,-1-1 0 0 0,0 1 0 0 0,13 13 0 0 0,-20-18 4 0 0,-1 0 1 0 0,1 0-1 0 0,0 0 0 0 0,-1 1 1 0 0,0-1-1 0 0,0 0 0 0 0,1 1 1 0 0,-1-1-1 0 0,-1 1 0 0 0,1-1 1 0 0,0 1-1 0 0,-1-1 0 0 0,1 1 1 0 0,-1-1-1 0 0,0 1 1 0 0,1 0-1 0 0,-1-1 0 0 0,-1 1 1 0 0,1-1-1 0 0,0 1 0 0 0,-1 0 1 0 0,0 3-1 0 0,-1-2 14 0 0,1-1 0 0 0,-1 1 0 0 0,0 0 0 0 0,0-1 0 0 0,0 1 0 0 0,-1-1 0 0 0,1 1 0 0 0,-1-1 0 0 0,0 0 0 0 0,0 0 0 0 0,0 0 0 0 0,0-1 0 0 0,-5 4 0 0 0,-1 0-209 0 0,0-1 0 0 0,-1 0 0 0 0,1 0 1 0 0,-1-1-1 0 0,1 0 0 0 0,-1-1 0 0 0,-15 3 1 0 0,24-6 61 0 0,0 0 0 0 0,0 0 0 0 0,0 0 0 0 0,0 0 0 0 0,-1 0 1 0 0,1 0-1 0 0,0 0 0 0 0,0 0 0 0 0,0 0 0 0 0,0-1 0 0 0,0 1 1 0 0,0-1-1 0 0,0 1 0 0 0,-2-1 0 0 0,0-1-227 0 0,1 2 56 0 0,1 0 0 0 0,0-1 0 0 0,-1 1 0 0 0,1-1 0 0 0,0 1 0 0 0,-1-1 0 0 0,1 0 0 0 0,0 1 0 0 0,0-1 0 0 0,0 0-1 0 0,0 0 1 0 0,0 0 0 0 0,0 0 0 0 0,-2-2 0 0 0,-1-7-2754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4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7761 0 0,'6'5'985'0'0,"-3"-2"-829"0"0,0 1-1 0 0,0-1 0 0 0,1 0 1 0 0,-1 0-1 0 0,1 0 1 0 0,0-1-1 0 0,0 1 1 0 0,-1-1-1 0 0,2 1 1 0 0,-1-1-1 0 0,0-1 0 0 0,0 1 1 0 0,1-1-1 0 0,-1 1 1 0 0,1-1-1 0 0,-1-1 1 0 0,8 2-1 0 0,8-1 112 0 0,1 0 0 0 0,31-3-1 0 0,-49 2-246 0 0,12-1-417 0 0,24-2 528 0 0,-36 2-831 0 0,0 1-1 0 0,1-1 1 0 0,-1 0 0 0 0,0 0-1 0 0,0-1 1 0 0,0 1-1 0 0,0-1 1 0 0,0 0-1 0 0,4-2 1 0 0,0-2-2538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5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0 212 7993 0 0,'0'0'630'0'0,"2"-1"-402"0"0,5 0-8 0 0,-5 1 1401 0 0,0 0-1425 0 0,16-2 2894 0 0,-16 2-1912 0 0,-1-1-1167 0 0,4-3-13 0 0,-4 3 16 0 0,2 2-16 0 0,8 3 2 0 0,-8-3-24 0 0,-2 0 2 0 0,27 17-120 0 0,-26-16 139 0 0,1-1-1 0 0,-1 1 0 0 0,0 0 0 0 0,0-1 0 0 0,-1 1 0 0 0,1 0 1 0 0,3 5-1 0 0,3 2-13 0 0,29 35-3 0 0,-17-19-24 0 0,-14-19 34 0 0,0 0 0 0 0,1 0 0 0 0,0-1-1 0 0,9 6 1 0 0,-15-10 34 0 0,1-1 19 0 0,-1 1-6 0 0,0-1-1 0 0,0 0 1 0 0,1 0-1 0 0,-1 1 1 0 0,0-1 0 0 0,1 0-1 0 0,-1 0 1 0 0,0 0-1 0 0,0 0 1 0 0,1-1 0 0 0,-1 1-1 0 0,0 0 1 0 0,0-1-1 0 0,1 1 1 0 0,-1 0-1 0 0,0-1 1 0 0,0 1 0 0 0,2-2-1 0 0,0 0 17 0 0,-1 0 0 0 0,1 0-1 0 0,-1 0 1 0 0,1 0 0 0 0,-1-1-1 0 0,5-5 1 0 0,-1-1 28 0 0,0-1-1 0 0,-1 0 1 0 0,7-16 0 0 0,73-231-1798 0 0,-85 256 1479 0 0,4-14-1117 0 0,-4 9-3479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5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6129 0 0,'3'23'1035'0'0,"1"41"0"0"0,1 3-226 0 0,21 107-1925 0 0,-23-137-2584 0 0,-3-28 1364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09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 0 0,'2'0'229'0'0,"4"0"-15"0"0,-4 0 948 0 0,0 0-905 0 0,15 4 5573 0 0,-16-4-5785 0 0,-1 0 0 0 0,0 0 1 0 0,0 0-1 0 0,1 0 0 0 0,-1 0 0 0 0,0 0 0 0 0,0 0 0 0 0,1 0 0 0 0,-1 0 1 0 0,0 1-1 0 0,0-1 0 0 0,1 0 0 0 0,-1 0 0 0 0,0 0 0 0 0,0 0 1 0 0,0 0-1 0 0,1 0 0 0 0,-1 1 0 0 0,0-1 0 0 0,0 0 0 0 0,0 0 1 0 0,0 0-1 0 0,0 1 0 0 0,1-1 0 0 0,-1 0 0 0 0,0 3-240 0 0,0-1 0 0 0,-1 0 0 0 0,1 0 0 0 0,-1 0 0 0 0,1 1 0 0 0,-1-1 1 0 0,0 0-1 0 0,0 0 0 0 0,-1 2 0 0 0,-3 8-906 0 0,3-4 268 0 0,2-8 670 0 0,0 1 0 0 0,0 0 0 0 0,0 0 0 0 0,0-1 0 0 0,0 1 0 0 0,0 0 0 0 0,0-1 0 0 0,-1 1 0 0 0,1 0 0 0 0,0-1 0 0 0,-1 1 0 0 0,1 0 0 0 0,-1 0 0 0 0,-2 4-806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8 231 6821 0 0,'-7'2'1956'0'0,"11"-4"-1800"0"0,43-14-105 0 0,25-11-449 0 0,-34 11 194 0 0,55-26-345 0 0,-80 35 552 0 0,-1-1 0 0 0,1 0-1 0 0,-1 0 1 0 0,20-20 0 0 0,30-42 2414 0 0,-61 70-1685 0 0,0 3-563 0 0,1 3-96 0 0,-1 0 0 0 0,0-1 0 0 0,0 1 0 0 0,-1-1 0 0 0,0 9-1 0 0,-2 65 572 0 0,2-77-622 0 0,0 0-1 0 0,0 0 1 0 0,0 0-1 0 0,0 0 1 0 0,0 0-1 0 0,1 0 0 0 0,-1 0 1 0 0,1 0-1 0 0,-1 0 1 0 0,1 0-1 0 0,0 0 1 0 0,0 0-1 0 0,0-1 0 0 0,1 3 1 0 0,-1-3 160 0 0,3-2-94 0 0,-1 1-60 0 0,-2 0-17 0 0,0 0-1 0 0,0 0 1 0 0,0 0 0 0 0,0 0-1 0 0,0 0 1 0 0,0 0 0 0 0,0 0-1 0 0,0-1 1 0 0,1 1 0 0 0,-1 0-1 0 0,0-1 1 0 0,-1 1 0 0 0,1-1-1 0 0,0 1 1 0 0,2-2 0 0 0,10-7 176 0 0,0-1 1 0 0,-1 0 0 0 0,0-1 0 0 0,12-15 0 0 0,-10 11 106 0 0,0 0 0 0 0,25-17-1 0 0,-22 23-277 0 0,-11 9-6 0 0,-3 2-31 0 0,1-1 0 0 0,-1 1 0 0 0,0 0 0 0 0,1-1 0 0 0,-1 2 0 0 0,0-1 0 0 0,0 0 0 0 0,0 1 0 0 0,0-1 0 0 0,-1 1 0 0 0,1 0 0 0 0,-1 0 1 0 0,0 0-1 0 0,4 6 0 0 0,32 67-1610 0 0,-6-10-4252 0 0,-24-54 3473 0 0,-1-2-379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6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23 7577 0 0,'0'-1'34'0'0,"0"0"1"0"0,1 0-1 0 0,-1 0 1 0 0,0 0-1 0 0,0 0 1 0 0,1 0 0 0 0,-1 0-1 0 0,0 0 1 0 0,1 0-1 0 0,-1 0 1 0 0,1 0-1 0 0,-1 0 1 0 0,1 0-1 0 0,0 0 1 0 0,-1 0 0 0 0,1 1-1 0 0,0-1 1 0 0,-1 0-1 0 0,1 0 1 0 0,0 1-1 0 0,0-1 1 0 0,1 0-1 0 0,0 0 2 0 0,-1 1-1 0 0,0 0 0 0 0,0 0 0 0 0,0 0 0 0 0,1 0 0 0 0,-1 0 0 0 0,0 0 0 0 0,0 0 0 0 0,0 0 0 0 0,1 1 1 0 0,-1-1-1 0 0,0 0 0 0 0,0 1 0 0 0,0-1 0 0 0,0 1 0 0 0,2 0 0 0 0,3 3 52 0 0,-1-1 1 0 0,1 1-1 0 0,-1 1 0 0 0,0-1 0 0 0,8 10 1 0 0,-1 2 32 0 0,0 0 0 0 0,-2 1 0 0 0,0 0 1 0 0,0 0-1 0 0,-2 1 0 0 0,0 1 0 0 0,5 19 1 0 0,-3-2 162 0 0,-1 1 0 0 0,7 67 0 0 0,-15-77-172 0 0,0-1-1 0 0,-2 1 1 0 0,-1-1-1 0 0,-1 1 1 0 0,-1-1-1 0 0,-14 48 1 0 0,6-39-160 0 0,-1 1 1 0 0,-2-2 0 0 0,-1 0 0 0 0,-26 40 0 0 0,29-55-109 0 0,-1 0 0 0 0,0-1 0 0 0,-2-1 0 0 0,0 0 0 0 0,-1-1 0 0 0,0-1 0 0 0,-1-1 0 0 0,-1 0 0 0 0,-21 11 0 0 0,9-8-709 0 0,-1-2 0 0 0,0-1 1 0 0,-1-2-1 0 0,0-1 0 0 0,-49 10 1 0 0,-10-4-2351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6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47 8277 0 0,'-29'-16'683'0'0,"-38"-14"1"0"0,62 30-516 0 0,1 1-124 0 0,0 1 0 0 0,0-1 0 0 0,0 1 0 0 0,1 0 0 0 0,-1 0 1 0 0,1 1-1 0 0,-1-1 0 0 0,1 1 0 0 0,0 0 0 0 0,-1 0 0 0 0,1 0 1 0 0,1 0-1 0 0,-1 0 0 0 0,0 1 0 0 0,1-1 0 0 0,-3 6 0 0 0,-3 6 116 0 0,0 0 0 0 0,-10 32 0 0 0,1 8 228 0 0,-14 84 1 0 0,4 60 114 0 0,14-6-121 0 0,13-143-217 0 0,12 93 0 0 0,-9-121-112 0 0,2 0 1 0 0,0 0 0 0 0,2-1-1 0 0,17 39 1 0 0,-19-49-45 0 0,1 1 1 0 0,1-2 0 0 0,0 1 0 0 0,1-1 0 0 0,0 0-1 0 0,0 0 1 0 0,1-1 0 0 0,0 0 0 0 0,1-1-1 0 0,12 8 1 0 0,-7-6-99 0 0,2-1 0 0 0,-1-1 0 0 0,1-1 0 0 0,0 0 0 0 0,1-1 0 0 0,-1-1 0 0 0,1-1-1 0 0,32 4 1 0 0,-2-4-594 0 0,0-2-1 0 0,55-5 1 0 0,5-6-2339 0 0,140-30-1 0 0,-124 12 367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6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6581 0 0,'30'-13'180'0'0,"59"-17"0"0"0,-71 25-132 0 0,0 1-1 0 0,0 1 1 0 0,1 1 0 0 0,33 0-1 0 0,-43 3-11 0 0,0-1-1 0 0,0 2 0 0 0,0-1 0 0 0,0 1 1 0 0,0 1-1 0 0,9 3 0 0 0,-13-5 18 0 0,-1 1 0 0 0,-1 0-1 0 0,1 0 1 0 0,0 1 0 0 0,0-1-1 0 0,-1 1 1 0 0,0-1 0 0 0,1 1-1 0 0,-1 0 1 0 0,0 1 0 0 0,0-1-1 0 0,-1 0 1 0 0,1 1-1 0 0,-1-1 1 0 0,3 5 0 0 0,-2 1 110 0 0,1 0 0 0 0,-1 1 0 0 0,-1-1 0 0 0,1 1 0 0 0,-2-1 0 0 0,1 1 0 0 0,-1 0 0 0 0,-1 11 0 0 0,-1 8 557 0 0,-7 41 1 0 0,4-41-324 0 0,0-3 415 0 0,-2 41-1 0 0,6-66-777 0 0,0 0-1 0 0,0 0 1 0 0,0 0-1 0 0,1 0 1 0 0,-1 0-1 0 0,0 0 1 0 0,1 0 0 0 0,-1 0-1 0 0,0 0 1 0 0,1 0-1 0 0,-1-1 1 0 0,1 1-1 0 0,0 0 1 0 0,-1 0-1 0 0,1-1 1 0 0,-1 1-1 0 0,1 0 1 0 0,0-1-1 0 0,0 1 1 0 0,-1 0 0 0 0,1-1-1 0 0,0 1 1 0 0,0-1-1 0 0,0 0 1 0 0,0 1-1 0 0,-1-1 1 0 0,3 1-1 0 0,2 0 87 0 0,0 1-1 0 0,0-1 0 0 0,9 0 1 0 0,-10 0-79 0 0,33 0-300 0 0,0-2 1 0 0,0-1 0 0 0,51-9 0 0 0,-29 1-3030 0 0,66-21-1 0 0,-86 22 874 0 0,-3-1-359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57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6729 0 0,'4'3'-64'0'0,"-3"3"-64"0"0,3-3 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25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 2804 0 0,'6'-9'12259'0'0,"-15"19"-12257"0"0,6-8 20 0 0,2 1-157 0 0,-2 5-218 0 0,12-1-5453 0 0,-6-6 5288 0 0,11 5-3924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34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2080 0 0,'6'100'1011'0'0,"-1"-5"-696"0"0,-12 83 209 0 0,5-148-302 0 0,-1-2-51 0 0,-6 33 0 0 0,2-9-77 0 0,3-18-68 0 0,-5 17 159 0 0,6-33 29 0 0,0 29-1 0 0,0-19-116 0 0,-1 10 2489 0 0,7-40-2542 0 0,11-5-2 0 0,-11 5-8 0 0,-3 2-25 0 0,0-1-1 0 0,1 1 1 0 0,-1 0-1 0 0,0 0 1 0 0,0-1-1 0 0,1 1 1 0 0,-1 0-1 0 0,0 0 1 0 0,1-1-1 0 0,-1 1 1 0 0,0 0-1 0 0,1 0 1 0 0,-1 0-1 0 0,0 0 1 0 0,1 0-1 0 0,-1-1 1 0 0,0 1-1 0 0,1 0 1 0 0,-1 0-1 0 0,0 0 1 0 0,1 0-1 0 0,-1 0 1 0 0,1 0-1 0 0,-1 0 1 0 0,8 0 47 0 0,-6 0 16 0 0,8 5 345 0 0,-9-5-394 0 0,-1 0 1 0 0,0 0-1 0 0,0 0 0 0 0,1 0 1 0 0,-1 0-1 0 0,0 0 1 0 0,1 0-1 0 0,-1 0 0 0 0,0 0 1 0 0,0 0-1 0 0,1 0 1 0 0,-1 0-1 0 0,0 0 0 0 0,1 0 1 0 0,-1 0-1 0 0,0-1 1 0 0,0 1-1 0 0,1 0 0 0 0,-1 0 1 0 0,0 0-1 0 0,0 0 1 0 0,1 0-1 0 0,-1-1 0 0 0,0 1 1 0 0,0 0-1 0 0,1 0 1 0 0,7-11 266 0 0,6-19-167 0 0,-9 19-16 0 0,47-103 290 0 0,-41 79-345 0 0,-6 20-44 0 0,0-1-1 0 0,-1 0 0 0 0,-1-1 1 0 0,1-20-1 0 0,-2-49-166 0 0,-2 62 127 0 0,-4-21-16 0 0,2 9-6 0 0,1 31 50 0 0,2-14-18 0 0,1-2-8 0 0,-2 20 33 0 0,0 0-5 0 0,0-10-5 0 0,1 1 0 0 0,0-1 0 0 0,1 1 0 0 0,5-18 0 0 0,-7 25 21 0 0,1-4-18 0 0,1-1-9 0 0,-1 3 9 0 0,-1 4 4 0 0,0 1-1 0 0,0-1 1 0 0,-1 1 0 0 0,1-1 0 0 0,0 1-1 0 0,0-1 1 0 0,0 1 0 0 0,0 0-1 0 0,0-1 1 0 0,0 1 0 0 0,0-1 0 0 0,0 1-1 0 0,1-1 1 0 0,-1 1 0 0 0,0 0-1 0 0,0-1 1 0 0,0 1 0 0 0,0-1 0 0 0,1 1-1 0 0,-1-1 1 0 0,1-1-11 0 0,-1-3 2 0 0,0 4 7 0 0,0 0 3 0 0,0 1-1 0 0,0-1 1 0 0,0 1 0 0 0,0-1-1 0 0,1 1 1 0 0,-1-1 0 0 0,0 1 0 0 0,0-1-1 0 0,0 1 1 0 0,0-1 0 0 0,0 0-1 0 0,0 1 1 0 0,0-1 0 0 0,0 1-1 0 0,0-1 1 0 0,-1 1 0 0 0,1-1 0 0 0,0 1-1 0 0,0-1 1 0 0,-1 0 0 0 0,-5-12-10 0 0,1 8-15 0 0,4 4 15 0 0,0-1-1 0 0,0 1 0 0 0,0 0 1 0 0,-1 0-1 0 0,1-1 1 0 0,0 1-1 0 0,-1 0 0 0 0,1 0 1 0 0,-1 1-1 0 0,1-1 0 0 0,-1 0 1 0 0,0 0-1 0 0,1 1 1 0 0,-3-1-1 0 0,2 0-17 0 0,-23 9-228 0 0,20-5 226 0 0,0-1 0 0 0,0 1 0 0 0,-6 5 0 0 0,-22 24-84 0 0,29-29 112 0 0,3-1-2 0 0,-1-1 0 0 0,1 1 0 0 0,0-1 0 0 0,-1 1 0 0 0,1 0 0 0 0,0-1 0 0 0,-1 3 0 0 0,-10 18-13 0 0,9-19 17 0 0,3-2-7 0 0,-1 1 7 0 0,-5 17-166 0 0,5-18 57 0 0,0 3-1126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3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5220 0 0,'1'1'-169'0'0,"0"0"-1"0"0,1 0 0 0 0,-1 0 0 0 0,0 0 0 0 0,0 0 0 0 0,0 0 0 0 0,0 0 1 0 0,1 2-1 0 0,-3-2 144 0 0,1 0-13 0 0,0 1 0 0 0,-1-1 0 0 0,1 1 1 0 0,-1-1-1 0 0,1 1 0 0 0,-1-1 0 0 0,0 0 0 0 0,1 1 1 0 0,-1-1-1 0 0,-2 2 0 0 0,3-3-2 0 0,0 1 21 0 0,-1-1 0 0 0,1 0 0 0 0,0 1 0 0 0,-1-1 0 0 0,1 0 0 0 0,0 0 0 0 0,-1 0-1 0 0,1 1 1 0 0,-1-1 0 0 0,1 0 0 0 0,0 0 0 0 0,-1 0 0 0 0,1 0 0 0 0,-1 0 0 0 0,1 0 0 0 0,0 1 0 0 0,-1-1-1 0 0,1 0 1 0 0,-1 0 0 0 0,1 0 0 0 0,0 0 0 0 0,-1-1 0 0 0,1 1 0 0 0,-1 0 0 0 0,0 0 0 0 0,-1-1 11 0 0,1 1-12 0 0,-1-1 0 0 0,1 1 0 0 0,-1-1 0 0 0,1 0 0 0 0,-1 1 0 0 0,1-1 0 0 0,-1 0 0 0 0,1 0 0 0 0,0 0 0 0 0,0 0 0 0 0,-1 0 0 0 0,1 0 0 0 0,0 0 0 0 0,0 0 0 0 0,0-1 0 0 0,-1-1 0 0 0,-7-10-1017 0 0,8 12 578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3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367 2424 0 0,'0'0'572'0'0,"8"-2"346"0"0,-7 0-820 0 0,0 1 0 0 0,0-1 0 0 0,-1 1 0 0 0,1-1 0 0 0,0 0 1 0 0,-1 1-1 0 0,1-1 0 0 0,-1 0 0 0 0,1 1 0 0 0,-1-1 0 0 0,0 0 1 0 0,0 0-1 0 0,0 1 0 0 0,0-1 0 0 0,0 0 0 0 0,0 0 0 0 0,0 1 1 0 0,-1-1-1 0 0,1 0 0 0 0,-1 0 0 0 0,-1-2 0 0 0,0-4 295 0 0,2 8-356 0 0,-1-1 1 0 0,1 0-1 0 0,0 0 1 0 0,0 1-1 0 0,0-1 1 0 0,-1 0-1 0 0,1 1 1 0 0,0-1-1 0 0,-1 0 1 0 0,1 1-1 0 0,-1-1 1 0 0,0 0-1 0 0,-18-23 667 0 0,-50-66 424 0 0,33 42-824 0 0,22 28-136 0 0,-28-29 0 0 0,29 34-68 0 0,8 10-81 0 0,0 0 0 0 0,0 1 0 0 0,-1-1 0 0 0,0 1 0 0 0,0 0 1 0 0,0 1-1 0 0,0-1 0 0 0,0 1 0 0 0,-1 0 0 0 0,-6-2 0 0 0,-2 1-9 0 0,0 0 1 0 0,0 1-1 0 0,-23-1 0 0 0,16 3-41 0 0,0 1-1 0 0,1 0 0 0 0,-1 2 0 0 0,-23 5 1 0 0,10 1-77 0 0,-57 20 0 0 0,63-17 84 0 0,1 1 0 0 0,1 2 0 0 0,1 0 0 0 0,0 2 0 0 0,1 1 0 0 0,0 1 0 0 0,1 2 0 0 0,-38 39 0 0 0,36-31 34 0 0,-44 61 0 0 0,45-53-14 0 0,-27 44 17 0 0,36-52 10 0 0,7-13-17 0 0,1 0 0 0 0,-11 29 0 0 0,13-25-2 0 0,0 1 0 0 0,2 0 0 0 0,0 0 0 0 0,-1 26 0 0 0,4-36 9 0 0,1 1 0 0 0,0 0 0 0 0,1 0 0 0 0,1-1 0 0 0,0 1 0 0 0,0 0 1 0 0,1-1-1 0 0,0 0 0 0 0,8 19 0 0 0,-5-17 9 0 0,1 0 0 0 0,-1-1 0 0 0,2 0 0 0 0,9 12 1 0 0,-3-7-4 0 0,0-1 0 0 0,1-1 0 0 0,0 0 0 0 0,2-1 0 0 0,-1-1 0 0 0,1 0 0 0 0,1-1 0 0 0,30 13 0 0 0,-26-16-9 0 0,0 0-1 0 0,0-2 1 0 0,1 0 0 0 0,0-1 0 0 0,0-2-1 0 0,0 0 1 0 0,0-2 0 0 0,0 0-1 0 0,37-4 1 0 0,-29 0 3 0 0,0 0-1 0 0,-1-2 0 0 0,57-17 1 0 0,-74 18 10 0 0,1-2 1 0 0,-1 1 0 0 0,-1-2 0 0 0,1 0-1 0 0,-1 0 1 0 0,0-1 0 0 0,-1 0 0 0 0,0-1 0 0 0,0-1-1 0 0,-1 0 1 0 0,11-13 0 0 0,-13 13-3 0 0,0-1 0 0 0,0 0 0 0 0,-2 0 1 0 0,1-1-1 0 0,-1 1 0 0 0,-1-2 0 0 0,0 1 0 0 0,-1 0 1 0 0,0-1-1 0 0,-1 0 0 0 0,0 0 0 0 0,1-19 0 0 0,-1 4-9 0 0,-1 1-1 0 0,-2-1 0 0 0,0 1 0 0 0,-2 0 0 0 0,-7-42 1 0 0,6 59-9 0 0,-1 1 0 0 0,0-1 1 0 0,-1 1-1 0 0,1-1 0 0 0,-2 1 1 0 0,-8-11-1 0 0,10 15-1 0 0,0 0 0 0 0,0 1-1 0 0,-1-1 1 0 0,1 1 0 0 0,-1 0 0 0 0,-9-5-1 0 0,2 2 4 0 0,0 0-1 0 0,-14-5 1 0 0,4 5-6 0 0,0 0 0 0 0,-1 2 0 0 0,1 0 0 0 0,-47-2 0 0 0,53 6 1 0 0,0 1-1 0 0,1 1 0 0 0,-1 0 1 0 0,1 1-1 0 0,-1 1 0 0 0,1 0 1 0 0,0 2-1 0 0,-27 10 0 0 0,-14 7-7 0 0,-15 10 9 0 0,36-16-30 0 0,34-15-29 0 0,-10 5-1511 0 0,9-6 1188 0 0,0 0-1 0 0,1 1 0 0 0,-1 0 0 0 0,0-1 0 0 0,0 1 0 0 0,0 0 0 0 0,1 0 0 0 0,-1 0 0 0 0,0 0 0 0 0,-2 3 0 0 0,-3 4-2400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05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247 218 4748 0 0,'0'0'-273'0'0,"3"-3"-281"0"0,-3 3 556 0 0,0 0 1 0 0,0 0 0 0 0,0 0 0 0 0,0 0-1 0 0,0 0 1 0 0,0 0 0 0 0,0 0-1 0 0,0 0 1 0 0,0 0 0 0 0,0-1-1 0 0,0 1 1 0 0,0 0 0 0 0,0 0-1 0 0,0 0 1 0 0,0 0 0 0 0,0 0-1 0 0,0 0 1 0 0,0 0 0 0 0,0 0 0 0 0,0 0-1 0 0,0 0 1 0 0,0-1 0 0 0,0 1-1 0 0,0 0 1 0 0,0 0 0 0 0,0 0-1 0 0,0 0 1 0 0,0 0 0 0 0,0 0-1 0 0,-1 0 1 0 0,1 0 0 0 0,0 0 0 0 0,0 0-1 0 0,0 0 1 0 0,0 0 0 0 0,0 0-1 0 0,0 0 1 0 0,0-1 0 0 0,0 1-1 0 0,0 0 1 0 0,0 0 0 0 0,0 0-1 0 0,0 0 1 0 0,-1 0 0 0 0,1 0-1 0 0,0 0 1 0 0,0 0 0 0 0,0 0 0 0 0,0 0-1 0 0,0 0 1 0 0,0 0 0 0 0,0 0-1 0 0,0 0 1 0 0,0 0 0 0 0,0 0-1 0 0,-1 0 1 0 0,1 0 0 0 0,0 0-1 0 0,0 0 1 0 0,0 0 0 0 0,0 0 0 0 0,0 1-1 0 0,0-1 1 0 0,0 0 0 0 0,0 0-1 0 0,0 0 1 0 0,0 0 0 0 0,0 0-1 0 0,0 0 1 0 0,-3 0-12 0 0,0 0 46 0 0,0 0 0 0 0,0 1 0 0 0,0-1 0 0 0,0 1 0 0 0,0-1 0 0 0,0 1 0 0 0,0 0 0 0 0,0 0 0 0 0,-3 2 0 0 0,1 0 12 0 0,-27 14 496 0 0,27-14-387 0 0,0-1 0 0 0,0 1 0 0 0,-6 5 0 0 0,10-7-115 0 0,-11 18 307 0 0,8-13-202 0 0,-1 0 1 0 0,-8 8 0 0 0,-3 4-21 0 0,-21 28 94 0 0,36-45-206 0 0,0 1 0 0 0,0 0 0 0 0,0 0 0 0 0,0 0 0 0 0,1 0 0 0 0,-1 0 0 0 0,-1 5 0 0 0,1-1 16 0 0,-2 4 40 0 0,0-1 0 0 0,1 1 0 0 0,0 0 0 0 0,1 0 0 0 0,-1 14 0 0 0,0 1 58 0 0,2-10-14 0 0,0 0 0 0 0,4 29 1 0 0,-1-15-7 0 0,-1-6-28 0 0,1-1 0 0 0,1 0 0 0 0,1 0 0 0 0,11 27-1 0 0,-10-34-66 0 0,0 0-1 0 0,2 0 0 0 0,-1-1 0 0 0,2 0 0 0 0,0 0 0 0 0,18 19 0 0 0,-16-20-12 0 0,2 0 1 0 0,21 17-1 0 0,132 76 25 0 0,-45-30-33 0 0,29 9-24 0 0,-143-82 29 0 0,-1-1 1 0 0,1 0-1 0 0,1 0 0 0 0,-1 0 1 0 0,0-1-1 0 0,14 0 0 0 0,15-3 156 0 0,0-1 0 0 0,49-11 0 0 0,-11 1 20 0 0,-43 7-3 0 0,-1-1-1 0 0,1-1 1 0 0,32-15 0 0 0,-57 21-160 0 0,19-8 51 0 0,-1-2 0 0 0,43-27 0 0 0,-52 29-38 0 0,-2-1 0 0 0,24-23 0 0 0,-28 24-25 0 0,-1 1 0 0 0,0-1 1 0 0,-1 0-1 0 0,0-1 1 0 0,-1 1-1 0 0,0-1 1 0 0,8-22-1 0 0,-11 24-46 0 0,-1-1 1 0 0,1 0-1 0 0,-1 1 0 0 0,-1-1 1 0 0,0 0-1 0 0,-1 0 0 0 0,0-17 1 0 0,-2 12 7 0 0,0 0 1 0 0,0 1 0 0 0,-2-1-1 0 0,-7-21 1 0 0,-19-57 90 0 0,-8 1 65 0 0,29 74-84 0 0,0 0 0 0 0,-1 1 1 0 0,-13-16-1 0 0,2 3-25 0 0,-11-14 1 0 0,-3 5 110 0 0,-1 1 0 0 0,-49-39 0 0 0,50 51 115 0 0,-1 2 0 0 0,-1 0 0 0 0,-1 3 0 0 0,-1 1 0 0 0,-1 2 0 0 0,0 2 0 0 0,-46-12 0 0 0,64 22-80 0 0,0 0 0 0 0,0 2-1 0 0,-1 0 1 0 0,-24 0-1 0 0,43 4-150 0 0,0 1 0 0 0,0 0 0 0 0,0 0 0 0 0,0 0-1 0 0,1 0 1 0 0,-1 0 0 0 0,0 1 0 0 0,-4 2 0 0 0,-25 17-24 0 0,12-3 0 0 0,0 1 1 0 0,2 1-1 0 0,-23 29 1 0 0,25-28 13 0 0,-22 24-18 0 0,-50 63-71 0 0,73-84-13 0 0,-13 27 0 0 0,22-37 73 0 0,-12 26-111 0 0,-15 46-1 0 0,27-69 118 0 0,-8 24-50 0 0,-12 49 0 0 0,15-41 58 0 0,5-23-5 0 0,-6 41 1 0 0,9-37 10 0 0,1-9-5 0 0,1 0 0 0 0,1 1 0 0 0,2 31 0 0 0,2-23-5 0 0,14 57 0 0 0,-13-74 9 0 0,1 1 1 0 0,0-1-1 0 0,1 0 1 0 0,0-1-1 0 0,1 0 1 0 0,12 17-1 0 0,-4-9-5 0 0,1-1-1 0 0,1 0 0 0 0,0-1 0 0 0,1-2 0 0 0,1 1 0 0 0,1-2 1 0 0,0-1-1 0 0,1 0 0 0 0,1-2 0 0 0,25 12 0 0 0,-29-17 1 0 0,1-1 0 0 0,-1 0 0 0 0,1-2 0 0 0,0 0-1 0 0,0-1 1 0 0,0-1 0 0 0,1-1 0 0 0,23-2 0 0 0,-11 0-8 0 0,44-9 0 0 0,51-25-39 0 0,-92 25 50 0 0,56-26 9 0 0,-51 19 0 0 0,25-9 0 0 0,94-42 186 0 0,-28-5 214 0 0,-126 69-379 0 0,1 0 0 0 0,-2 0 1 0 0,7-5-1 0 0,-6 3-10 0 0,14-9-3 0 0,2-2-1742 0 0,-20 16 1400 0 0,-25-1-7448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22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1344 0 0,'0'0'333'0'0,"-10"12"1623"0"0,2-3-1901 0 0,8-8-167 0 0,-1 0-64 0 0,-5 9-1367 0 0,5-10 874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0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69 453 5953 0 0,'1'-2'-423'0'0,"7"-10"-123"0"0,0 0 0 0 0,1 1 0 0 0,1-1 0 0 0,19-17 0 0 0,18-17 358 0 0,-44 43 239 0 0,-2 2-35 0 0,0 1 0 0 0,0-1 0 0 0,0 0 0 0 0,0 0 0 0 0,0 0 0 0 0,0 0 0 0 0,0 0 0 0 0,0 0 0 0 0,0 0 0 0 0,-1 0 0 0 0,1 0 0 0 0,0 0-1 0 0,-1 0 1 0 0,1 0 0 0 0,-1 0 0 0 0,1-2 0 0 0,-1 2-15 0 0,0 0 1 0 0,0 1-1 0 0,0-1 0 0 0,0 0 0 0 0,-1 1 1 0 0,1-1-1 0 0,0 0 0 0 0,0 1 0 0 0,-1-1 0 0 0,1 1 1 0 0,0-1-1 0 0,-1 0 0 0 0,1 1 0 0 0,0-1 1 0 0,-1 1-1 0 0,1-1 0 0 0,-1 1 0 0 0,1-1 0 0 0,-1 1 1 0 0,1 0-1 0 0,-1-1 0 0 0,1 1 0 0 0,-2-1 1 0 0,2 1 0 0 0,-2-1-14 0 0,-7-1-69 0 0,5 2 43 0 0,1-1 1 0 0,-1 1-1 0 0,1 0 1 0 0,-1 0-1 0 0,0 0 1 0 0,1 0-1 0 0,-7 2 1 0 0,-10 2-80 0 0,0 1 1 0 0,-33 14 0 0 0,37-15 189 0 0,7-3-11 0 0,8 0-5 0 0,0-1-54 0 0,0-1-1 0 0,0 1 0 0 0,-1 0 1 0 0,1 0-1 0 0,0-1 0 0 0,0 1 1 0 0,0 0-1 0 0,1-1 0 0 0,-1 1 1 0 0,0-1-1 0 0,0 1 0 0 0,-1-2 1 0 0,0 1 4 0 0,1 0 2 0 0,0 1-6 0 0,1 0 0 0 0,0 0 0 0 0,0 0 0 0 0,-1 0 0 0 0,1-1-1 0 0,0 1 1 0 0,0 0 0 0 0,0 0 0 0 0,0 0 0 0 0,-1 0 0 0 0,1-1 0 0 0,0 1 0 0 0,0 0 0 0 0,0 0 0 0 0,0-1 0 0 0,0 1 0 0 0,-1 0 0 0 0,1 0-1 0 0,0 0 1 0 0,0-1 0 0 0,0 1 0 0 0,0 0 0 0 0,0 0 0 0 0,0-1 0 0 0,0 1 0 0 0,-1-5 36 0 0,0-1 0 0 0,1 1 1 0 0,-1 0-1 0 0,1 0 0 0 0,0-1 0 0 0,1 1 0 0 0,-1 0 1 0 0,1 0-1 0 0,0-1 0 0 0,0 1 0 0 0,1 0 1 0 0,2-6-1 0 0,5-11 120 0 0,19-30 1 0 0,-19 35-93 0 0,7-10 24 0 0,-7 12 62 0 0,8-19-1 0 0,-8 11 248 0 0,-7 3 159 0 0,-2 19-465 0 0,0-1-22 0 0,0 1-56 0 0,0 0-1 0 0,0 0 1 0 0,0 0 0 0 0,-1 0 0 0 0,1 0 0 0 0,0 0 0 0 0,0 0 0 0 0,-1 0-1 0 0,1 0 1 0 0,-1 0 0 0 0,1 0 0 0 0,-1 0 0 0 0,1 1 0 0 0,-1-1 0 0 0,0 0-1 0 0,1 0 1 0 0,-2-1 0 0 0,1 2 15 0 0,-6-5-2 0 0,1 2-75 0 0,4 4-62 0 0,1 2 107 0 0,-3 23-47 0 0,3-18 45 0 0,1 0 0 0 0,0 0 1 0 0,1 0-1 0 0,0 0 0 0 0,3 13 1 0 0,16 38 112 0 0,-16-47-68 0 0,-2-7-22 0 0,0-1-1 0 0,1 1 0 0 0,-1-1 0 0 0,1 0 0 0 0,0 0 0 0 0,0 0 0 0 0,0 0 0 0 0,1 0 0 0 0,0-1 1 0 0,-1 0-1 0 0,8 5 0 0 0,-10-7-5 0 0,1-1 1 0 0,0 1-1 0 0,-1-1 1 0 0,1 1-1 0 0,0-1 1 0 0,0 0-1 0 0,-1 0 1 0 0,1 0-1 0 0,3 0 1 0 0,-3 0 8 0 0,2 0-3 0 0,-1-1-1 0 0,0 1 1 0 0,0-1 0 0 0,0 1 0 0 0,0-1 0 0 0,0 0-1 0 0,4-2 1 0 0,11-3 61 0 0,-13 3-61 0 0,-4 2-6 0 0,1 1-1 0 0,4-1-11 0 0,-5 1-5 0 0,4 9-302 0 0,-5-5 236 0 0,-12 24-20 0 0,2 2 0 0 0,1-1 0 0 0,-9 54 0 0 0,14-60 95 0 0,2-1 0 0 0,1 1 0 0 0,1 0 0 0 0,0-1 0 0 0,8 44 0 0 0,-6-59 3 0 0,-1-1 0 0 0,1 0-1 0 0,0 1 1 0 0,1-1 0 0 0,-1 0-1 0 0,1 0 1 0 0,1-1 0 0 0,-1 1 0 0 0,1-1-1 0 0,6 8 1 0 0,-5-7 3 0 0,2-1 0 0 0,-1 1 0 0 0,1-1 0 0 0,-1 0 0 0 0,1 0 0 0 0,1-1 0 0 0,12 6 0 0 0,224 119-918 0 0,-183-86-138 0 0,-44-30 411 0 0,-8-3-540 0 0,-8-9 574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08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2864 0 0,'0'4'162'0'0,"-1"0"1"0"0,0 0-1 0 0,0 0 0 0 0,0 0 0 0 0,-1 0 1 0 0,1 0-1 0 0,-1 0 0 0 0,0-1 0 0 0,0 1 1 0 0,-5 6-1 0 0,-7 14 539 0 0,2 0-255 0 0,6-12-285 0 0,0 1 0 0 0,1-1 0 0 0,0 1 0 0 0,-4 22 0 0 0,4-11-21 0 0,-8 75 208 0 0,12-88-316 0 0,1 2 0 0 0,0-1 0 0 0,1 0 1 0 0,0-1-1 0 0,1 1 0 0 0,4 13 0 0 0,-5-21-24 0 0,0-1-1 0 0,0 0 1 0 0,1 0-1 0 0,-1 1 1 0 0,1-1-1 0 0,0 0 1 0 0,0-1-1 0 0,0 1 1 0 0,0 0 0 0 0,1-1-1 0 0,-1 1 1 0 0,1-1-1 0 0,-1 1 1 0 0,5 1-1 0 0,-5-3-3 0 0,-1 0 0 0 0,1 0 0 0 0,-1 0 0 0 0,0 0 0 0 0,1 1 0 0 0,-1-1 0 0 0,0 0 0 0 0,0 0 0 0 0,1 1-1 0 0,-1-1 1 0 0,0 1 0 0 0,-1-1 0 0 0,1 1 0 0 0,1 2 0 0 0,-1-2-8 0 0,-1 1 0 0 0,1-1-1 0 0,-1 0 1 0 0,0 0 0 0 0,0 1-1 0 0,0-1 1 0 0,0 0 0 0 0,0 1 0 0 0,0-1-1 0 0,-1 0 1 0 0,1 1 0 0 0,-1-1 0 0 0,1 0-1 0 0,-1 0 1 0 0,-1 3 0 0 0,-3 7-13 0 0,3-4 4 0 0,-1 0 1 0 0,-1-1 0 0 0,1 1 0 0 0,-9 11-1 0 0,-2 4-9 0 0,-8 16 10 0 0,-35 43 1 0 0,11-18 44 0 0,-19 42 103 0 0,61-101-121 0 0,3-3-3 0 0,0-1 0 0 0,0 0 0 0 0,0 0-1 0 0,1 0 1 0 0,-1 0 0 0 0,0 1-1 0 0,1-1 1 0 0,-1 0 0 0 0,1 0 0 0 0,-1 1-1 0 0,1-1 1 0 0,-1 2 0 0 0,4-2 40 0 0,8 0 4 0 0,-9-1-6 0 0,2-1-3 0 0,10-5 33 0 0,22-13-1 0 0,-23 11-33 0 0,1 1-1 0 0,19-8 0 0 0,-8 4 28 0 0,-25 11-67 0 0,1 0 0 0 0,0 0-1 0 0,0-1 1 0 0,-1 1 0 0 0,1 0 0 0 0,0 0-1 0 0,-1 0 1 0 0,1 0 0 0 0,0 0 0 0 0,0 0 0 0 0,-1 0-1 0 0,1 0 1 0 0,0 0 0 0 0,0 0 0 0 0,-1 0-1 0 0,1 0 1 0 0,0 1 0 0 0,-1-1 0 0 0,1 0-1 0 0,0 1 1 0 0,-1-1 0 0 0,1 0 0 0 0,0 1-1 0 0,0-1-8 0 0,-1 1 6 0 0,1 0 0 0 0,-1 0-1 0 0,1-1 1 0 0,-1 1 0 0 0,0 0-1 0 0,1 0 1 0 0,-1-1-1 0 0,0 1 1 0 0,0 0 0 0 0,1 0-1 0 0,-1 0 1 0 0,0 0 0 0 0,0 0-1 0 0,0-1 1 0 0,0 1-1 0 0,0 0 1 0 0,0 0 0 0 0,0 0-1 0 0,-1 1 1 0 0,1 0 6 0 0,0 6 25 0 0,1 0 0 0 0,0 0 0 0 0,0 0 0 0 0,0 1 0 0 0,6 12 0 0 0,-6-16-21 0 0,1 0 1 0 0,0-1-1 0 0,0 0 0 0 0,1 1 0 0 0,-1-1 0 0 0,1 0 0 0 0,0 0 0 0 0,0-1 0 0 0,0 1 0 0 0,1-1 0 0 0,3 4 0 0 0,-5-6-6 0 0,1 1 0 0 0,-1-1 0 0 0,1 0 0 0 0,-1 0 0 0 0,1 0 0 0 0,0 0 0 0 0,-1 0 0 0 0,1-1 0 0 0,0 1 0 0 0,-1-1 0 0 0,1 0 0 0 0,0 0 0 0 0,5 0 0 0 0,-1-1 12 0 0,1 0-1 0 0,0 0 1 0 0,12-4-1 0 0,0-3 12 0 0,0-1 0 0 0,0 0 0 0 0,25-18-1 0 0,-19 11-8 0 0,50-30-1 0 0,13-8-108 0 0,-36 22-43 0 0,-52 32 133 0 0,-1 0-1 0 0,1-1 1 0 0,-1 1 0 0 0,0 0 0 0 0,1 0 0 0 0,-1 0-1 0 0,1-1 1 0 0,-1 1 0 0 0,1 0 0 0 0,-1 0 0 0 0,1 0-1 0 0,-1 0 1 0 0,0 0 0 0 0,1 0 0 0 0,-1 0 0 0 0,1 0-1 0 0,-1 0 1 0 0,1 0 0 0 0,-1 0 0 0 0,1 0 0 0 0,-1 1-1 0 0,1-1 1 0 0,-1 0 0 0 0,0 0 0 0 0,1 0-1 0 0,0 1 1 0 0,-1-1 0 0 0,1 1-1 0 0,-1 0 1 0 0,0-1 0 0 0,1 1-1 0 0,-1 0 1 0 0,1-1-1 0 0,-1 1 1 0 0,0 0-1 0 0,0-1 1 0 0,1 1-1 0 0,-1 0 1 0 0,0 0 0 0 0,0-1-1 0 0,0 2 1 0 0,1 3 17 0 0,-1 0 1 0 0,0-1-1 0 0,-2 9 1 0 0,-15 101 328 0 0,14-95-294 0 0,2-14-34 0 0,0 1 0 0 0,0 0 0 0 0,1-1 0 0 0,-1 1 0 0 0,1 0 0 0 0,0 0 0 0 0,1-1 0 0 0,1 7 1 0 0,-1-7-3 0 0,1 3 32 0 0,0-1 0 0 0,6 13 0 0 0,-7-17-44 0 0,0-1 0 0 0,1 0-1 0 0,-1-1 1 0 0,0 1 0 0 0,1 0 0 0 0,-1 0 0 0 0,1-1-1 0 0,0 1 1 0 0,-1 0 0 0 0,1-1 0 0 0,0 0-1 0 0,0 1 1 0 0,4 1 0 0 0,2 0-43 0 0,1-1 1 0 0,-1 1 0 0 0,1-1-1 0 0,0-1 1 0 0,-1 0-1 0 0,1 0 1 0 0,0-1-1 0 0,0 0 1 0 0,0 0-1 0 0,16-3 1 0 0,-6-1-358 0 0,-1 0 0 0 0,0-1 0 0 0,0-1-1 0 0,19-9 1 0 0,-34 14 154 0 0,0 0 0 0 0,-1-1 0 0 0,1 1-1 0 0,-1-1 1 0 0,0 1 0 0 0,1-1 0 0 0,-1 0 0 0 0,0 0-1 0 0,0 0 1 0 0,0 0 0 0 0,0 0 0 0 0,0-1-1 0 0,-1 1 1 0 0,1 0 0 0 0,1-4 0 0 0,1-4-1546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0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5501 0 0,'-6'13'75'0'0,"3"-4"88"0"0,-1 0 0 0 0,-8 13 0 0 0,11-21-13 0 0,2 0-141 0 0,-1-1 0 0 0,1 1 0 0 0,-1-1 0 0 0,1 1-1 0 0,-1-1 1 0 0,1 0 0 0 0,0 1 0 0 0,-1-1 0 0 0,1 0 0 0 0,-1 1 0 0 0,1-1-1 0 0,0 0 1 0 0,-1 0 0 0 0,1 1 0 0 0,0-1 0 0 0,-1 0 0 0 0,1 0-1 0 0,0 0 1 0 0,-1 0 0 0 0,2 0 0 0 0,17 1 111 0 0,-13 0-88 0 0,-1-1 0 0 0,1 1-1 0 0,0 0 1 0 0,-1 0 0 0 0,1 0 0 0 0,-1 1-1 0 0,1 0 1 0 0,-1 0 0 0 0,0 0 0 0 0,0 1-1 0 0,0-1 1 0 0,0 1 0 0 0,0 1 0 0 0,-1-1-1 0 0,0 1 1 0 0,1-1 0 0 0,-1 1 0 0 0,0 0-1 0 0,4 7 1 0 0,2 5 110 0 0,-1 0-1 0 0,13 32 1 0 0,7 38 117 0 0,-11-32-94 0 0,-9-25-73 0 0,16 37 91 0 0,-22-60-166 0 0,0 1 1 0 0,1 0 0 0 0,0-1-1 0 0,1 0 1 0 0,-1 0-1 0 0,1 0 1 0 0,7 6 0 0 0,-5-6 12 0 0,1-1 0 0 0,-1-1 0 0 0,1 0 0 0 0,1 0 0 0 0,-1 0 1 0 0,0-1-1 0 0,12 3 0 0 0,-7-2 5 0 0,24 6 50 0 0,-30-9-69 0 0,0 1 0 0 0,0-1 0 0 0,0 1 0 0 0,-1 1 0 0 0,1 0 0 0 0,0-1 0 0 0,-1 2 0 0 0,0-1 0 0 0,0 1 0 0 0,8 6 0 0 0,-6-2 2 0 0,0 1-1 0 0,-1-1 1 0 0,0 2 0 0 0,-1-1-1 0 0,1 1 1 0 0,-2 0 0 0 0,8 19-1 0 0,-1 1 28 0 0,11 48 1 0 0,-3 37 11 0 0,-10-45-27 0 0,-3-28-8 0 0,6 32 46 0 0,-12-72-68 0 0,6 26 95 0 0,11 30 1 0 0,-15-48-64 0 0,2-1 1 0 0,-1 0 0 0 0,1 0 0 0 0,1 0-1 0 0,-1-1 1 0 0,13 14 0 0 0,1-1 19 0 0,66 76 97 0 0,-70-78-132 0 0,-1 2 0 0 0,0-1 1 0 0,13 30-1 0 0,-15-23-6 0 0,-1 1-1 0 0,-2 1 1 0 0,0 0 0 0 0,-2 0-1 0 0,-1 0 1 0 0,3 55 0 0 0,-2-13-5 0 0,-3-35-4 0 0,-4-31-1 0 0,1-1 1 0 0,0 0-1 0 0,-1 0 0 0 0,2 1 0 0 0,-1-1 0 0 0,0 0 0 0 0,4 7 0 0 0,-3-9 3 0 0,-1 0 0 0 0,1 0 0 0 0,-1 0 0 0 0,1 0 1 0 0,0 0-1 0 0,-1-1 0 0 0,1 1 0 0 0,0-1 0 0 0,0 1 0 0 0,0-1 0 0 0,1 0 0 0 0,-1 0 0 0 0,0 1 0 0 0,0-2 0 0 0,3 2 0 0 0,39 10 22 0 0,-29-8-16 0 0,-1 0 1 0 0,25 11-1 0 0,-34-13-10 0 0,0 1 0 0 0,0 0 0 0 0,-1 0 0 0 0,1 0-1 0 0,-1 0 1 0 0,0 1 0 0 0,0 0 0 0 0,0 0 0 0 0,-1 0 0 0 0,1 0 0 0 0,4 8 0 0 0,0 3-2 0 0,0 1 1 0 0,-1 0-1 0 0,10 33 1 0 0,6 52 8 0 0,-18-76-26 0 0,8 38 4 0 0,-11-57 7 0 0,0 0 0 0 0,0 0 0 0 0,1 0-1 0 0,0-1 1 0 0,0 1 0 0 0,0-1 0 0 0,7 9 0 0 0,-7-11 7 0 0,0-1 0 0 0,-1 1 0 0 0,1-1 0 0 0,0 0 0 0 0,0 0 0 0 0,1 0 0 0 0,-1 0 0 0 0,0-1 0 0 0,1 0 0 0 0,-1 1 0 0 0,1-1 0 0 0,-1 0 0 0 0,1 0 0 0 0,-1-1 0 0 0,5 1 0 0 0,7 0 15 0 0,-1-1-1 0 0,23-2 0 0 0,-19 0-7 0 0,13 0 0 0 0,-10 0 50 0 0,0 1 0 0 0,26 2 0 0 0,-41-1-29 0 0,1 1 0 0 0,0 1 0 0 0,0-1 0 0 0,-1 1 0 0 0,1 0 0 0 0,-1 1 0 0 0,1-1 0 0 0,-1 1 0 0 0,0 1 0 0 0,11 6 0 0 0,34 31-173 0 0,-48-39-267 0 0,3 4 816 0 0,-4-6-1470 0 0,-3-3-2037 0 0,-7-20 1013 0 0,-2 0-308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2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7 5825 0 0,'0'0'-172'0'0,"2"-7"117"0"0,-6 20 4458 0 0,-8 25-3399 0 0,-7 18-1304 0 0,12-33 315 0 0,-8 20 14 0 0,-59 138 57 0 0,63-155-51 0 0,8-17 50 0 0,0-1 1 0 0,0 1-1 0 0,-7 9 0 0 0,9-17-26 0 0,-8 20-971 0 0,9-28-3958 0 0,0-3 4572 0 0,0 0 0 0 0,3-13 0 0 0,8-29-378 0 0,-7 30 663 0 0,1 1 0 0 0,9-26 0 0 0,-7 27 623 0 0,9-36-1 0 0,-9 34 446 0 0,-3 12-305 0 0,-4 9-348 0 0,1-1-272 0 0,-1 2-118 0 0,0 0 0 0 0,0 0 1 0 0,0 0-1 0 0,0 0 0 0 0,0 0 0 0 0,0 0 0 0 0,0-1 0 0 0,0 1 0 0 0,0 0 0 0 0,0 0 0 0 0,0 0 1 0 0,0 0-1 0 0,0 0 0 0 0,0 0 0 0 0,0-1 0 0 0,0 1 0 0 0,0 0 0 0 0,0 0 0 0 0,0 0 0 0 0,0 0 1 0 0,0 0-1 0 0,1 0 0 0 0,-1 0 0 0 0,0 0 0 0 0,0-1 0 0 0,0 1 0 0 0,0 0 0 0 0,0 0 0 0 0,0 0 1 0 0,0 0-1 0 0,0 0 0 0 0,1 0 0 0 0,-1 0 0 0 0,0 0 0 0 0,0 0 0 0 0,0 0 0 0 0,0 0 0 0 0,0 0 1 0 0,0 0-1 0 0,1 0 0 0 0,-1 0 0 0 0,0 0 0 0 0,0 0 0 0 0,0 0 0 0 0,0 0 0 0 0,0 0 0 0 0,0 0 1 0 0,1 0-1 0 0,-1 0 0 0 0,0 0 0 0 0,0 0 0 0 0,0 0 0 0 0,0 0 0 0 0,0 0 0 0 0,0 0 0 0 0,0 0 1 0 0,1 0-1 0 0,-1 1 0 0 0,0-1 0 0 0,0 0 0 0 0,0 0 0 0 0,50 75 438 0 0,-6-7-166 0 0,-34-53-292 0 0,0 0 0 0 0,-1 1-1 0 0,-1 0 1 0 0,7 18 0 0 0,-14-32-66 0 0,0 1 1 0 0,-1-1-1 0 0,1 1 1 0 0,-1 0-1 0 0,0-1 1 0 0,0 1 0 0 0,0 0-1 0 0,0-1 1 0 0,0 1-1 0 0,-1 0 1 0 0,1-1-1 0 0,-1 1 1 0 0,0 0-1 0 0,0-1 1 0 0,0 1-1 0 0,0-1 1 0 0,-2 3-1 0 0,1 0-401 0 0,-1-1-1 0 0,1 0 1 0 0,-1 0-1 0 0,-1 0 1 0 0,1 0-1 0 0,0-1 1 0 0,-1 1-1 0 0,-5 3 1 0 0,3-3-946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2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46 4236 0 0,'0'0'-42'0'0,"-2"0"46"0"0,22-8 1870 0 0,-9 5-1828 0 0,20-5 1 0 0,2 2 94 0 0,-32 5-130 0 0,1 1-3 0 0,7-1-2 0 0,13-3-494 0 0,-20 4 256 0 0,-1-1-77 0 0,12-8-2393 0 0,-5 4 1958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3748 0 0,'0'0'126'0'0,"2"-9"278"0"0,1 0-117 0 0,1 3 57 0 0,-4 6-331 0 0,0 0 0 0 0,0 0 0 0 0,0 0 0 0 0,1 0 0 0 0,-1 0 1 0 0,0 0-1 0 0,0 0 0 0 0,0 0 0 0 0,0-1 0 0 0,0 1 0 0 0,0 0 0 0 0,1 0 1 0 0,-1 0-1 0 0,0 0 0 0 0,0 0 0 0 0,0 0 0 0 0,0 0 0 0 0,0 0 0 0 0,0 0 1 0 0,1 0-1 0 0,-1 0 0 0 0,0 0 0 0 0,0 0 0 0 0,0 1 0 0 0,0-1 0 0 0,0 0 0 0 0,0 0 1 0 0,1 0-1 0 0,-1 0 0 0 0,0 0 0 0 0,0 0 0 0 0,0 0 0 0 0,0 0 0 0 0,0 0 1 0 0,0 0-1 0 0,0 0 0 0 0,0 1 0 0 0,1-1 0 0 0,6 8 134 0 0,-1 1 1 0 0,0 0-1 0 0,0 0 0 0 0,5 13 1 0 0,17 45 415 0 0,2 2-107 0 0,-2-11-62 0 0,-12-26 61 0 0,-15-31-405 0 0,3 8 293 0 0,1 2-863 0 0,-5-5-4433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3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 3988 0 0,'0'0'4'0'0,"1"-1"44"0"0,14-23 2609 0 0,-18 26-2633 0 0,-45 42-1154 0 0,47-43 949 0 0,1 0 0 0 0,-1-1 0 0 0,0 1 0 0 0,1-1-1 0 0,-1 1 1 0 0,0 0 0 0 0,1-1 0 0 0,-1 1 0 0 0,0-1 0 0 0,1 0 0 0 0,-1 1-1 0 0,0-1 1 0 0,0 0 0 0 0,0 1 0 0 0,-1-1 0 0 0,1 0-656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6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697 17 3372 0 0,'-137'-7'-641'0'0,"67"5"766"0"0,-216-6 565 0 0,251 8-291 0 0,0 2 1 0 0,-45 7-1 0 0,31-3 228 0 0,47-6-563 0 0,2 0-48 0 0,0 1 1 0 0,-1-1-1 0 0,1 1 0 0 0,0-1 0 0 0,0 1 1 0 0,-1-1-1 0 0,1 1 0 0 0,0-1 0 0 0,0 1 0 0 0,0-1 1 0 0,0 1-1 0 0,-1 0 0 0 0,1-1 0 0 0,0 1 1 0 0,0-1-1 0 0,0 1 0 0 0,0-1 0 0 0,0 1 1 0 0,1 0-1 0 0,-1-1 0 0 0,0 1 0 0 0,0-1 0 0 0,0 1 1 0 0,0-1-1 0 0,1 1 0 0 0,-1-1 0 0 0,0 1 1 0 0,1 0-1 0 0,2 4 57 0 0,1-1 0 0 0,0 1 0 0 0,0-1 0 0 0,0 0 0 0 0,8 5 0 0 0,28 18 217 0 0,-29-21-246 0 0,25 14 173 0 0,1-1 1 0 0,63 21-1 0 0,-24-16 194 0 0,1-3 0 0 0,110 14 0 0 0,69-13 307 0 0,-42-24-314 0 0,-25-1-143 0 0,-43 4-102 0 0,118 5 48 0 0,-105 5-108 0 0,-98-7-46 0 0,-59-4-44 0 0,9 2 39 0 0,-6-2-14 0 0,-2-1-21 0 0,-4 0 59 0 0,-7-3-74 0 0,0 0 0 0 0,0 1 0 0 0,-1 0 0 0 0,1 0 1 0 0,-14-1-1 0 0,-52-6-10 0 0,44 7 8 0 0,-309-19-156 0 0,47 7 12 0 0,-148-33 107 0 0,91 1 344 0 0,279 37-296 0 0,56 8-120 0 0,14 2 111 0 0,0 0-1 0 0,0 0 1 0 0,-1 0-1 0 0,1 0 1 0 0,0 0-1 0 0,0 0 1 0 0,0 0-1 0 0,0 0 1 0 0,0 0-1 0 0,0 0 1 0 0,0 0 0 0 0,0 0-1 0 0,0 0 1 0 0,-1 0-1 0 0,1 0 1 0 0,0 0-1 0 0,0 0 1 0 0,0 0-1 0 0,0 0 1 0 0,0 0-1 0 0,0 0 1 0 0,0 0-1 0 0,0 0 1 0 0,0 0-1 0 0,-1 0 1 0 0,1 0-1 0 0,0 0 1 0 0,0 0-1 0 0,0 0 1 0 0,0 0-1 0 0,0 0 1 0 0,0 1-1 0 0,0-1 1 0 0,0 0-1 0 0,0 0 1 0 0,0 0-1 0 0,0 0 1 0 0,0 0-1 0 0,0 0 1 0 0,0 0 0 0 0,0 0-1 0 0,0 0 1 0 0,0 0-1 0 0,0 1 1 0 0,-1-1-1 0 0,14 8-91 0 0,-9-6 117 0 0,10 6-25 0 0,1-2 0 0 0,0 0 0 0 0,29 7 0 0 0,-14-4 8 0 0,63 18 20 0 0,188 29-1 0 0,-192-47-18 0 0,128-3 0 0 0,89-22 34 0 0,302-29-19 0 0,-540 43-141 0 0,-1 2-1 0 0,125 18 1 0 0,-106-7 1 0 0,-84-11 170 0 0,28 0 414 0 0,-28 0-411 0 0,0 0-64 0 0,4-2 9 0 0,-5 2 2 0 0,1-1-61 0 0,63-32-58 0 0,-61 31 116 0 0,8-4-17 0 0,0 1 0 0 0,1 1 0 0 0,-1 0-1 0 0,23-4 1 0 0,-32 7 16 0 0,30-6-40 0 0,-20 4 0 0 0,-11 3-14 0 0,5-4-436 0 0,8 1-485 0 0,-14 2 584 0 0,9-4-792 0 0,-4 0-1790 0 0,0-1 771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6761 0 0,'0'0'-277'0'0,"2"1"-178"0"0,2-1 345 0 0,-3 0 93 0 0,0 0 1 0 0,0 0-1 0 0,0 0 1 0 0,0 1-1 0 0,0-1 1 0 0,-1 0-1 0 0,1 0 1 0 0,0 1-1 0 0,0-1 1 0 0,0 0-1 0 0,0 1 1 0 0,0-1-1 0 0,0 1 1 0 0,-1-1-1 0 0,1 1 1 0 0,0-1-1 0 0,0 1 1 0 0,0 1-1 0 0,0-1 309 0 0,-1 2-144 0 0,0 2 78 0 0,0 1 0 0 0,-1 0-1 0 0,1-1 1 0 0,-3 12-1 0 0,-11 24 261 0 0,-31 68 0 0 0,15-42-236 0 0,15-36-131 0 0,10-20-12 0 0,-1 1-1 0 0,-4 16 0 0 0,7-20-3 0 0,0-1-1 0 0,-4 10 0 0 0,-1 0 65 0 0,-11 20 171 0 0,19-36-301 0 0,-1 0-19 0 0,1-1 0 0 0,-1 1 1 0 0,1 0-1 0 0,0-1 1 0 0,-1 1-1 0 0,1-1 1 0 0,0 1-1 0 0,-1 0 1 0 0,1-1-1 0 0,0 1 1 0 0,0 0-1 0 0,-1 0 1 0 0,1-1-1 0 0,0 1 1 0 0,0 0-1 0 0,0-1 1 0 0,0 2-1 0 0,-2 11 2379 0 0,-3-4-2453 0 0,-29 109 41 0 0,31-108-15 0 0,2-5-6 0 0,0 0-1 0 0,0 0 0 0 0,0 0 0 0 0,1 1 0 0 0,0-1 1 0 0,0 0-1 0 0,0 0 0 0 0,1 0 0 0 0,0 1 1 0 0,0-1-1 0 0,0 0 0 0 0,0 0 0 0 0,1 0 0 0 0,0 0 1 0 0,3 6-1 0 0,-3-8 18 0 0,0 1 1 0 0,0-1-1 0 0,0 0 1 0 0,0 0 0 0 0,0 1-1 0 0,0-2 1 0 0,1 1-1 0 0,-1 0 1 0 0,1 0-1 0 0,0-1 1 0 0,0 0 0 0 0,0 1-1 0 0,0-1 1 0 0,1 0-1 0 0,-1-1 1 0 0,0 1-1 0 0,1-1 1 0 0,-1 1-1 0 0,7 1 1 0 0,3 0 5 0 0,1-1-1 0 0,-1 0 1 0 0,0-1-1 0 0,1-1 1 0 0,24-1-1 0 0,68-15 30 0 0,-103 16-14 0 0,32-8 34 0 0,-12 4-38 0 0,-17 2 8 0 0,-2 1-126 0 0,0 0 0 0 0,-1 0 0 0 0,1 0 1 0 0,5 0-1 0 0,-4 0-141 0 0,-4 1-37 0 0,2-6-4854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9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6769 0 0,'0'0'-198'0'0,"-3"2"-581"0"0,-1-1 785 0 0,0 1 0 0 0,1 0 0 0 0,-1 0 0 0 0,1 0 1 0 0,0 0-1 0 0,-1 0 0 0 0,1 1 0 0 0,0-1 0 0 0,0 1 0 0 0,1 0 1 0 0,-1 0-1 0 0,-4 6 0 0 0,0 3 38 0 0,1 0 1 0 0,-1 0-1 0 0,2 0 1 0 0,0 1-1 0 0,0-1 1 0 0,-3 19-1 0 0,7-26-18 0 0,0 0 0 0 0,0 0 0 0 0,0 1 0 0 0,1-1-1 0 0,0 0 1 0 0,0 1 0 0 0,1-1 0 0 0,-1 0 0 0 0,1 0 0 0 0,0 0 0 0 0,1 1-1 0 0,2 7 1 0 0,-3-13-20 0 0,-1 1-1 0 0,1-1 1 0 0,-1 1 0 0 0,1-1-1 0 0,-1 1 1 0 0,1-1-1 0 0,0 1 1 0 0,0-1-1 0 0,-1 1 1 0 0,1-1 0 0 0,0 0-1 0 0,-1 0 1 0 0,1 1-1 0 0,0-1 1 0 0,0 0 0 0 0,0 0-1 0 0,0 0 1 0 0,12 1 57 0 0,-11-1-43 0 0,0 0-16 0 0,1-1-4 0 0,2-1 19 0 0,-1 1 0 0 0,1-1-1 0 0,-1 0 1 0 0,1 0 0 0 0,7-6-1 0 0,-9 6 27 0 0,0-1-1 0 0,0 0 1 0 0,0 0-1 0 0,-1-1 1 0 0,1 1-1 0 0,-1-1 1 0 0,0 1-1 0 0,0-1 1 0 0,0 1 0 0 0,0-1-1 0 0,-1 0 1 0 0,1 0-1 0 0,-1 0 1 0 0,0 0-1 0 0,0 0 1 0 0,0 0-1 0 0,-1-5 1 0 0,1 4 1 0 0,-1-1 1 0 0,0 1-1 0 0,0-1 0 0 0,0 1 1 0 0,-1 0-1 0 0,1-1 1 0 0,-1 1-1 0 0,-1 0 0 0 0,1 0 1 0 0,-1 0-1 0 0,0 0 1 0 0,-2-6-1 0 0,2 7-23 0 0,-1 1 1 0 0,1-1-1 0 0,0 0 0 0 0,-1 1 0 0 0,-5-6 0 0 0,7 8-34 0 0,-5-5-278 0 0,0 4 252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2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2356 0 0,'0'0'-93'0'0,"-4"3"-244"0"0,-48 33 1214 0 0,48-32-728 0 0,2-3 35 0 0,1 0 33 0 0,-26 19 3179 0 0,26-19-2613 0 0,0 0-714 0 0,-1 0 0 0 0,1 1 0 0 0,-1-1-1 0 0,1 1 1 0 0,0-1 0 0 0,0 1 0 0 0,-1-1 0 0 0,1 1 0 0 0,0 0 0 0 0,-1 2-1 0 0,2-3-165 0 0,0-1 0 0 0,0 0 0 0 0,-1 1-1 0 0,1-1 1 0 0,0 1 0 0 0,0-1 0 0 0,0 1-1 0 0,0-1 1 0 0,0 0 0 0 0,-1 1-1 0 0,1-1 1 0 0,0 1 0 0 0,0-1 0 0 0,0 1-1 0 0,0-1 1 0 0,1 1 0 0 0,-1-1 0 0 0,0 1-1 0 0,0-1 1 0 0,0 1 0 0 0,0-1-1 0 0,0 0 1 0 0,1 1 0 0 0,-1-1 0 0 0,0 1-1 0 0,0-1 1 0 0,1 1 0 0 0,13 9-1547 0 0,-10-8 440 0 0,3 3 342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0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4828 0 0,'0'0'383'0'0,"2"3"-310"0"0,6 10 88 0 0,0 1 0 0 0,9 24 0 0 0,11 39 99 0 0,-13-39 176 0 0,-15-37-334 0 0,2 0 18 0 0,-1-1-114 0 0,-1 0 0 0 0,0 1 0 0 0,0-1-1 0 0,0 0 1 0 0,0 0 0 0 0,0 0 0 0 0,1 0 0 0 0,-1 0 0 0 0,0 0 0 0 0,0 1 0 0 0,0-1 0 0 0,0 0 0 0 0,1 0 0 0 0,-1 0 0 0 0,0 0 0 0 0,0 0 0 0 0,0 0 0 0 0,1 0-1 0 0,-1 0 1 0 0,0 0 0 0 0,0 0 0 0 0,0 0 0 0 0,1 0 0 0 0,-1 0 0 0 0,0 0 0 0 0,0 0 0 0 0,0 0 0 0 0,1 0 0 0 0,-1 0 0 0 0,0 0 0 0 0,0 0 0 0 0,0 0 0 0 0,0-1 0 0 0,1 1-1 0 0,-1 0 1 0 0,0 0 0 0 0,0 0 0 0 0,0 0 0 0 0,0 0 0 0 0,0 0 0 0 0,1-1 0 0 0,-1 1 0 0 0,10-12 117 0 0,14-21 1 0 0,-20 27-80 0 0,1 0 1 0 0,-1 0-1 0 0,1 0 1 0 0,1 0 0 0 0,-1 1-1 0 0,1 0 1 0 0,0 1-1 0 0,0-1 1 0 0,0 1-1 0 0,1 0 1 0 0,0 0 0 0 0,0 1-1 0 0,8-3 1 0 0,-12 5-35 0 0,0 0 1 0 0,-1 1 0 0 0,1 0-1 0 0,-1-1 1 0 0,1 1 0 0 0,0 0-1 0 0,-1 0 1 0 0,1 1 0 0 0,0-1-1 0 0,-1 0 1 0 0,1 1 0 0 0,0 0-1 0 0,4 1 1 0 0,-3 0 14 0 0,1 1 1 0 0,-1 0-1 0 0,0-1 0 0 0,0 1 0 0 0,0 1 1 0 0,-1-1-1 0 0,1 0 0 0 0,-1 1 0 0 0,0 0 1 0 0,0 0-1 0 0,0 0 0 0 0,0 0 1 0 0,-1 0-1 0 0,1 1 0 0 0,-1-1 0 0 0,3 10 1 0 0,-1-2-23 0 0,-1 0 0 0 0,0 1 0 0 0,-1-1 0 0 0,-1 1 1 0 0,1 22-1 0 0,-6 5-1283 0 0,1-20-2248 0 0,3-13 1783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0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26 5128 0 0,'-1'-2'166'0'0,"-3"-20"1201"0"0,3 20-470 0 0,-2 22-638 0 0,-2 34 0 0 0,2-22-115 0 0,-7 95 211 0 0,6-93-374 0 0,2 1 1 0 0,4 50-1 0 0,-2-80-19 0 0,1 0-1 0 0,0 0 0 0 0,0 0 1 0 0,0 0-1 0 0,3 5 0 0 0,-4-9-20 0 0,0 0 0 0 0,1 0-1 0 0,-1 1 1 0 0,1-1 0 0 0,0 0 0 0 0,-1 0 0 0 0,1 0-1 0 0,0 0 1 0 0,0 0 0 0 0,0 0 0 0 0,0 0-1 0 0,0 0 1 0 0,0 0 0 0 0,0 0 0 0 0,0-1-1 0 0,0 1 1 0 0,0 0 0 0 0,0-1 0 0 0,0 1 0 0 0,1-1-1 0 0,-1 1 1 0 0,0-1 0 0 0,0 1 0 0 0,1-1-1 0 0,-1 0 1 0 0,2 0 0 0 0,1 0-555 0 0,0 0 1 0 0,0-1-1 0 0,0 0 0 0 0,6-2 1 0 0,0-1-1151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 5104 0 0,'-1'1'-6'0'0,"-3"1"12"0"0,4-1 421 0 0,5-1-336 0 0,39 2 142 0 0,5-4-14 0 0,-27 2-622 0 0,-1-1-1 0 0,1-1 1 0 0,0-1-1 0 0,29-7 1 0 0,-39 6-792 0 0,-1 2 189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4252 0 0,'0'0'953'0'0,"2"3"-839"0"0,2 10-9 0 0,-3-11-86 0 0,0-1 0 0 0,-1 0-1 0 0,1 0 1 0 0,0 0-1 0 0,0 0 1 0 0,0 0 0 0 0,0 0-1 0 0,0 0 1 0 0,0 0-1 0 0,0 0 1 0 0,0 0 0 0 0,0 0-1 0 0,0-1 1 0 0,0 1-1 0 0,2 0 1 0 0,5 5 125 0 0,16 16 125 0 0,-15-14-194 0 0,0 1 1 0 0,-1-1-1 0 0,0 2 1 0 0,10 13 0 0 0,-12-14-14 0 0,-1 0 0 0 0,0 0 1 0 0,-1 0-1 0 0,0 1 1 0 0,5 18-1 0 0,-8-23-52 0 0,0-1 1 0 0,-1 1-1 0 0,1 0 1 0 0,-1 0-1 0 0,0 0 1 0 0,0-1-1 0 0,-1 1 1 0 0,1 0-1 0 0,-1 0 1 0 0,0-1-1 0 0,-1 1 1 0 0,1-1-1 0 0,-1 1 1 0 0,-4 8-1 0 0,5-12-9 0 0,0 2 4 0 0,-1 0 0 0 0,0 0 0 0 0,0 0 0 0 0,0-1 0 0 0,0 1 1 0 0,0 0-1 0 0,-1-1 0 0 0,1 1 0 0 0,-1-1 0 0 0,0 0 0 0 0,-6 4 0 0 0,8-6 3 0 0,-1 1-1 0 0,0 0 1 0 0,0-1 0 0 0,0 1 0 0 0,0-1-1 0 0,0 0 1 0 0,-3 0 0 0 0,3 0 5 0 0,0-1 12 0 0,1 1-22 0 0,0-1 2 0 0,0 1-1 0 0,0-1 1 0 0,0 1 0 0 0,0-1-1 0 0,0 1 1 0 0,0-1-1 0 0,0 0 1 0 0,0 0 0 0 0,0 1-1 0 0,1-1 1 0 0,-1 0-1 0 0,0 0 1 0 0,1 0 0 0 0,-1 0-1 0 0,0 0 1 0 0,1 0-1 0 0,-1 0 1 0 0,1 0 0 0 0,0 0-1 0 0,-1 0 1 0 0,1 0-1 0 0,0 0 1 0 0,-1-1-1 0 0,1 1 1 0 0,0-1 0 0 0,1-4 19 0 0,0 1 0 0 0,1-1 1 0 0,0 1-1 0 0,0 0 1 0 0,0 0-1 0 0,0-1 0 0 0,1 1 1 0 0,5-7-1 0 0,-2 4 29 0 0,1 0 1 0 0,-1 0-1 0 0,17-13 0 0 0,10-8 98 0 0,-8 7 122 0 0,33-23-1 0 0,-6 9 284 0 0,-51 35-564 0 0,3-3-490 0 0,1 0 0 0 0,-1 0 0 0 0,6-10 0 0 0,-1 0-2727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2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5152 0 0,'13'3'-98'0'0,"-10"-2"31"0"0,5 4 89 0 0,-7-4-8 0 0,-1 0 0 0 0,1 0 0 0 0,-1 0 1 0 0,0 1-1 0 0,1-1 0 0 0,-1 0 0 0 0,0 0 0 0 0,0 1 0 0 0,0-1 0 0 0,0 0 0 0 0,0 0 0 0 0,0 1 0 0 0,0-1 0 0 0,0 0 1 0 0,-1 2-1 0 0,-6 22 213 0 0,4-16-128 0 0,-9 29 156 0 0,2-9-56 0 0,2 0 0 0 0,-9 57 0 0 0,16-81-174 0 0,1-3-13 0 0,-1 0 1 0 0,1 0 0 0 0,0 0-1 0 0,0 0 1 0 0,0 0 0 0 0,0 0-1 0 0,0 0 1 0 0,0 0 0 0 0,1 0 0 0 0,-1 0-1 0 0,1 0 1 0 0,-1 0 0 0 0,1 0-1 0 0,1 2 1 0 0,-1-3 10 0 0,6 0 6 0 0,-6 0-25 0 0,0-1 1 0 0,0 0-1 0 0,0 1 1 0 0,0-1-1 0 0,0 0 1 0 0,0 0-1 0 0,0 0 1 0 0,0 0-1 0 0,1 0 1 0 0,-1 0-1 0 0,0 0 1 0 0,0 0 0 0 0,0 0-1 0 0,0-1 1 0 0,0 1-1 0 0,0 0 1 0 0,1-1-1 0 0,4-1 47 0 0,-1-1-1 0 0,0 0 0 0 0,0 1 0 0 0,0-2 0 0 0,0 1 1 0 0,0-1-1 0 0,7-7 0 0 0,-10 9-13 0 0,0-1-1 0 0,0 1 1 0 0,0-1 0 0 0,-1 1 0 0 0,1-1-1 0 0,-1 0 1 0 0,0 1 0 0 0,0-1 0 0 0,0 0-1 0 0,0 0 1 0 0,0 0 0 0 0,-1 0-1 0 0,0 0 1 0 0,1 0 0 0 0,-1 0 0 0 0,0 0-1 0 0,0 0 1 0 0,-1-5 0 0 0,0 4-17 0 0,1 1 1 0 0,-1 0-1 0 0,0 0 0 0 0,0 0 1 0 0,-1 0-1 0 0,1 0 1 0 0,-4-5-1 0 0,4 7-9 0 0,-1-1 0 0 0,0 0 0 0 0,1 1 0 0 0,-1-1 0 0 0,0 1 0 0 0,0 0 0 0 0,0-1 0 0 0,0 1 0 0 0,-1 0 0 0 0,1 0 0 0 0,0 0 0 0 0,0 1 0 0 0,-4-2 0 0 0,0 1-23 0 0,0 0 1 0 0,0 0 0 0 0,-9 1 0 0 0,13 0-61 0 0,-13 2-208 0 0,12-2 62 0 0,1 0-71 0 0,-13 2-447 0 0,10-1-2190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2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47 5144 0 0,'0'-2'109'0'0,"-12"-26"1564"0"0,12 27-1316 0 0,-1-1-193 0 0,-1-4-12 0 0,1 5 201 0 0,1-4-245 0 0,0 3-32 0 0,0 5 389 0 0,2 131 422 0 0,-15 88-367 0 0,10-180-445 0 0,2-23-134 0 0,-1 0 1 0 0,-4 22 0 0 0,2-16-917 0 0,4-24 699 0 0,-1 1-65 0 0,-1 4-132 0 0,1-5-157 0 0,-6 1-4727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3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 6309 0 0,'0'0'82'0'0,"0"-1"15"0"0,0-26 2086 0 0,1 129-1611 0 0,-1 94 272 0 0,-13 0-2304 0 0,11-186 48 0 0,0 0 0 0 0,-6 16 0 0 0,5-18-1123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6273 0 0,'1'-2'-10'0'0,"0"-1"1"0"0,0 1 0 0 0,0-1 0 0 0,0 0 0 0 0,1 1 0 0 0,-1 0 0 0 0,1-1 0 0 0,-1 1-1 0 0,1 0 1 0 0,0 0 0 0 0,0 0 0 0 0,0 0 0 0 0,0 0 0 0 0,0 0 0 0 0,0 1 0 0 0,1-1 0 0 0,-1 1-1 0 0,1-1 1 0 0,-1 1 0 0 0,1 0 0 0 0,3-1 0 0 0,-4 1 10 0 0,1 0 0 0 0,0 0 0 0 0,0 0 1 0 0,-1 0-1 0 0,1 0 0 0 0,0 1 0 0 0,0-1 0 0 0,0 1 1 0 0,0 0-1 0 0,0 0 0 0 0,0 0 0 0 0,0 0 0 0 0,0 1 1 0 0,0-1-1 0 0,-1 1 0 0 0,1 0 0 0 0,0-1 0 0 0,0 1 1 0 0,0 1-1 0 0,-1-1 0 0 0,1 0 0 0 0,-1 1 0 0 0,1-1 1 0 0,-1 1-1 0 0,3 2 0 0 0,-2-2 13 0 0,-1 1 0 0 0,0-1 0 0 0,0 1 0 0 0,0-1 0 0 0,0 1 1 0 0,0 0-1 0 0,-1 0 0 0 0,1 0 0 0 0,-1 0 0 0 0,0 0 0 0 0,0 0 0 0 0,0 1 0 0 0,0-1 0 0 0,0 0 0 0 0,-1 0 0 0 0,1 1 0 0 0,-1-1 0 0 0,0 0 0 0 0,0 1 1 0 0,-1 3-1 0 0,-1 2 10 0 0,0 0 0 0 0,-1-1 0 0 0,0 1 1 0 0,0-1-1 0 0,-1 0 0 0 0,0 0 0 0 0,-1 0 0 0 0,1-1 1 0 0,-1 0-1 0 0,-8 9 0 0 0,5-7-471 0 0,0 0-1 0 0,-1-1 1 0 0,0 0-1 0 0,0 0 1 0 0,-1-1-1 0 0,0 0 1 0 0,-12 5 0 0 0,13-8-783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4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20 4260 0 0,'0'0'61'0'0,"0"-2"1"0"0,-1-8 46 0 0,1 10-95 0 0,0 0 0 0 0,0-1-1 0 0,0 1 1 0 0,0 0 0 0 0,0 0-1 0 0,0-1 1 0 0,0 1 0 0 0,0 0-1 0 0,0-1 1 0 0,-1 1 0 0 0,1 0-1 0 0,0 0 1 0 0,0-1 0 0 0,0 1 0 0 0,0 0-1 0 0,-1-1 1 0 0,1 1 0 0 0,0 0-1 0 0,0 0 1 0 0,0 0 0 0 0,-1-1-1 0 0,1 1 1 0 0,0 0 0 0 0,0 0-1 0 0,-1 0 1 0 0,1 0 0 0 0,0-1-1 0 0,-1 1 1 0 0,1 0 0 0 0,0 0-1 0 0,0 0 1 0 0,-1 0 0 0 0,1 0-1 0 0,0 0 1 0 0,-1 0 0 0 0,1 0-1 0 0,0 0 1 0 0,-1 0 0 0 0,1 0-1 0 0,0 0 1 0 0,0 0 0 0 0,-1 0-1 0 0,1 0 1 0 0,0 0 0 0 0,-1 0-1 0 0,1 0 1 0 0,0 1 0 0 0,-1-1-1 0 0,-16 9 39 0 0,15-7-40 0 0,0-1 0 0 0,0 1-1 0 0,0 0 1 0 0,1 0 0 0 0,-1 0 0 0 0,1 0 0 0 0,-1 0-1 0 0,1 0 1 0 0,0 0 0 0 0,0 0 0 0 0,0 1-1 0 0,0-1 1 0 0,0 0 0 0 0,0 1 0 0 0,0 2 0 0 0,-1 1 13 0 0,-2 7-8 0 0,0 0 0 0 0,0 0-1 0 0,2 1 1 0 0,-2 16 0 0 0,5 0-105 0 0,0-29 87 0 0,0 0-18 0 0,-1-1 15 0 0,1 0 0 0 0,-1 1 0 0 0,0-1 0 0 0,0 0 0 0 0,0 0 0 0 0,1 1-1 0 0,-1-1 1 0 0,0 0 0 0 0,1 0 0 0 0,-1 0 0 0 0,0 1 0 0 0,0-1 0 0 0,1 0 0 0 0,-1 0 0 0 0,0 0 0 0 0,1 0 0 0 0,-1 0 0 0 0,0 0 0 0 0,1 0 0 0 0,-1 0 0 0 0,0 0 0 0 0,1 0 0 0 0,-1 0 0 0 0,0 0 0 0 0,1 0 0 0 0,-1 0 0 0 0,0 0-1 0 0,1 0 1 0 0,-1 0 0 0 0,0 0 0 0 0,1 0 0 0 0,-1 0 0 0 0,0 0 0 0 0,1-1 0 0 0,5-3-7 0 0,-1-1-1 0 0,1 1 1 0 0,-1-1-1 0 0,0-1 1 0 0,-1 1-1 0 0,1-1 1 0 0,-1 0 0 0 0,5-9-1 0 0,-5 8 0 0 0,5-10 491 0 0,-1 0 1 0 0,9-30-1 0 0,-16 46-372 0 0,-1 1-90 0 0,-1 0 0 0 0,1 0 1 0 0,0 0-1 0 0,0 0 0 0 0,0 0 1 0 0,0 0-1 0 0,0 0 0 0 0,0 0 1 0 0,0 0-1 0 0,0-1 1 0 0,0 1-1 0 0,0 0 0 0 0,0 0 1 0 0,0 0-1 0 0,0 0 0 0 0,0 0 1 0 0,0 0-1 0 0,0 0 0 0 0,0 0 1 0 0,0 0-1 0 0,0 0 0 0 0,0 0 1 0 0,0 0-1 0 0,0 0 1 0 0,0-1-1 0 0,0 1 0 0 0,0 0 1 0 0,1 0-1 0 0,-1 0 0 0 0,0 0 1 0 0,0 0-1 0 0,0 0 0 0 0,0 0 1 0 0,0 0-1 0 0,0 0 0 0 0,0 0 1 0 0,0 0-1 0 0,0 0 1 0 0,0 0-1 0 0,0 0 0 0 0,0 0 1 0 0,0 0-1 0 0,0 0 0 0 0,0 0 1 0 0,0 0-1 0 0,1 0 0 0 0,-1 0 1 0 0,0 0-1 0 0,0 0 0 0 0,0 0 1 0 0,0 0-1 0 0,0 0 1 0 0,3 4 137 0 0,-2-2-147 0 0,0 0 0 0 0,0 1 0 0 0,0-1 0 0 0,0 0 0 0 0,0 5 0 0 0,2 15 229 0 0,0-1 0 0 0,7 23-1 0 0,-8-36-255 0 0,1-1 0 0 0,0 0 0 0 0,0 1 0 0 0,0-1 0 0 0,1 0 0 0 0,0-1 0 0 0,1 1 0 0 0,-1-1 0 0 0,7 7 0 0 0,-8-10-158 0 0,-1-1 0 0 0,1 0-1 0 0,0 1 1 0 0,-1-1 0 0 0,1-1-1 0 0,6 4 1 0 0,3-2-2871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4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5420 0 0,'2'-9'927'0'0,"-2"3"-785"0"0,0 5 721 0 0,1 5-738 0 0,14 79 607 0 0,-8-37-458 0 0,-4-28-137 0 0,6 25 0 0 0,7 25-482 0 0,-14-62 50 0 0,-1-3 161 0 0,-1 0 1 0 0,1-1-1 0 0,0 1 1 0 0,1-1-1 0 0,1 5 1 0 0,-2-6-94 0 0,0 0 1 0 0,0 0 0 0 0,0-1-1 0 0,0 1 1 0 0,0 0-1 0 0,0 0 1 0 0,0-1-1 0 0,0 1 1 0 0,0-1 0 0 0,0 1-1 0 0,0-1 1 0 0,0 0-1 0 0,0 1 1 0 0,1-1-1 0 0,1 1 1 0 0,-1-1-1611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30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1720 0 0,'-10'31'1782'0'0,"9"-31"-1586"0"0,-1 9 754 0 0,-8 14-848 0 0,10-22-266 0 0,-1 1-210 0 0,-2 12-1800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4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5557 0 0,'0'0'11'0'0,"-10"4"13"0"0,10-4 17 0 0,0 0 1 0 0,0 0-1 0 0,-1 0 1 0 0,1 0 0 0 0,0 0-1 0 0,0 0 1 0 0,-1 0-1 0 0,1 0 1 0 0,0 0 0 0 0,0 0-1 0 0,0 0 1 0 0,-1 1-1 0 0,1-1 1 0 0,0 0-1 0 0,0 0 1 0 0,-1 0 0 0 0,1 0-1 0 0,0 0 1 0 0,0 1-1 0 0,0-1 1 0 0,0 0 0 0 0,-1 0-1 0 0,1 0 1 0 0,0 1-1 0 0,0-1 1 0 0,0 0-1 0 0,0 0 1 0 0,0 0 0 0 0,0 1-1 0 0,0-1 1 0 0,0 0-1 0 0,-1 0 1 0 0,1 1-1 0 0,0-1 1 0 0,0 0 0 0 0,11 8 84 0 0,-10-8-116 0 0,-1 1 0 0 0,1-1 0 0 0,-1 0 0 0 0,1 1 1 0 0,-1-1-1 0 0,1 0 0 0 0,-1 1 0 0 0,1-1 0 0 0,0 0 0 0 0,-1 0 1 0 0,1 0-1 0 0,-1 1 0 0 0,1-1 0 0 0,0 0 0 0 0,-1 0 1 0 0,1 0-1 0 0,0 0 0 0 0,-1 0 0 0 0,2 0 0 0 0,7 0 155 0 0,38 2 200 0 0,-28-2-340 0 0,1-2 0 0 0,20-4 0 0 0,-29 4-124 0 0,7-2-788 0 0,1 0 1 0 0,-1-1-1 0 0,-1-1 0 0 0,27-13 0 0 0,-29 12-747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5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19 4884 0 0,'0'-17'643'0'0,"0"16"186"0"0,0 5-662 0 0,4 27 307 0 0,-2 0 1 0 0,-4 51-1 0 0,-13 66 149 0 0,9-105-445 0 0,-6 34 45 0 0,13-71-402 0 0,-1-6 175 0 0,0 0 0 0 0,0 0 0 0 0,0 0 0 0 0,0 1 0 0 0,0-1 0 0 0,0 0 0 0 0,0 0 0 0 0,0 0 0 0 0,0 0 0 0 0,0 0 0 0 0,0 0 0 0 0,0 0 0 0 0,1 0 0 0 0,-1 0 0 0 0,0 0 0 0 0,0 0 0 0 0,0 0 0 0 0,0 0 0 0 0,0 0 0 0 0,0 0 0 0 0,0 0 0 0 0,0 0-1 0 0,1 0 1 0 0,-1 0 0 0 0,0 0 0 0 0,0 0 0 0 0,0 0 0 0 0,0 0 0 0 0,0 0 0 0 0,0 0 0 0 0,0 0 0 0 0,1 0 0 0 0,-1 0 0 0 0,0 0 0 0 0,0 0 0 0 0,0 0 0 0 0,0 0 0 0 0,0 0 0 0 0,0 0 0 0 0,0 0 0 0 0,0 0 0 0 0,0-1 0 0 0,0 1 0 0 0,0 0 0 0 0,1 0 0 0 0,-1 0 0 0 0,0 0 0 0 0,0 0 0 0 0,0 0 0 0 0,0 0 0 0 0,0 0-1 0 0,0-1 1 0 0,7-6-41 0 0,3-5 83 0 0,0 1 1 0 0,1 1-1 0 0,0 0 0 0 0,14-10 0 0 0,-12 12 70 0 0,-10 6-83 0 0,-1 0 0 0 0,1 0 0 0 0,0 1 0 0 0,0-1 0 0 0,1 1 1 0 0,-1-1-1 0 0,0 1 0 0 0,0 0 0 0 0,1 1 0 0 0,5-2 0 0 0,-7 2 2 0 0,0 1 3 0 0,0-1-12 0 0,0 1 0 0 0,0 0 1 0 0,0 0-1 0 0,0 0 1 0 0,0 1-1 0 0,-1-1 1 0 0,1 0-1 0 0,0 1 1 0 0,-1-1-1 0 0,1 1 1 0 0,-1-1-1 0 0,1 1 1 0 0,-1 0-1 0 0,0 0 1 0 0,0-1-1 0 0,0 1 1 0 0,0 0-1 0 0,0 0 1 0 0,0 0-1 0 0,-1 0 1 0 0,1 0-1 0 0,-1 0 1 0 0,1 4-1 0 0,1 6 69 0 0,0-1-1 0 0,-2 1 1 0 0,0 14-1 0 0,0-17-89 0 0,0 2-575 0 0,-1 1-1 0 0,0-1 1 0 0,-5 20 0 0 0,2-25-3105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6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4036 0 5336 0 0,'13'12'-341'0'0,"-11"-11"371"0"0,-1 4 301 0 0,-1-5-310 0 0,0 0 0 0 0,0 1 0 0 0,0-1-1 0 0,0 0 1 0 0,0 0 0 0 0,0 1 0 0 0,0-1 0 0 0,0 0 0 0 0,0 1-1 0 0,0-1 1 0 0,0 0 0 0 0,0 1 0 0 0,0-1 0 0 0,0 0 0 0 0,0 1-1 0 0,0-1 1 0 0,0 0 0 0 0,0 1 0 0 0,0-1 0 0 0,0 0 0 0 0,0 0-1 0 0,-1 1 1 0 0,1-1 0 0 0,0 0 0 0 0,0 1 0 0 0,0-1 0 0 0,0 0-1 0 0,-1 0 1 0 0,1 1 0 0 0,0-1 0 0 0,0 0 0 0 0,-1 0 0 0 0,1 0-1 0 0,0 0 1 0 0,-1 1 0 0 0,1-1 0 0 0,0 0 0 0 0,0 0 0 0 0,-1 0-1 0 0,1 0 1 0 0,0 0 0 0 0,-1 0 0 0 0,1 0 0 0 0,0 0 0 0 0,-1 0-1 0 0,1 0 1 0 0,-22 6 286 0 0,0-1 0 0 0,-1 0 0 0 0,-33 0 0 0 0,19-1-159 0 0,-755 44 3449 0 0,742-48-3445 0 0,-403-4 768 0 0,314 2-724 0 0,-81-3 114 0 0,-130-6 45 0 0,-509-33 323 0 0,384 20 74 0 0,76 21-508 0 0,350 4-207 0 0,-9 1-122 0 0,55-2 39 0 0,1 0-208 0 0,-8-1 133 0 0,8 0-17 0 0,-8 3-2936 0 0,2-2 1690 0 0,6 0 781 0 0,-2 7-4297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5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16 2256 0 0,'-2'0'246'0'0,"-2"-2"-116"0"0,1 1 0 0 0,-1 0 0 0 0,1 0 0 0 0,-1 1 0 0 0,0-1 0 0 0,1 1 0 0 0,-5 0 0 0 0,-12-2 583 0 0,18 1-488 0 0,0 1-23 0 0,-2 0-136 0 0,0 0 149 0 0,0-1 0 0 0,0 1-1 0 0,0 0 1 0 0,0 0-1 0 0,0 1 1 0 0,-5 0 0 0 0,4 1-215 0 0,4-1-30 0 0,4-1-2124 0 0,0 0 1915 0 0,1-1 0 0 0,-1 1 1 0 0,0-1-1 0 0,4-1 0 0 0,-4 1 15 0 0,-2 0 177 0 0,-1 1 1 0 0,1 0-1 0 0,-1 0 0 0 0,1 0 1 0 0,-1 0-1 0 0,1-1 0 0 0,-1 1 1 0 0,1 0-1 0 0,-1 0 1 0 0,1-1-1 0 0,-1 1 0 0 0,0 0 1 0 0,1-1-1 0 0,-1 1 0 0 0,1-1 1 0 0,-1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55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3 113 3344 0 0,'-1'-23'-294'0'0,"0"15"174"0"0,1 1 0 0 0,0-1 0 0 0,1-12 0 0 0,0-5-175 0 0,1 9-939 0 0,-1 10 857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57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747 69 1612 0 0,'-1'-2'57'0'0,"0"-1"1"0"0,-1 1-1 0 0,1-1 1 0 0,0 1-1 0 0,-1 0 0 0 0,0 0 1 0 0,1-1-1 0 0,-1 1 0 0 0,0 0 1 0 0,-3-2-1 0 0,-22-17 331 0 0,22 18-315 0 0,0 0 0 0 0,-1 0 1 0 0,1 1-1 0 0,0 0 0 0 0,-1 0 0 0 0,1 0 0 0 0,-1 1 1 0 0,0 0-1 0 0,-8-1 0 0 0,-5 3 116 0 0,0 1 0 0 0,-1 1 0 0 0,1 0 1 0 0,0 1-1 0 0,0 1 0 0 0,1 1 0 0 0,0 1 0 0 0,0 1 0 0 0,0 0 1 0 0,-21 14-1 0 0,16-9 64 0 0,-3 2 141 0 0,-25 18 0 0 0,25-18-52 0 0,25-14-320 0 0,0-1 1 0 0,0 1-1 0 0,0 0 0 0 0,1-1 0 0 0,-1 1 1 0 0,0 0-1 0 0,0 0 0 0 0,1 0 0 0 0,-2 1 0 0 0,-6 7 184 0 0,5-8-122 0 0,0 1 0 0 0,1 0 1 0 0,-1 0-1 0 0,1 0 1 0 0,-1 0-1 0 0,-3 5 0 0 0,5-6-30 0 0,-1 0 78 0 0,0 1-1 0 0,0-1 1 0 0,0 1 0 0 0,0-1 0 0 0,0 1-1 0 0,0 0 1 0 0,1 0 0 0 0,-3 2 0 0 0,3-2-189 0 0,-1 0 94 0 0,0 0-1 0 0,1 0 1 0 0,-1 1 0 0 0,1-1-1 0 0,-1 0 1 0 0,1 1-1 0 0,-1 2 1 0 0,-19 45 95 0 0,12-31-93 0 0,-8 23-1 0 0,15-33-29 0 0,-10 28 57 0 0,1 1 1 0 0,-9 72-1 0 0,12-54-34 0 0,5-32-6 0 0,-2 36-1 0 0,2-26-3 0 0,2-27-17 0 0,0-1 0 0 0,1 1 0 0 0,0-1 0 0 0,0 1 0 0 0,0 0 0 0 0,1-1 0 0 0,0 0 0 0 0,3 13 0 0 0,3-2-1 0 0,1-1 0 0 0,0 0 0 0 0,1 0 0 0 0,1-1 0 0 0,0 0 0 0 0,1-1 0 0 0,0-1-1 0 0,24 23 1 0 0,-9-14 14 0 0,0-2-1 0 0,1-1 0 0 0,54 30 0 0 0,-67-42-9 0 0,1 0 1 0 0,0-1-1 0 0,0 0 0 0 0,0-1 0 0 0,0-1 0 0 0,1-1 0 0 0,0 0 0 0 0,21 1 1 0 0,-12-3 30 0 0,0-1 1 0 0,43-7 0 0 0,48-16 14 0 0,-103 21-49 0 0,7-3 12 0 0,-1 0 0 0 0,1-2 0 0 0,32-14 0 0 0,-47 18 22 0 0,0 0 1 0 0,1 0-1 0 0,-1-1 0 0 0,0 1 0 0 0,-1-1 0 0 0,1-1 0 0 0,-1 1 0 0 0,6-7 0 0 0,1-5 4 0 0,-1 0-1 0 0,0 0 0 0 0,-1-1 1 0 0,-1 0-1 0 0,8-27 0 0 0,0 5-6 0 0,-10 24-27 0 0,0 0 1 0 0,-1-1-1 0 0,-1 1 0 0 0,-1-1 0 0 0,3-18 0 0 0,-5 18 9 0 0,0 1 0 0 0,-1-1 0 0 0,-1 0 1 0 0,-3-18-1 0 0,2 19-2 0 0,-1-6 52 0 0,-1 0 0 0 0,-1 0 0 0 0,-13-36 0 0 0,6 32-12 0 0,-24-41 0 0 0,22 42-22 0 0,-2 1-1 0 0,-1 1 0 0 0,-1 0 1 0 0,-1 2-1 0 0,0 0 0 0 0,-26-20 1 0 0,39 36-31 0 0,0-1 1 0 0,0 2 0 0 0,-1-1 0 0 0,1 1-1 0 0,-1 0 1 0 0,1 0 0 0 0,-1 1 0 0 0,0-1-1 0 0,0 2 1 0 0,-1-1 0 0 0,1 1-1 0 0,0 0 1 0 0,-10 0 0 0 0,0 2 5 0 0,-1 1-1 0 0,1 0 1 0 0,0 1-1 0 0,-26 8 1 0 0,13-1-6 0 0,-47 22 1 0 0,-27 21 7 0 0,64-32-8 0 0,25-13 11 0 0,-15 7-12 0 0,1 1 1 0 0,1 1-1 0 0,-43 35 1 0 0,59-42-7 0 0,1 1 1 0 0,1 1 0 0 0,0 0 0 0 0,0 0-1 0 0,1 1 1 0 0,1 0 0 0 0,0 1 0 0 0,-7 16-1 0 0,-34 105 4 0 0,38-93-10 0 0,2 1 0 0 0,-7 75 0 0 0,16-90 3 0 0,1 1 1 0 0,1-1 0 0 0,2 0-1 0 0,7 30 1 0 0,-3-16 6 0 0,8 23 4 0 0,-9-39 5 0 0,1-4-12 0 0,0-1 0 0 0,1 1 0 0 0,1-1 0 0 0,1-1 0 0 0,26 37 0 0 0,-22-38 3 0 0,0 0 0 0 0,1-1 0 0 0,1-1 1 0 0,22 19-1 0 0,-24-24-6 0 0,61 47 17 0 0,-60-49 8 0 0,11 8 18 0 0,50 27 0 0 0,-54-34-34 0 0,-13-6-141 0 0,-1 0-1 0 0,14 4 1 0 0,2 1-1886 0 0,-24-9 1255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58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6857 0 0,'2'11'-180'0'0,"-1"0"0"0"0,-1 0 0 0 0,0 0 0 0 0,-2 18 0 0 0,0-17 133 0 0,1 0 0 0 0,1 0 0 0 0,2 23 0 0 0,3-13 112 0 0,0 0-1 0 0,2-1 1 0 0,0 0-1 0 0,20 40 1 0 0,-15-38-24 0 0,4 11 161 0 0,2-1 0 0 0,27 38 0 0 0,-26-44 50 0 0,30 59 1 0 0,-12-9-110 0 0,-22-40-97 0 0,-14-34-23 0 0,1 1 0 0 0,-1 0 0 0 0,0 0-1 0 0,1 7 1 0 0,2 4 37 0 0,-2-5-234 0 0,1 1-1 0 0,-2 0 0 0 0,1 0 0 0 0,-1 15 0 0 0,-1-17-684 0 0,-1 3-1848 0 0,0-5 1396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4:59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4420 0 0,'0'0'106'0'0,"-5"1"-44"0"0,1 0-58 0 0,-1-1 19 0 0,1 1 1 0 0,-1 0-1 0 0,1 0 1 0 0,0 0-1 0 0,-1 1 1 0 0,1-1-1 0 0,0 1 1 0 0,0 0 0 0 0,-6 4-1 0 0,9-5-19 0 0,-6 4 81 0 0,0 0 0 0 0,0 1 1 0 0,0 0-1 0 0,1 0 0 0 0,-6 9 0 0 0,5-7 19 0 0,1 1 0 0 0,1 1 0 0 0,-1-1-1 0 0,1 1 1 0 0,1 0 0 0 0,0 0-1 0 0,0 0 1 0 0,1 1 0 0 0,1-1-1 0 0,-1 1 1 0 0,2 0 0 0 0,-1 0-1 0 0,1 13 1 0 0,2-10-37 0 0,0 1 0 0 0,1-1 0 0 0,0 1 0 0 0,1-1 0 0 0,1 0 1 0 0,0 0-1 0 0,1 0 0 0 0,0-1 0 0 0,1 0 0 0 0,1 0 0 0 0,0 0 0 0 0,0-1 0 0 0,13 16 0 0 0,-2-8 9 0 0,0-1-1 0 0,0 0 0 0 0,2-1 0 0 0,0-1 1 0 0,1-1-1 0 0,34 19 0 0 0,-9-7 77 0 0,59 25 0 0 0,-88-45-121 0 0,0-2 0 0 0,1 0-1 0 0,0-1 1 0 0,0-1 0 0 0,0-1 0 0 0,0 0-1 0 0,24-1 1 0 0,-29-1-13 0 0,3-1-1 0 0,-1-1 1 0 0,0 0 0 0 0,18-3-1 0 0,-2-3 89 0 0,51-18 0 0 0,-68 20-40 0 0,0-1 0 0 0,0-1-1 0 0,-1 0 1 0 0,0-1 0 0 0,21-18-1 0 0,-5 2 101 0 0,-3-2 1 0 0,39-47-1 0 0,-56 62-132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00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860 162 11085 0 0,'0'0'-7'0'0,"1"0"1"0"0,-1 0-1 0 0,0 1 1 0 0,1-1-1 0 0,-1 0 0 0 0,0 0 1 0 0,0 0-1 0 0,1 0 1 0 0,-1 0-1 0 0,0 0 0 0 0,1-1 1 0 0,-1 1-1 0 0,0 0 1 0 0,0 0-1 0 0,1 0 0 0 0,-1 0 1 0 0,0 0-1 0 0,1 0 1 0 0,-1 0-1 0 0,0-1 0 0 0,0 1 1 0 0,0 0-1 0 0,1 0 1 0 0,-1 0-1 0 0,0 0 0 0 0,0-1 1 0 0,0 1-1 0 0,1 0 1 0 0,-1 0-1 0 0,0-1 0 0 0,0 1 1 0 0,0 0-1 0 0,0 0 1 0 0,0-1-1 0 0,1 1 0 0 0,-1 0 1 0 0,0 0-1 0 0,0-1 1 0 0,0 1-1 0 0,0 0 0 0 0,0-1 1 0 0,0 1-1 0 0,0 0 1 0 0,0 0-1 0 0,0-1 0 0 0,0 1 1 0 0,0 0-1 0 0,0-1 1 0 0,0 1-1 0 0,0 0 0 0 0,-1 0 1 0 0,1-1-1 0 0,0 1 0 0 0,0 0 1 0 0,0 0-1 0 0,0-1 1 0 0,-11-14-499 0 0,11 15 353 0 0,-5-3-389 0 0,-32-16-736 0 0,-45-17-1 0 0,55 25 523 0 0,-32-10-700 0 0,38 15 1089 0 0,0-2-112 0 0,9 4 239 0 0,0-1 1 0 0,0 2-1 0 0,-1 0 0 0 0,1 0 0 0 0,-16-1 0 0 0,23 4 248 0 0,0 0 0 0 0,1-1 0 0 0,-9-2 0 0 0,-10-2 72 0 0,-13 4 103 0 0,31 3-153 0 0,1 5 9 0 0,4-6-37 0 0,-1 3 294 0 0,1-4-274 0 0,0 1 1 0 0,0-1 0 0 0,0 0 0 0 0,0 1-1 0 0,0-1 1 0 0,0 0 0 0 0,0 1 0 0 0,0-1 0 0 0,0 0-1 0 0,0 1 1 0 0,-1-1 0 0 0,1 0 0 0 0,0 1-1 0 0,0-1 1 0 0,0 0 0 0 0,0 1 0 0 0,0-1-1 0 0,-1 0 1 0 0,1 0 0 0 0,0 1 0 0 0,0-1 0 0 0,0 0-1 0 0,-1 0 1 0 0,1 1 0 0 0,0-1 0 0 0,0 0-1 0 0,-1 0 1 0 0,1 0 0 0 0,0 1 0 0 0,-1-1-1 0 0,1 0 1 0 0,-1 0 0 0 0,-10 0 21 0 0,9 0 65 0 0,-1 0-91 0 0,-8-3-8 0 0,8 3 2 0 0,1-1-4 0 0,-14 1 82 0 0,1 1 0 0 0,-1 0 0 0 0,1 1 0 0 0,-25 7 0 0 0,26-4 20 0 0,-1 0 0 0 0,1 1 0 0 0,0 1 1 0 0,1 0-1 0 0,-22 15 0 0 0,23-13 19 0 0,1 1 0 0 0,0 0 0 0 0,0 1 0 0 0,-14 19 1 0 0,13-13 17 0 0,0 0 1 0 0,1 1 0 0 0,1 0 0 0 0,1 0 0 0 0,0 1-1 0 0,1 1 1 0 0,2-1 0 0 0,0 1 0 0 0,-6 34 0 0 0,10-43-96 0 0,-1 11 70 0 0,1-1-1 0 0,0 43 0 0 0,3-42-42 0 0,-1-13-48 0 0,0 0-1 0 0,1-1 0 0 0,0 1 0 0 0,3 12 0 0 0,6 12 62 0 0,-6-15-27 0 0,12 27 0 0 0,0-12-6 0 0,2-2-1 0 0,33 47 1 0 0,-44-67-47 0 0,5 4-2 0 0,0 0-1 0 0,1-1 0 0 0,0 0 1 0 0,1-1-1 0 0,1 0 1 0 0,20 13-1 0 0,-5-7 2 0 0,0-1 0 0 0,51 21 0 0 0,-53-28-5 0 0,1 0-1 0 0,1-2 1 0 0,54 10-1 0 0,-63-16-28 0 0,1-1 0 0 0,-1-1 1 0 0,0 0-1 0 0,1-2 0 0 0,-1-1 0 0 0,30-6 0 0 0,-23 2 1 0 0,0-2-1 0 0,-1 0 1 0 0,1-2 0 0 0,-2-1-1 0 0,38-22 1 0 0,132-102 30 0 0,-126 82-21 0 0,-41 35-20 0 0,-17 10-169 0 0,15-11 0 0 0,-21 15-112 0 0,-4 3-235 0 0,-1 0 0 0 0,1 0 0 0 0,0 0 0 0 0,0-1 0 0 0,-1 1 0 0 0,2-3 0 0 0,0 0-1330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13 5320 0 0,'0'0'-250'0'0,"-1"-1"-911"0"0,0-4 1142 0 0,1 4 311 0 0,0 1-274 0 0,0 0-1 0 0,0-1 0 0 0,0 1 0 0 0,0 0 0 0 0,0 0 1 0 0,-1-1-1 0 0,1 1 0 0 0,0 0 0 0 0,0-1 0 0 0,0 1 1 0 0,0 0-1 0 0,0 0 0 0 0,-1 0 0 0 0,1-1 0 0 0,0 1 1 0 0,0 0-1 0 0,0 0 0 0 0,-1 0 0 0 0,1-1 0 0 0,0 1 1 0 0,0 0-1 0 0,0 0 0 0 0,-1 0 0 0 0,1 0 0 0 0,0 0 1 0 0,0-1-1 0 0,-1 1 0 0 0,1 0 0 0 0,0 0 0 0 0,-1 0 1 0 0,1 0-1 0 0,0 0 0 0 0,0 0 0 0 0,-1 0 0 0 0,1 0 1 0 0,0 0-1 0 0,-1 0 0 0 0,1 0 0 0 0,0 0 0 0 0,0 0 1 0 0,-1 0-1 0 0,1 0 0 0 0,0 1 0 0 0,0-1 0 0 0,-1 0 1 0 0,1 0-1 0 0,0 0 0 0 0,-1 1 0 0 0,-11 4 430 0 0,12-5-517 0 0,-6 4 174 0 0,0 0 0 0 0,1 1 0 0 0,0-1 0 0 0,-8 9 0 0 0,0 0 45 0 0,-2 2 102 0 0,-18 24-1 0 0,-6 5 91 0 0,7-8-90 0 0,17-18-130 0 0,-15 18 137 0 0,11-16-617 0 0,19-19 190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3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3808 0 0,'0'0'626'0'0,"1"0"-204"0"0,15 1 1577 0 0,-9 0-2515 0 0,-2-1-4052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8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3576 0 0,'1'-1'-71'0'0,"15"-12"-140"0"0,-15 12 314 0 0,1 1-68 0 0,5 0 15 0 0,-5 0 215 0 0,1 1-149 0 0,0 1-28 0 0,1 0 0 0 0,-1 1 0 0 0,1-1 0 0 0,-1 0 0 0 0,0 1 0 0 0,0 0 1 0 0,0 0-1 0 0,0 0 0 0 0,-1 0 0 0 0,4 5 0 0 0,77 142 1192 0 0,-74-133-1221 0 0,36 63 161 0 0,-32-57-146 0 0,-12-22-80 0 0,0 0-10 0 0,3 10-94 0 0,-4-11 46 0 0,1 2-286 0 0,-1 0 225 0 0,1 1 133 0 0,-1 0-3176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8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 3324 0 0,'-2'1'-96'0'0,"-6"1"1080"0"0,18-7 145 0 0,-7 3-1441 0 0,-2 2 352 0 0,1-1 0 0 0,-1 1 0 0 0,1-1 0 0 0,-1 1 0 0 0,1-1 0 0 0,-1 1 1 0 0,1 0-1 0 0,-1 0 0 0 0,1 0 0 0 0,2 0 0 0 0,-1 0-5 0 0,2-1 50 0 0,0 1 0 0 0,0 0 1 0 0,0 0-1 0 0,0 0 0 0 0,8 1 1 0 0,13 1 182 0 0,-16 1-193 0 0,-8-3-29 0 0,0 0 2 0 0,4 0-21 0 0,-5 0 24 0 0,2 0-36 0 0,5 2 5 0 0,-6-2-2 0 0,7 0-116 0 0,-6 0-130 0 0,-1 0 0 0 0,1 0 0 0 0,-1 0 0 0 0,1 0 0 0 0,-1-1 0 0 0,1 1 0 0 0,-1-1 0 0 0,1 0 0 0 0,-1 0 0 0 0,4-1 0 0 0,15-8-329 0 0,-11 6 62 0 0,-1 0-1 0 0,12-8 0 0 0,-19 10-84 0 0,2-4 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19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1944 0 0,'0'0'86'0'0,"1"0"-39"0"0,0 0-13 0 0,0 0 1 0 0,0 0-1 0 0,0 0 0 0 0,0 0 1 0 0,0 0-1 0 0,0 0 1 0 0,-1 0-1 0 0,1 0 1 0 0,0 1-1 0 0,0-1 0 0 0,0 0 1 0 0,0 1-1 0 0,-1-1 1 0 0,1 1-1 0 0,0-1 0 0 0,0 1 1 0 0,-1-1-1 0 0,1 1 1 0 0,0-1-1 0 0,-1 1 0 0 0,1 0 1 0 0,-1-1-1 0 0,1 1 1 0 0,-1 0-1 0 0,1-1 0 0 0,-1 1 1 0 0,1 0-1 0 0,-1 0 1 0 0,0 0-1 0 0,1 0 0 0 0,-1-1 1 0 0,0 2-1 0 0,9 35 764 0 0,-4-17-289 0 0,4 36 0 0 0,1 40 137 0 0,-8-27-373 0 0,-2-57-235 0 0,0-11-28 0 0,1 4 31 0 0,-1-4-26 0 0,-1-3 48 0 0,-29-52-102 0 0,26 47 31 0 0,4 6 7 0 0,0 0 0 0 0,-1 0-1 0 0,1 0 1 0 0,-1 0 0 0 0,1 0 0 0 0,-1 0 0 0 0,1 0-1 0 0,-1 0 1 0 0,0 0 0 0 0,1 0 0 0 0,-1 1-1 0 0,0-1 1 0 0,0 0 0 0 0,-1-1 0 0 0,-1-2-9 0 0,1 3-14 0 0,1 0-1 0 0,-1-1 1 0 0,0 1-1 0 0,0 0 1 0 0,0 0 0 0 0,1 0-1 0 0,-1 0 1 0 0,0 0-1 0 0,0 0 1 0 0,0 0-1 0 0,-5 0 1 0 0,5 1 13 0 0,0-1 0 0 0,0 1 0 0 0,0 0 0 0 0,-1 0 0 0 0,1 1-1 0 0,0-1 1 0 0,0 0 0 0 0,0 1 0 0 0,0-1 0 0 0,-1 1 0 0 0,1 0 0 0 0,0 0 0 0 0,0 0 0 0 0,0 0 0 0 0,0 0 0 0 0,1 0 0 0 0,-3 2 0 0 0,0 0 12 0 0,1 0 0 0 0,0 1 1 0 0,0-1-1 0 0,0 1 0 0 0,0 0 1 0 0,1 0-1 0 0,-4 7 0 0 0,4-8 10 0 0,1 0 0 0 0,-1 0 0 0 0,1 0-1 0 0,0 1 1 0 0,0-1 0 0 0,0 0 0 0 0,0 0 0 0 0,1 1-1 0 0,-1-1 1 0 0,1 0 0 0 0,0 1 0 0 0,0-1 0 0 0,0 0-1 0 0,0 1 1 0 0,1-1 0 0 0,0 0 0 0 0,-1 1 0 0 0,1-1-1 0 0,0 0 1 0 0,0 0 0 0 0,1 0 0 0 0,-1 0-1 0 0,1 0 1 0 0,-1 0 0 0 0,5 5 0 0 0,-4-6 15 0 0,0 0-1 0 0,0 0 1 0 0,0 0 0 0 0,1 0-1 0 0,-1 0 1 0 0,1-1 0 0 0,0 1-1 0 0,-1-1 1 0 0,7 3 0 0 0,25 5 312 0 0,-18-6-281 0 0,-15-3-57 0 0,0 0 0 0 0,0 0 0 0 0,0 1-1 0 0,0-1 1 0 0,0 0 0 0 0,0 0 0 0 0,1-1 0 0 0,-1 1 0 0 0,0 0 0 0 0,0 0-1 0 0,0 0 1 0 0,1-1 0 0 0,8-1-65 0 0,-6 1 10 0 0,-1 1-1 0 0,0-1 1 0 0,1 1-1 0 0,-1-1 0 0 0,0 0 1 0 0,0 0-1 0 0,0-1 1 0 0,0 1-1 0 0,0 0 1 0 0,0-1-1 0 0,5-3 1 0 0,-2 1-513 0 0,-1-1 1 0 0,0 1 0 0 0,0-1 0 0 0,7-8 0 0 0,-7 5-498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0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 4008 0 0,'0'0'-24'0'0,"2"0"-70"0"0,1 2 129 0 0,0-1 0 0 0,0 1 0 0 0,0-1 0 0 0,0 1 0 0 0,-1 0 0 0 0,1 0 0 0 0,0 0 0 0 0,-1 1 0 0 0,0-1 0 0 0,1 1 0 0 0,-1-1 0 0 0,0 1 0 0 0,0 0 0 0 0,-1 0 0 0 0,1 0 0 0 0,0 0 0 0 0,1 5 0 0 0,4 8 191 0 0,-1 1-1 0 0,3 20 1 0 0,-5-22-119 0 0,22 103 545 0 0,-23-105-550 0 0,-3-13-100 0 0,0 0 1 0 0,0 0 0 0 0,0 0-1 0 0,0 0 1 0 0,0 0-1 0 0,0 0 1 0 0,0 0-1 0 0,0 0 1 0 0,0 0-1 0 0,-1 0 1 0 0,1 0-1 0 0,0 0 1 0 0,0 0 0 0 0,0 0-1 0 0,0-1 1 0 0,0 1-1 0 0,0 0 1 0 0,0 0-1 0 0,0 0 1 0 0,0 0-1 0 0,0 0 1 0 0,0 0-1 0 0,-1 0 1 0 0,1 0 0 0 0,0 0-1 0 0,0 0 1 0 0,0 0-1 0 0,0 0 1 0 0,0 0-1 0 0,0 0 1 0 0,0 0-1 0 0,0 0 1 0 0,0 0-1 0 0,0 0 1 0 0,-1 0 0 0 0,1 0-1 0 0,0 1 1 0 0,0-1-1 0 0,0 0 1 0 0,0 0-1 0 0,0 0 1 0 0,0 0-1 0 0,0 0 1 0 0,0 0-1 0 0,0 0 1 0 0,0 0 0 0 0,0 0-1 0 0,0 0 1 0 0,0 0-1 0 0,0 0 1 0 0,-1 0-1 0 0,1 0 1 0 0,0 1-1 0 0,0-1 1 0 0,0 0-1 0 0,0 0 1 0 0,0 0 0 0 0,0 0-1 0 0,0 0 1 0 0,0 0-1 0 0,0 0 1 0 0,0 0-1 0 0,0 0 1 0 0,0 1-1 0 0,-11-10-43 0 0,-5-4-80 0 0,8 8 37 0 0,-1 0 1 0 0,0 1 0 0 0,0 0 0 0 0,-1 1 0 0 0,-11-4 0 0 0,16 7 73 0 0,0-1 0 0 0,0 1 1 0 0,0-1-1 0 0,0 2 0 0 0,0-1 0 0 0,0 0 0 0 0,0 1 1 0 0,-8 2-1 0 0,9-1 16 0 0,1 0 1 0 0,-1 0 0 0 0,1 0-1 0 0,0 1 1 0 0,0-1 0 0 0,0 1-1 0 0,0 0 1 0 0,0 0 0 0 0,1 0-1 0 0,-1 0 1 0 0,1 1 0 0 0,0-1-1 0 0,0 0 1 0 0,0 1 0 0 0,0 0-1 0 0,1-1 1 0 0,-1 1 0 0 0,1 0-1 0 0,0 0 1 0 0,0 0 0 0 0,0 0-1 0 0,1 0 1 0 0,-1 0 0 0 0,1 5-1 0 0,0-5 35 0 0,0 0-1 0 0,0 0 1 0 0,1 0-1 0 0,-1 0 1 0 0,1 0-1 0 0,0 0 1 0 0,0 0-1 0 0,0 0 1 0 0,0 0-1 0 0,1 0 1 0 0,0 0-1 0 0,0-1 1 0 0,0 1-1 0 0,0-1 1 0 0,0 1 0 0 0,1-1-1 0 0,-1 0 1 0 0,1 0-1 0 0,0 0 1 0 0,0 0-1 0 0,0-1 1 0 0,0 1-1 0 0,6 3 1 0 0,-7-6-23 0 0,0 1 0 0 0,0 0 0 0 0,0-1 0 0 0,0 0 0 0 0,0 0 0 0 0,0 0 0 0 0,1 0 0 0 0,-1 0 0 0 0,0 0 1 0 0,3-1-1 0 0,21-5-157 0 0,-17 2-368 0 0,-1 1-1 0 0,1-1 1 0 0,-1-1 0 0 0,0 0 0 0 0,0 0 0 0 0,9-8 0 0 0,-8 4-760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4084 0 0,'0'0'-27'0'0,"7"13"300"0"0,-3-6-142 0 0,-1 0 0 0 0,0 0 0 0 0,-1 0-1 0 0,0 0 1 0 0,3 12 0 0 0,-1 0-76 0 0,-2-13-293 0 0,-1 0 0 0 0,0 0 0 0 0,0 0 0 0 0,-1 0 0 0 0,1 0-1 0 0,-1 0 1 0 0,-2 10 0 0 0,1-14-662 0 0,-2 3 391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3144 0 0,'2'-8'-51'0'0,"-1"0"0"0"0,0 0-1 0 0,0-11 1 0 0,-1 18-736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1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2952 0 0,'5'7'226'0'0,"-2"-3"-83"0"0,1 1 0 0 0,-1-1 1 0 0,0 1-1 0 0,-1 0 0 0 0,1 0 1 0 0,-1 0-1 0 0,0 0 0 0 0,3 10 1 0 0,8 47 514 0 0,-4 15 30 0 0,-9-76-572 0 0,0-1-108 0 0,0 1 0 0 0,0-1 0 0 0,0 0 0 0 0,0 0 0 0 0,0 0 0 0 0,0 0 0 0 0,0 0 0 0 0,0 0 0 0 0,0 1-1 0 0,0-1 1 0 0,0 0 0 0 0,0 0 0 0 0,0 0 0 0 0,0 0 0 0 0,0 0 0 0 0,1 0 0 0 0,-1 1 0 0 0,0-1 0 0 0,0 0 0 0 0,0 0 0 0 0,0 0 0 0 0,0 0 0 0 0,0 0 0 0 0,0 0 0 0 0,0 0 0 0 0,0 0 0 0 0,0 0 0 0 0,0 1 0 0 0,1-1 0 0 0,-1 0 0 0 0,0 0 0 0 0,0 0 0 0 0,0 0 0 0 0,0 0-1 0 0,0 0 1 0 0,0 0 0 0 0,0 0 0 0 0,1 0 0 0 0,-1 0 0 0 0,0 0 0 0 0,0 0 0 0 0,0 0 0 0 0,0 0 0 0 0,0 0 0 0 0,0 0 0 0 0,1 0 0 0 0,-1 0 0 0 0,0 0 0 0 0,0 0 0 0 0,0 0 0 0 0,0 0 0 0 0,0 0 0 0 0,0 0 0 0 0,1 0 0 0 0,-1 0 0 0 0,0 0 0 0 0,0 0 0 0 0,0-1 0 0 0,0 1-1 0 0,0 0 1 0 0,0 0 0 0 0,0 0 0 0 0,0 0 0 0 0,1 0 0 0 0,2-8-5 0 0,2 0-1 0 0,-1 0 0 0 0,1 1 0 0 0,0 0 1 0 0,0 0-1 0 0,1 0 0 0 0,0 1 1 0 0,13-11-1 0 0,-9 9 12 0 0,-5 5-9 0 0,0-1 0 0 0,0 1 1 0 0,0 1-1 0 0,8-4 1 0 0,15-6-23 0 0,-26 11 30 0 0,1 2 12 0 0,-1 0-6 0 0,1 0 0 0 0,-1-1-1 0 0,0 1 1 0 0,1 0 0 0 0,-1 0 0 0 0,0 1 0 0 0,0-1 0 0 0,0 0-1 0 0,0 1 1 0 0,0-1 0 0 0,0 1 0 0 0,3 3 0 0 0,-3-1 17 0 0,0 0 0 0 0,0 1 1 0 0,-1-1-1 0 0,0 0 0 0 0,1 1 1 0 0,0 8-1 0 0,2 7-394 0 0,-3-16-66 0 0,0 0 0 0 0,0 1-1 0 0,0-1 1 0 0,-1 1-1 0 0,0 4 1 0 0,0-9 352 0 0,0 1-1 0 0,0-1 1 0 0,0 0 0 0 0,1 1 0 0 0,-1-1-1 0 0,0 0 1 0 0,0 1 0 0 0,0-1 0 0 0,0 0-1 0 0,1 0 1 0 0,-1 1 0 0 0,0-1-1 0 0,0 0 1 0 0,0 0 0 0 0,1 1 0 0 0,-1-1-1 0 0,0 0 1 0 0,0 0 0 0 0,1 0-1 0 0,-1 1 1 0 0,1-1 0 0 0,0 1-607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2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18 3476 0 0,'0'0'-6'0'0,"0"-2"13"0"0,-3-10 62 0 0,-16 8 126 0 0,18 4-111 0 0,-3 1-48 0 0,2-1-40 0 0,0 0 16 0 0,-1 0-1 0 0,0 0 0 0 0,0 1 0 0 0,0 0 0 0 0,0-1 0 0 0,1 1 0 0 0,-1 0 0 0 0,0 0 1 0 0,1 1-1 0 0,-1-1 0 0 0,-4 3 0 0 0,4-1 25 0 0,-1 0 0 0 0,0 0 1 0 0,1 1-1 0 0,-1 0 0 0 0,1-1 0 0 0,0 1 0 0 0,1 0 1 0 0,-1 0-1 0 0,1 1 0 0 0,-1-1 0 0 0,1 0 0 0 0,0 1 0 0 0,1-1 1 0 0,-1 1-1 0 0,1 0 0 0 0,0 0 0 0 0,-1 8 0 0 0,2-9-16 0 0,-1-2-4 0 0,1 0 0 0 0,0 1 0 0 0,0-1 0 0 0,0 0-1 0 0,0 0 1 0 0,0 0 0 0 0,0 0 0 0 0,1 3 0 0 0,0-4-11 0 0,-1 0 0 0 0,0 0 0 0 0,1 0 1 0 0,-1 0-1 0 0,1-1 0 0 0,-1 1 0 0 0,1 0 0 0 0,-1 0 0 0 0,1 0 0 0 0,-1-1 0 0 0,1 1 0 0 0,0 0 0 0 0,-1-1 1 0 0,1 1-1 0 0,0-1 0 0 0,0 1 0 0 0,0 0 0 0 0,-1-1 0 0 0,3 1 0 0 0,-2 0-16 0 0,3-3 5 0 0,-3 1 5 0 0,3-1 15 0 0,1 0 0 0 0,-1-1-1 0 0,1 0 1 0 0,-1 0 0 0 0,0 0-1 0 0,5-6 1 0 0,-1 1 47 0 0,-2 2 62 0 0,-1 0 0 0 0,7-12-1 0 0,3-1 224 0 0,-14 19-342 0 0,-1 0-1 0 0,0 0 1 0 0,0 0 0 0 0,0 0 0 0 0,0-1 0 0 0,0 1-1 0 0,1 0 1 0 0,-1 0 0 0 0,0 0 0 0 0,0 0 0 0 0,0 0-1 0 0,0-1 1 0 0,1 1 0 0 0,-1 0 0 0 0,0 0 0 0 0,0 0-1 0 0,0 0 1 0 0,1 0 0 0 0,-1 0 0 0 0,0 0 0 0 0,0 0-1 0 0,1 0 1 0 0,-1 0 0 0 0,0 0 0 0 0,0 0 0 0 0,0 0-1 0 0,1 0 1 0 0,-1 0 0 0 0,0 0 0 0 0,0 0-1 0 0,1 0 1 0 0,-1 0 0 0 0,0 0 0 0 0,0 0 0 0 0,0 1-1 0 0,1-1 1 0 0,-1 0 0 0 0,0 0 0 0 0,0 0 0 0 0,0 0-1 0 0,0 0 1 0 0,1 1 0 0 0,-1-1 0 0 0,0 0 0 0 0,0 0-1 0 0,0 1 1 0 0,5 7 86 0 0,-4-8-102 0 0,0 4 39 0 0,1 1 0 0 0,0-1 0 0 0,-1 1 0 0 0,0-1-1 0 0,0 1 1 0 0,0 6 0 0 0,1 6 51 0 0,1-5 9 0 0,-1 19 0 0 0,1-1 24 0 0,4 61 169 0 0,-5-51-176 0 0,-2-29-93 0 0,0 0 0 0 0,-1 1 0 0 0,0-1 0 0 0,-1 0 0 0 0,0 0 1 0 0,-1 0-1 0 0,0 0 0 0 0,-1 0 0 0 0,0-1 0 0 0,-10 19 0 0 0,11-23-25 0 0,-1 0 0 0 0,1 0 1 0 0,-1-1-1 0 0,0 1 0 0 0,-1-1 0 0 0,1 0 0 0 0,-1-1 0 0 0,0 1 0 0 0,-1-1 0 0 0,1 0 0 0 0,-1 0 0 0 0,1 0 0 0 0,-1-1 0 0 0,0 0 0 0 0,0 0 0 0 0,-1-1 0 0 0,1 0 1 0 0,-13 3-1 0 0,14-4-24 0 0,-6-1 0 0 0,2-1-15 0 0,5 1 39 0 0,0-1 0 0 0,1 1 0 0 0,-1-1-1 0 0,0 0 1 0 0,-6-3 0 0 0,9 3 6 0 0,-1 0-1 0 0,1 1 0 0 0,0-1 1 0 0,-1 0-1 0 0,1 0 0 0 0,0 0 1 0 0,0 0-1 0 0,0 0 1 0 0,0 0-1 0 0,0 0 0 0 0,0 0 1 0 0,0-1-1 0 0,0 1 0 0 0,0 0 1 0 0,0-1-1 0 0,1 1 0 0 0,-1 0 1 0 0,1-1-1 0 0,-1 1 1 0 0,1-1-1 0 0,-1-1 0 0 0,1-2 11 0 0,0 0 1 0 0,0 1-1 0 0,1-1 0 0 0,0 0 0 0 0,0 1 0 0 0,0-1 1 0 0,1 1-1 0 0,-1-1 0 0 0,1 1 0 0 0,0 0 0 0 0,0-1 1 0 0,0 1-1 0 0,1 0 0 0 0,0 1 0 0 0,5-7 0 0 0,4-5 125 0 0,2 1 0 0 0,22-19 0 0 0,-22 21-65 0 0,2 1 0 0 0,0 0 0 0 0,18-9 0 0 0,-32 20-100 0 0,9-4-53 0 0,-10 3-122 0 0,1 1 0 0 0,0-1 0 0 0,0 0 0 0 0,0 1 0 0 0,0-1 1 0 0,-1 0-1 0 0,1 0 0 0 0,0-1 0 0 0,-1 1 0 0 0,1 0 0 0 0,-1 0 0 0 0,1-1 0 0 0,-1 1 0 0 0,0-1 1 0 0,0 1-1 0 0,1-1 0 0 0,-1 0 0 0 0,1-2 0 0 0,0-2-826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2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3852 0 0,'-4'0'-78'0'0,"1"0"57"0"0,-3 1 5 0 0,1-1 0 0 0,-1 1 0 0 0,1 1 0 0 0,-10 2 0 0 0,8-1 32 0 0,-1-1 0 0 0,1 2 0 0 0,0-1-1 0 0,0 1 1 0 0,0 0 0 0 0,1 1 0 0 0,-1-1 0 0 0,1 1 0 0 0,0 0-1 0 0,1 1 1 0 0,-1 0 0 0 0,1 0 0 0 0,0 0 0 0 0,0 0 0 0 0,-3 8-1 0 0,3-5 52 0 0,1 0-1 0 0,0 0 0 0 0,1 0 1 0 0,0 1-1 0 0,0 0 0 0 0,1-1 1 0 0,0 1-1 0 0,1 0 0 0 0,-1 17 1 0 0,2-19-9 0 0,1 0 0 0 0,-1 0 0 0 0,1 0 0 0 0,1 0 0 0 0,2 10 0 0 0,-2-14-19 0 0,-1 1 1 0 0,1-1-1 0 0,0 0 0 0 0,1 1 1 0 0,-1-1-1 0 0,1 0 1 0 0,0-1-1 0 0,0 1 0 0 0,0 0 1 0 0,5 4-1 0 0,-4-5 21 0 0,0 0 0 0 0,0-1 0 0 0,0 1 0 0 0,0-1 0 0 0,0 0 0 0 0,1 0 0 0 0,-1-1 0 0 0,1 1 0 0 0,7 1-1 0 0,-1-1 208 0 0,0-1 0 0 0,20 0 0 0 0,-29-1-185 0 0,1 0-5 0 0,20 0-12 0 0,-21 0-149 0 0,7-3-792 0 0,-2-1-274 0 0,-4 1-542 0 0,1-1 355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2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4820 0 0,'0'0'1254'0'0,"-3"3"-1177"0"0,-8 7-7 0 0,10-9-47 0 0,0 1-1 0 0,-1 0 0 0 0,1-1 1 0 0,0 1-1 0 0,0 0 1 0 0,0 0-1 0 0,0 0 1 0 0,0 0-1 0 0,1 0 0 0 0,-1 0 1 0 0,1 0-1 0 0,-1 0 1 0 0,1 4-1 0 0,-1-1 30 0 0,-4 32 309 0 0,0 53-1 0 0,0-7-77 0 0,-2 57-869 0 0,7-136 473 0 0,-5 35-2235 0 0,5-37 964 0 0,0 6 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3:34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2448 0 0,'-11'64'556'0'0,"9"-49"-457"0"0,0-1-448 0 0,0 0 0 0 0,1 0 0 0 0,1 0 0 0 0,2 26 0 0 0,0-31-141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3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4376 0 0,'2'-2'3'0'0,"6"-2"67"0"0,0 0 0 0 0,0 0 0 0 0,1 0 0 0 0,-1 1 0 0 0,1 0 0 0 0,0 1 0 0 0,0 0 1 0 0,0 1-1 0 0,0-1 0 0 0,0 2 0 0 0,0-1 0 0 0,0 1 0 0 0,10 1 0 0 0,-16 0-61 0 0,-1-1-1 0 0,1 0 1 0 0,0 1 0 0 0,-1 0 0 0 0,1-1 0 0 0,-1 1-1 0 0,0 0 1 0 0,1 0 0 0 0,-1 1 0 0 0,0-1-1 0 0,1 0 1 0 0,-1 1 0 0 0,0-1 0 0 0,0 1 0 0 0,0 0-1 0 0,-1 0 1 0 0,1-1 0 0 0,0 1 0 0 0,0 0 0 0 0,-1 1-1 0 0,0-1 1 0 0,1 0 0 0 0,-1 0 0 0 0,1 3 0 0 0,-1-2 4 0 0,0 0 1 0 0,0 0 0 0 0,-1 0 0 0 0,1 0-1 0 0,-1 0 1 0 0,0 0 0 0 0,0 0 0 0 0,0 0 0 0 0,0 0-1 0 0,0 0 1 0 0,-1 0 0 0 0,0 0 0 0 0,1 0 0 0 0,-1 0-1 0 0,0 0 1 0 0,0-1 0 0 0,-1 1 0 0 0,1 0 0 0 0,0-1-1 0 0,-4 5 1 0 0,-1 2-132 0 0,-1-1-1 0 0,0 0 1 0 0,0 0-1 0 0,0-1 1 0 0,-1 0 0 0 0,-1-1-1 0 0,1 1 1 0 0,-1-2-1 0 0,0 1 1 0 0,0-1-1 0 0,0 0 1 0 0,-1-1-1 0 0,-13 4 1 0 0,13-7-1160 0 0,7-2 957 0 0,1 1-435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3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3592 0 0,'0'0'362'0'0,"2"1"-251"0"0,2-1-67 0 0,-4 1-27 0 0,1-1 1 0 0,0 0-1 0 0,0 0 1 0 0,0 1-1 0 0,0-1 0 0 0,0 1 1 0 0,-1-1-1 0 0,1 0 0 0 0,0 1 1 0 0,0-1-1 0 0,-1 1 1 0 0,1 0-1 0 0,0 0 0 0 0,1 2 29 0 0,0 1-1 0 0,0-1 0 0 0,0 1 1 0 0,-1-1-1 0 0,1 1 0 0 0,-1 0 1 0 0,1 4-1 0 0,-1-2 8 0 0,24 63 304 0 0,-17-49-276 0 0,-7-19-78 0 0,19 45 142 0 0,-19-42-121 0 0,2 0 1 0 0,-1 0-1 0 0,0 0 0 0 0,1-1 0 0 0,0 1 1 0 0,-1-1-1 0 0,2 0 0 0 0,5 6 1 0 0,-7-9-19 0 0,-1 1 1 0 0,1 0 0 0 0,-1-1 0 0 0,1 0-1 0 0,-1 1 1 0 0,1-1 0 0 0,-1 0 0 0 0,1 0 0 0 0,0 1-1 0 0,-1-1 1 0 0,1 0 0 0 0,-1-1 0 0 0,1 1 0 0 0,0 0-1 0 0,-1 0 1 0 0,1-1 0 0 0,-1 1 0 0 0,1-1 0 0 0,-1 1-1 0 0,1-1 1 0 0,-1 0 0 0 0,3-1 0 0 0,1-1 18 0 0,-1 0 0 0 0,0 0 1 0 0,0 0-1 0 0,0 0 0 0 0,0-1 1 0 0,3-4-1 0 0,6-10 201 0 0,-1-1 1 0 0,0-1-1 0 0,14-36 1 0 0,-20 45-104 0 0,0-5 265 0 0,0-1 0 0 0,6-27 0 0 0,2-5-87 0 0,-14 48-434 0 0,5-9-825 0 0,-2 4-2893 0 0,0 0 2249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4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 5388 0 0,'9'2'1421'0'0,"6"-2"-1357"0"0,-57-4-5081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25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4480 0 0,'-1'1'202'0'0,"-5"0"-6"0"0,4-1 187 0 0,0 0-201 0 0,-16 2 1118 0 0,16-2-930 0 0,6 2-259 0 0,5 4 3 0 0,1 0 0 0 0,-1-1 0 0 0,1-1 1 0 0,1 1-1 0 0,15 3 0 0 0,61 13 378 0 0,-65-17-385 0 0,349 50 1292 0 0,4-31-534 0 0,215-24 146 0 0,-543 0-914 0 0,73-3 123 0 0,110 1 236 0 0,-85 5-244 0 0,-111-2-169 0 0,228-4 785 0 0,-181-1-394 0 0,-48 1 152 0 0,-31 4-501 0 0,0 0-42 0 0,5 0-7 0 0,-5 0 44 0 0,0 0-55 0 0,34 2 176 0 0,-7-4 281 0 0,-27 2-410 0 0,0 0-44 0 0,5 0 5 0 0,-5 0 23 0 0,0 0-50 0 0,6 0 1 0 0,-5 0 45 0 0,-2 0-44 0 0,8 2-1 0 0,0-1-1 0 0,0 0 0 0 0,0 0 1 0 0,0-1-1 0 0,12-2 0 0 0,-15 3-5 0 0,-2-1 2 0 0,-1 0 0 0 0,1 0 0 0 0,0 0 0 0 0,0 0 0 0 0,5-2-1 0 0,20 2-4 0 0,-25 0 3 0 0,11-1 11 0 0,6 2-4 0 0,37-1 17 0 0,-36 0-15 0 0,-20 0 16 0 0,0 0-1746 0 0,-2-1 1667 0 0,0 1 0 0 0,0 0 0 0 0,1 0 0 0 0,-1 0 0 0 0,0 0 0 0 0,1 0 0 0 0,-1-1 0 0 0,0 1 0 0 0,0 0 0 0 0,1 0 0 0 0,-1 0 1 0 0,0-1-1 0 0,0 1 0 0 0,0 0 0 0 0,1 0 0 0 0,-1-1 0 0 0,0 1 0 0 0,0 0 0 0 0,0-1 0 0 0,0 1 0 0 0,0 0 0 0 0,0 0 0 0 0,1-1 0 0 0,-1 1 0 0 0,0-1 1 0 0,0-12-2413 0 0,0 8 1231 0 0,2-18-2996 0 0,0 11 1102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8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5613 0 0,'2'-1'-364'0'0,"2"-1"210"0"0,-1 0 0 0 0,1-1 0 0 0,0 1-1 0 0,-1-1 1 0 0,0 0 0 0 0,0 1 0 0 0,0-2 0 0 0,0 1 0 0 0,0 0-1 0 0,0 0 1 0 0,-1-1 0 0 0,0 0 0 0 0,1 1 0 0 0,-1-1 0 0 0,-1 0-1 0 0,3-7 1 0 0,-3 8 55 0 0,-1 1 0 0 0,0 0 0 0 0,1-1 0 0 0,-1 1-1 0 0,0-1 1 0 0,-1 1 0 0 0,1-1 0 0 0,0 1 0 0 0,-1 0 0 0 0,1-1-1 0 0,-1 1 1 0 0,0 0 0 0 0,0-1 0 0 0,-2-3 0 0 0,2 5-314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8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1668 0 0,'0'0'216'0'0,"2"1"-144"0"0,9 1-12 0 0,-8-1 18 0 0,-1-1-18 0 0,-2 0-59 0 0,11 2 94 0 0,-10-1-92 0 0,-1-1 0 0 0,1 0 0 0 0,-1 0 0 0 0,0 0 0 0 0,1 0 0 0 0,-1 0 0 0 0,1 0 0 0 0,-1 1 0 0 0,0-1 0 0 0,1 0 0 0 0,-1 0 0 0 0,1 1 0 0 0,-1-1 0 0 0,0 0 0 0 0,1 0 0 0 0,-1 1 0 0 0,0-1 0 0 0,0 0 0 0 0,1 1 0 0 0,-1-1 0 0 0,0 0 0 0 0,0 1 0 0 0,1 0 0 0 0,14 2-406 0 0,-14-3 202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8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1648 0 0,'0'0'80'0'0,"0"0"1"0"0,0 0-1 0 0,1 0 0 0 0,-1 0 1 0 0,0 0-1 0 0,0 0 0 0 0,0 0 1 0 0,0 0-1 0 0,1 0 0 0 0,-1 0 1 0 0,0 0-1 0 0,0 0 0 0 0,0 0 1 0 0,0 0-1 0 0,1 0 0 0 0,-1 0 1 0 0,0 0-1 0 0,0 0 0 0 0,0 0 1 0 0,0 0-1 0 0,0 0 0 0 0,1 0 1 0 0,-1 0-1 0 0,0 0 0 0 0,0 0 0 0 0,0 0 1 0 0,0 1-1 0 0,0-1 0 0 0,0 0 1 0 0,1 0-1 0 0,-1 0 0 0 0,0 0 1 0 0,0 0-1 0 0,0 0 0 0 0,0 1 1 0 0,0-1-1 0 0,0 0 0 0 0,0 0 1 0 0,3 10 1307 0 0,-2 20-1029 0 0,-1-15 223 0 0,9 77 849 0 0,2 55-22 0 0,-8-72-1060 0 0,-2-27-3247 0 0,-1-47 1780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39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5493 0 0,'5'-6'-717'0'0,"-3"5"738"0"0,-1 0 0 0 0,0 1 0 0 0,1-1 0 0 0,-1 1 0 0 0,1-1 0 0 0,-1 1 0 0 0,1-1 0 0 0,-1 1 0 0 0,1 0 0 0 0,1 0 0 0 0,0 0 75 0 0,-1 0 20 0 0,32-1 298 0 0,27 1-19 0 0,-57 0-377 0 0,0 0 0 0 0,0 1-1 0 0,0 0 1 0 0,0 0 0 0 0,1 0 0 0 0,-2 1 0 0 0,7 2 0 0 0,-6-2-6 0 0,-1-1 4 0 0,-1 0 0 0 0,0 1 0 0 0,0-1 0 0 0,0 1 0 0 0,0-1 0 0 0,0 1 1 0 0,0 0-1 0 0,0 0 0 0 0,0 0 0 0 0,-1 0 0 0 0,1 0 0 0 0,-1 0 0 0 0,1 0 0 0 0,-1 1 0 0 0,0-1 0 0 0,0 1 0 0 0,0-1 0 0 0,0 0 0 0 0,-1 1 0 0 0,1-1 0 0 0,-1 1 0 0 0,1 0 0 0 0,-1-1 0 0 0,0 4 0 0 0,0 3 44 0 0,0 1 0 0 0,-1-1 0 0 0,0 1 0 0 0,0-1 1 0 0,-4 11-1 0 0,0-6 16 0 0,0 0 0 0 0,-1 0-1 0 0,-1 0 1 0 0,0-1 0 0 0,-1 0 0 0 0,0 0 0 0 0,-1-1 0 0 0,-1 0 0 0 0,-17 18 0 0 0,7-9 99 0 0,20-21-223 0 0,-7 7-226 0 0,3-3-4197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0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76 175 4124 0 0,'3'-3'44'0'0,"-2"3"142"0"0,-4 1 924 0 0,-2 1-1047 0 0,0 1-1 0 0,0 0 1 0 0,1 0 0 0 0,-1 0 0 0 0,1 1 0 0 0,0-1-1 0 0,0 1 1 0 0,0 0 0 0 0,-5 7 0 0 0,5-5-26 0 0,1 1 0 0 0,-1-1-1 0 0,1 1 1 0 0,1-1 0 0 0,-1 1 0 0 0,1 0 0 0 0,0 0 0 0 0,1 0 0 0 0,-1 1-1 0 0,1-1 1 0 0,1 0 0 0 0,0 0 0 0 0,0 1 0 0 0,1 11 0 0 0,1-3-20 0 0,4 14 77 0 0,-6-29-86 0 0,0-1 0 0 0,1 1 0 0 0,-1-1 0 0 0,0 1 0 0 0,1-1 0 0 0,-1 0 0 0 0,1 1 0 0 0,-1-1 0 0 0,1 1 0 0 0,-1-1 0 0 0,0 0 0 0 0,1 0 0 0 0,-1 1 0 0 0,1-1 0 0 0,-1 0 0 0 0,1 0 0 0 0,0 1 0 0 0,-1-1 0 0 0,1 0 0 0 0,-1 0 0 0 0,1 0 0 0 0,-1 0 0 0 0,1 0 0 0 0,-1 0 0 0 0,1 0 0 0 0,0 0 0 0 0,0 0 0 0 0,0 0-9 0 0,0 0 63 0 0,1-2 2 0 0,2-3 50 0 0,0-1-1 0 0,0 0 0 0 0,-1 0 1 0 0,0 0-1 0 0,0 0 0 0 0,0 0 1 0 0,2-10-1 0 0,1-2 322 0 0,-3 4 3 0 0,-2 14-435 0 0,-1-1-1 0 0,0 1 1 0 0,0 0 0 0 0,0 0 0 0 0,0 0 0 0 0,1 0-1 0 0,-1-1 1 0 0,0 1 0 0 0,0 0 0 0 0,0 0 0 0 0,1 0 0 0 0,-1 0-1 0 0,0 0 1 0 0,0 0 0 0 0,1-1 0 0 0,-1 1 0 0 0,0 0-1 0 0,0 0 1 0 0,1 0 0 0 0,-1 0 0 0 0,0 0 0 0 0,0 0-1 0 0,1 0 1 0 0,-1 0 0 0 0,0 0 0 0 0,0 0 0 0 0,1 0-1 0 0,-1 0 1 0 0,0 0 0 0 0,0 1 0 0 0,1-1 0 0 0,-1 0-1 0 0,0 0 1 0 0,0 0 0 0 0,1 0 0 0 0,-1 0 0 0 0,0 1-1 0 0,2 1 4 0 0,6 11 13 0 0,0 0 0 0 0,0-1 1 0 0,2 0-1 0 0,-1-1 0 0 0,16 14 0 0 0,-14-15-6 0 0,-5-5-2 0 0,0 1-1 0 0,0-2 0 0 0,8 5 0 0 0,-11-7-3 0 0,-1-1-1 0 0,1 0 0 0 0,0 0 0 0 0,0 0 1 0 0,0 0-1 0 0,0 0 0 0 0,0 0 0 0 0,0-1 1 0 0,0 0-1 0 0,0 1 0 0 0,0-1 0 0 0,4-1 1 0 0,-2 1-1 0 0,1-1 0 0 0,0-1 1 0 0,-1 1-1 0 0,1-1 0 0 0,-1 0 1 0 0,1 0-1 0 0,-1-1 0 0 0,0 1 1 0 0,0-1-1 0 0,0-1 0 0 0,-1 1 1 0 0,1 0-1 0 0,-1-1 0 0 0,1 0 1 0 0,-1 0-1 0 0,0 0 0 0 0,5-9 1 0 0,-3 4-17 0 0,0-1 0 0 0,-1 0 0 0 0,0 0 0 0 0,-1 0 0 0 0,0 0 0 0 0,-1-1 0 0 0,0 0 0 0 0,0 1 0 0 0,-1-1 0 0 0,-1 0 0 0 0,0 0 0 0 0,0-14 0 0 0,-2-24 46 0 0,-9-49 0 0 0,8 75 143 0 0,2 15-76 0 0,-1 0 0 0 0,0 0 0 0 0,-4-12 0 0 0,5 19-21 0 0,0 3-79 0 0,0 0 0 0 0,1 0-1 0 0,-1-1 1 0 0,0 1 0 0 0,1 0 0 0 0,-1 0 0 0 0,1-1 0 0 0,0 1 0 0 0,1 2-1 0 0,3 7 22 0 0,22 87 212 0 0,-1-5-53 0 0,0-2-57 0 0,13 30-162 0 0,-10-53-1446 0 0,-29-68 1413 0 0,0 0 0 0 0,0 1-1 0 0,0-1 1 0 0,1 1 0 0 0,-1-1-1 0 0,0 0 1 0 0,0 1 0 0 0,1-1-1 0 0,-1 1 1 0 0,0-1 0 0 0,1 0-1 0 0,-1 0 1 0 0,0 1 0 0 0,1-1 0 0 0,-1 0-1 0 0,1 0 1 0 0,-1 1 0 0 0,0-1-1 0 0,1 0 1 0 0,-1 0 0 0 0,1 0-1 0 0,0 1 1 0 0,0-1-698 0 0,1-2-411 0 0,5-6-602 0 0,-3 2-101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13:05:40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5573 0 0,'0'0'623'0'0,"4"0"-496"0"0,109-13 562 0 0,-67 9-643 0 0,7 0-182 0 0,31-3-1822 0 0,-69 3-27 0 0,-5 0 862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3671760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 extrusionOk="0">
                <a:moveTo>
                  <a:pt x="0" y="0"/>
                </a:moveTo>
                <a:lnTo>
                  <a:pt x="0" y="9524"/>
                </a:lnTo>
                <a:lnTo>
                  <a:pt x="9143999" y="952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117955" y="3393059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4" extrusionOk="0">
                <a:moveTo>
                  <a:pt x="283489" y="0"/>
                </a:moveTo>
                <a:lnTo>
                  <a:pt x="237506" y="3709"/>
                </a:lnTo>
                <a:lnTo>
                  <a:pt x="193885" y="14447"/>
                </a:lnTo>
                <a:lnTo>
                  <a:pt x="153210" y="31632"/>
                </a:lnTo>
                <a:lnTo>
                  <a:pt x="116064" y="54681"/>
                </a:lnTo>
                <a:lnTo>
                  <a:pt x="83032" y="83010"/>
                </a:lnTo>
                <a:lnTo>
                  <a:pt x="54697" y="116037"/>
                </a:lnTo>
                <a:lnTo>
                  <a:pt x="31642" y="153179"/>
                </a:lnTo>
                <a:lnTo>
                  <a:pt x="14452" y="193852"/>
                </a:lnTo>
                <a:lnTo>
                  <a:pt x="3710" y="237475"/>
                </a:lnTo>
                <a:lnTo>
                  <a:pt x="0" y="283464"/>
                </a:lnTo>
                <a:lnTo>
                  <a:pt x="3710" y="329452"/>
                </a:lnTo>
                <a:lnTo>
                  <a:pt x="14452" y="373076"/>
                </a:lnTo>
                <a:lnTo>
                  <a:pt x="31642" y="413751"/>
                </a:lnTo>
                <a:lnTo>
                  <a:pt x="54697" y="450895"/>
                </a:lnTo>
                <a:lnTo>
                  <a:pt x="83032" y="483923"/>
                </a:lnTo>
                <a:lnTo>
                  <a:pt x="116064" y="512255"/>
                </a:lnTo>
                <a:lnTo>
                  <a:pt x="153210" y="535305"/>
                </a:lnTo>
                <a:lnTo>
                  <a:pt x="193885" y="552491"/>
                </a:lnTo>
                <a:lnTo>
                  <a:pt x="237506" y="563231"/>
                </a:lnTo>
                <a:lnTo>
                  <a:pt x="283489" y="566940"/>
                </a:lnTo>
                <a:lnTo>
                  <a:pt x="329478" y="563231"/>
                </a:lnTo>
                <a:lnTo>
                  <a:pt x="373100" y="552491"/>
                </a:lnTo>
                <a:lnTo>
                  <a:pt x="413774" y="535305"/>
                </a:lnTo>
                <a:lnTo>
                  <a:pt x="450916" y="512255"/>
                </a:lnTo>
                <a:lnTo>
                  <a:pt x="483943" y="483923"/>
                </a:lnTo>
                <a:lnTo>
                  <a:pt x="512272" y="450895"/>
                </a:lnTo>
                <a:lnTo>
                  <a:pt x="535320" y="413751"/>
                </a:lnTo>
                <a:lnTo>
                  <a:pt x="552505" y="373076"/>
                </a:lnTo>
                <a:lnTo>
                  <a:pt x="563244" y="329452"/>
                </a:lnTo>
                <a:lnTo>
                  <a:pt x="566953" y="283464"/>
                </a:lnTo>
                <a:lnTo>
                  <a:pt x="563244" y="237475"/>
                </a:lnTo>
                <a:lnTo>
                  <a:pt x="552505" y="193852"/>
                </a:lnTo>
                <a:lnTo>
                  <a:pt x="535320" y="153179"/>
                </a:lnTo>
                <a:lnTo>
                  <a:pt x="512272" y="116037"/>
                </a:lnTo>
                <a:lnTo>
                  <a:pt x="483943" y="83010"/>
                </a:lnTo>
                <a:lnTo>
                  <a:pt x="450916" y="54681"/>
                </a:lnTo>
                <a:lnTo>
                  <a:pt x="413774" y="31632"/>
                </a:lnTo>
                <a:lnTo>
                  <a:pt x="373100" y="14447"/>
                </a:lnTo>
                <a:lnTo>
                  <a:pt x="329478" y="3709"/>
                </a:lnTo>
                <a:lnTo>
                  <a:pt x="283489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50200" y="3624897"/>
            <a:ext cx="104651" cy="2336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299210" y="3511423"/>
            <a:ext cx="215900" cy="258445"/>
          </a:xfrm>
          <a:custGeom>
            <a:avLst/>
            <a:gdLst/>
            <a:ahLst/>
            <a:cxnLst/>
            <a:rect l="l" t="t" r="r" b="b"/>
            <a:pathLst>
              <a:path w="215900" h="258445" extrusionOk="0">
                <a:moveTo>
                  <a:pt x="150876" y="258444"/>
                </a:moveTo>
                <a:lnTo>
                  <a:pt x="153543" y="247141"/>
                </a:lnTo>
                <a:lnTo>
                  <a:pt x="157099" y="236473"/>
                </a:lnTo>
                <a:lnTo>
                  <a:pt x="161162" y="226186"/>
                </a:lnTo>
                <a:lnTo>
                  <a:pt x="165734" y="217042"/>
                </a:lnTo>
                <a:lnTo>
                  <a:pt x="170942" y="208279"/>
                </a:lnTo>
                <a:lnTo>
                  <a:pt x="176022" y="199643"/>
                </a:lnTo>
                <a:lnTo>
                  <a:pt x="187198" y="183260"/>
                </a:lnTo>
                <a:lnTo>
                  <a:pt x="192912" y="175005"/>
                </a:lnTo>
                <a:lnTo>
                  <a:pt x="197993" y="166877"/>
                </a:lnTo>
                <a:lnTo>
                  <a:pt x="213359" y="130047"/>
                </a:lnTo>
                <a:lnTo>
                  <a:pt x="215900" y="107949"/>
                </a:lnTo>
                <a:lnTo>
                  <a:pt x="207264" y="66039"/>
                </a:lnTo>
                <a:lnTo>
                  <a:pt x="184150" y="31749"/>
                </a:lnTo>
                <a:lnTo>
                  <a:pt x="149859" y="8762"/>
                </a:lnTo>
                <a:lnTo>
                  <a:pt x="107950" y="0"/>
                </a:lnTo>
                <a:lnTo>
                  <a:pt x="65912" y="8762"/>
                </a:lnTo>
                <a:lnTo>
                  <a:pt x="31623" y="31749"/>
                </a:lnTo>
                <a:lnTo>
                  <a:pt x="8636" y="66039"/>
                </a:lnTo>
                <a:lnTo>
                  <a:pt x="0" y="107949"/>
                </a:lnTo>
                <a:lnTo>
                  <a:pt x="8636" y="149478"/>
                </a:lnTo>
                <a:lnTo>
                  <a:pt x="28575" y="183260"/>
                </a:lnTo>
                <a:lnTo>
                  <a:pt x="39878" y="199643"/>
                </a:lnTo>
                <a:lnTo>
                  <a:pt x="44958" y="208279"/>
                </a:lnTo>
                <a:lnTo>
                  <a:pt x="50165" y="217042"/>
                </a:lnTo>
                <a:lnTo>
                  <a:pt x="54737" y="226186"/>
                </a:lnTo>
                <a:lnTo>
                  <a:pt x="58801" y="236473"/>
                </a:lnTo>
                <a:lnTo>
                  <a:pt x="62356" y="247141"/>
                </a:lnTo>
                <a:lnTo>
                  <a:pt x="64896" y="2584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64107" y="3619817"/>
            <a:ext cx="100012" cy="15684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4912" y="1434846"/>
            <a:ext cx="6234175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579302" y="3676523"/>
            <a:ext cx="9525" cy="1467485"/>
          </a:xfrm>
          <a:custGeom>
            <a:avLst/>
            <a:gdLst/>
            <a:ahLst/>
            <a:cxnLst/>
            <a:rect l="l" t="t" r="r" b="b"/>
            <a:pathLst>
              <a:path w="9525" h="1467485" extrusionOk="0">
                <a:moveTo>
                  <a:pt x="9525" y="0"/>
                </a:moveTo>
                <a:lnTo>
                  <a:pt x="0" y="0"/>
                </a:lnTo>
                <a:lnTo>
                  <a:pt x="0" y="1466976"/>
                </a:lnTo>
                <a:lnTo>
                  <a:pt x="9525" y="1466976"/>
                </a:lnTo>
                <a:lnTo>
                  <a:pt x="952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4288535" y="3393059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4" h="567054" extrusionOk="0">
                <a:moveTo>
                  <a:pt x="283463" y="0"/>
                </a:moveTo>
                <a:lnTo>
                  <a:pt x="237475" y="3709"/>
                </a:lnTo>
                <a:lnTo>
                  <a:pt x="193852" y="14447"/>
                </a:lnTo>
                <a:lnTo>
                  <a:pt x="153179" y="31632"/>
                </a:lnTo>
                <a:lnTo>
                  <a:pt x="116037" y="54681"/>
                </a:lnTo>
                <a:lnTo>
                  <a:pt x="83010" y="83010"/>
                </a:lnTo>
                <a:lnTo>
                  <a:pt x="54681" y="116037"/>
                </a:lnTo>
                <a:lnTo>
                  <a:pt x="31632" y="153179"/>
                </a:lnTo>
                <a:lnTo>
                  <a:pt x="14447" y="193852"/>
                </a:lnTo>
                <a:lnTo>
                  <a:pt x="3709" y="237475"/>
                </a:lnTo>
                <a:lnTo>
                  <a:pt x="0" y="283464"/>
                </a:lnTo>
                <a:lnTo>
                  <a:pt x="3709" y="329452"/>
                </a:lnTo>
                <a:lnTo>
                  <a:pt x="14447" y="373076"/>
                </a:lnTo>
                <a:lnTo>
                  <a:pt x="31632" y="413751"/>
                </a:lnTo>
                <a:lnTo>
                  <a:pt x="54681" y="450895"/>
                </a:lnTo>
                <a:lnTo>
                  <a:pt x="83010" y="483923"/>
                </a:lnTo>
                <a:lnTo>
                  <a:pt x="116037" y="512255"/>
                </a:lnTo>
                <a:lnTo>
                  <a:pt x="153179" y="535305"/>
                </a:lnTo>
                <a:lnTo>
                  <a:pt x="193852" y="552491"/>
                </a:lnTo>
                <a:lnTo>
                  <a:pt x="237475" y="563231"/>
                </a:lnTo>
                <a:lnTo>
                  <a:pt x="283463" y="566940"/>
                </a:lnTo>
                <a:lnTo>
                  <a:pt x="329452" y="563231"/>
                </a:lnTo>
                <a:lnTo>
                  <a:pt x="373075" y="552491"/>
                </a:lnTo>
                <a:lnTo>
                  <a:pt x="413748" y="535305"/>
                </a:lnTo>
                <a:lnTo>
                  <a:pt x="450890" y="512255"/>
                </a:lnTo>
                <a:lnTo>
                  <a:pt x="483917" y="483923"/>
                </a:lnTo>
                <a:lnTo>
                  <a:pt x="512246" y="450895"/>
                </a:lnTo>
                <a:lnTo>
                  <a:pt x="535295" y="413751"/>
                </a:lnTo>
                <a:lnTo>
                  <a:pt x="552480" y="373076"/>
                </a:lnTo>
                <a:lnTo>
                  <a:pt x="563218" y="329452"/>
                </a:lnTo>
                <a:lnTo>
                  <a:pt x="566927" y="283464"/>
                </a:lnTo>
                <a:lnTo>
                  <a:pt x="563218" y="237475"/>
                </a:lnTo>
                <a:lnTo>
                  <a:pt x="552480" y="193852"/>
                </a:lnTo>
                <a:lnTo>
                  <a:pt x="535295" y="153179"/>
                </a:lnTo>
                <a:lnTo>
                  <a:pt x="512246" y="116037"/>
                </a:lnTo>
                <a:lnTo>
                  <a:pt x="483917" y="83010"/>
                </a:lnTo>
                <a:lnTo>
                  <a:pt x="450890" y="54681"/>
                </a:lnTo>
                <a:lnTo>
                  <a:pt x="413748" y="31632"/>
                </a:lnTo>
                <a:lnTo>
                  <a:pt x="373075" y="14447"/>
                </a:lnTo>
                <a:lnTo>
                  <a:pt x="329452" y="3709"/>
                </a:lnTo>
                <a:lnTo>
                  <a:pt x="283463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2288285" y="2207767"/>
            <a:ext cx="456742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4912" y="1434846"/>
            <a:ext cx="6234175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6" Type="http://schemas.openxmlformats.org/officeDocument/2006/relationships/image" Target="../media/image9.png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.png"/><Relationship Id="rId21" Type="http://schemas.openxmlformats.org/officeDocument/2006/relationships/image" Target="../media/image65.png"/><Relationship Id="rId42" Type="http://schemas.openxmlformats.org/officeDocument/2006/relationships/customXml" Target="../ink/ink67.xml"/><Relationship Id="rId47" Type="http://schemas.openxmlformats.org/officeDocument/2006/relationships/image" Target="../media/image78.png"/><Relationship Id="rId63" Type="http://schemas.openxmlformats.org/officeDocument/2006/relationships/image" Target="../media/image86.png"/><Relationship Id="rId68" Type="http://schemas.openxmlformats.org/officeDocument/2006/relationships/customXml" Target="../ink/ink80.xml"/><Relationship Id="rId84" Type="http://schemas.openxmlformats.org/officeDocument/2006/relationships/customXml" Target="../ink/ink88.xml"/><Relationship Id="rId89" Type="http://schemas.openxmlformats.org/officeDocument/2006/relationships/image" Target="../media/image99.png"/><Relationship Id="rId112" Type="http://schemas.openxmlformats.org/officeDocument/2006/relationships/customXml" Target="../ink/ink102.xml"/><Relationship Id="rId16" Type="http://schemas.openxmlformats.org/officeDocument/2006/relationships/customXml" Target="../ink/ink54.xml"/><Relationship Id="rId107" Type="http://schemas.openxmlformats.org/officeDocument/2006/relationships/image" Target="../media/image108.png"/><Relationship Id="rId11" Type="http://schemas.openxmlformats.org/officeDocument/2006/relationships/image" Target="../media/image60.png"/><Relationship Id="rId32" Type="http://schemas.openxmlformats.org/officeDocument/2006/relationships/customXml" Target="../ink/ink62.xml"/><Relationship Id="rId37" Type="http://schemas.openxmlformats.org/officeDocument/2006/relationships/image" Target="../media/image73.png"/><Relationship Id="rId53" Type="http://schemas.openxmlformats.org/officeDocument/2006/relationships/image" Target="../media/image81.png"/><Relationship Id="rId58" Type="http://schemas.openxmlformats.org/officeDocument/2006/relationships/customXml" Target="../ink/ink75.xml"/><Relationship Id="rId74" Type="http://schemas.openxmlformats.org/officeDocument/2006/relationships/customXml" Target="../ink/ink83.xml"/><Relationship Id="rId79" Type="http://schemas.openxmlformats.org/officeDocument/2006/relationships/image" Target="../media/image94.png"/><Relationship Id="rId102" Type="http://schemas.openxmlformats.org/officeDocument/2006/relationships/customXml" Target="../ink/ink97.xml"/><Relationship Id="rId123" Type="http://schemas.openxmlformats.org/officeDocument/2006/relationships/image" Target="../media/image116.png"/><Relationship Id="rId128" Type="http://schemas.openxmlformats.org/officeDocument/2006/relationships/customXml" Target="../ink/ink110.xml"/><Relationship Id="rId5" Type="http://schemas.openxmlformats.org/officeDocument/2006/relationships/image" Target="../media/image57.png"/><Relationship Id="rId90" Type="http://schemas.openxmlformats.org/officeDocument/2006/relationships/customXml" Target="../ink/ink91.xml"/><Relationship Id="rId95" Type="http://schemas.openxmlformats.org/officeDocument/2006/relationships/image" Target="../media/image102.png"/><Relationship Id="rId22" Type="http://schemas.openxmlformats.org/officeDocument/2006/relationships/customXml" Target="../ink/ink57.xml"/><Relationship Id="rId27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customXml" Target="../ink/ink70.xml"/><Relationship Id="rId64" Type="http://schemas.openxmlformats.org/officeDocument/2006/relationships/customXml" Target="../ink/ink78.xml"/><Relationship Id="rId69" Type="http://schemas.openxmlformats.org/officeDocument/2006/relationships/image" Target="../media/image89.png"/><Relationship Id="rId113" Type="http://schemas.openxmlformats.org/officeDocument/2006/relationships/image" Target="../media/image111.png"/><Relationship Id="rId118" Type="http://schemas.openxmlformats.org/officeDocument/2006/relationships/customXml" Target="../ink/ink105.xml"/><Relationship Id="rId80" Type="http://schemas.openxmlformats.org/officeDocument/2006/relationships/customXml" Target="../ink/ink86.xml"/><Relationship Id="rId85" Type="http://schemas.openxmlformats.org/officeDocument/2006/relationships/image" Target="../media/image97.png"/><Relationship Id="rId12" Type="http://schemas.openxmlformats.org/officeDocument/2006/relationships/customXml" Target="../ink/ink52.xml"/><Relationship Id="rId17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customXml" Target="../ink/ink65.xml"/><Relationship Id="rId59" Type="http://schemas.openxmlformats.org/officeDocument/2006/relationships/image" Target="../media/image84.png"/><Relationship Id="rId103" Type="http://schemas.openxmlformats.org/officeDocument/2006/relationships/image" Target="../media/image106.png"/><Relationship Id="rId108" Type="http://schemas.openxmlformats.org/officeDocument/2006/relationships/customXml" Target="../ink/ink100.xml"/><Relationship Id="rId124" Type="http://schemas.openxmlformats.org/officeDocument/2006/relationships/customXml" Target="../ink/ink108.xml"/><Relationship Id="rId129" Type="http://schemas.openxmlformats.org/officeDocument/2006/relationships/image" Target="../media/image119.png"/><Relationship Id="rId54" Type="http://schemas.openxmlformats.org/officeDocument/2006/relationships/customXml" Target="../ink/ink73.xml"/><Relationship Id="rId70" Type="http://schemas.openxmlformats.org/officeDocument/2006/relationships/customXml" Target="../ink/ink81.xml"/><Relationship Id="rId75" Type="http://schemas.openxmlformats.org/officeDocument/2006/relationships/image" Target="../media/image92.png"/><Relationship Id="rId91" Type="http://schemas.openxmlformats.org/officeDocument/2006/relationships/image" Target="../media/image100.png"/><Relationship Id="rId9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23" Type="http://schemas.openxmlformats.org/officeDocument/2006/relationships/image" Target="../media/image66.png"/><Relationship Id="rId28" Type="http://schemas.openxmlformats.org/officeDocument/2006/relationships/customXml" Target="../ink/ink60.xml"/><Relationship Id="rId49" Type="http://schemas.openxmlformats.org/officeDocument/2006/relationships/image" Target="../media/image79.png"/><Relationship Id="rId114" Type="http://schemas.openxmlformats.org/officeDocument/2006/relationships/customXml" Target="../ink/ink103.xml"/><Relationship Id="rId119" Type="http://schemas.openxmlformats.org/officeDocument/2006/relationships/image" Target="../media/image114.png"/><Relationship Id="rId44" Type="http://schemas.openxmlformats.org/officeDocument/2006/relationships/customXml" Target="../ink/ink68.xml"/><Relationship Id="rId60" Type="http://schemas.openxmlformats.org/officeDocument/2006/relationships/customXml" Target="../ink/ink76.xml"/><Relationship Id="rId65" Type="http://schemas.openxmlformats.org/officeDocument/2006/relationships/image" Target="../media/image87.png"/><Relationship Id="rId81" Type="http://schemas.openxmlformats.org/officeDocument/2006/relationships/image" Target="../media/image95.png"/><Relationship Id="rId86" Type="http://schemas.openxmlformats.org/officeDocument/2006/relationships/customXml" Target="../ink/ink89.xml"/><Relationship Id="rId13" Type="http://schemas.openxmlformats.org/officeDocument/2006/relationships/image" Target="../media/image61.png"/><Relationship Id="rId18" Type="http://schemas.openxmlformats.org/officeDocument/2006/relationships/customXml" Target="../ink/ink55.xml"/><Relationship Id="rId39" Type="http://schemas.openxmlformats.org/officeDocument/2006/relationships/image" Target="../media/image74.png"/><Relationship Id="rId109" Type="http://schemas.openxmlformats.org/officeDocument/2006/relationships/image" Target="../media/image109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82.png"/><Relationship Id="rId76" Type="http://schemas.openxmlformats.org/officeDocument/2006/relationships/customXml" Target="../ink/ink84.xml"/><Relationship Id="rId97" Type="http://schemas.openxmlformats.org/officeDocument/2006/relationships/image" Target="../media/image103.png"/><Relationship Id="rId104" Type="http://schemas.openxmlformats.org/officeDocument/2006/relationships/customXml" Target="../ink/ink98.xml"/><Relationship Id="rId120" Type="http://schemas.openxmlformats.org/officeDocument/2006/relationships/customXml" Target="../ink/ink106.xml"/><Relationship Id="rId125" Type="http://schemas.openxmlformats.org/officeDocument/2006/relationships/image" Target="../media/image117.png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92" Type="http://schemas.openxmlformats.org/officeDocument/2006/relationships/customXml" Target="../ink/ink92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69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77.png"/><Relationship Id="rId66" Type="http://schemas.openxmlformats.org/officeDocument/2006/relationships/customXml" Target="../ink/ink79.xml"/><Relationship Id="rId87" Type="http://schemas.openxmlformats.org/officeDocument/2006/relationships/image" Target="../media/image98.png"/><Relationship Id="rId110" Type="http://schemas.openxmlformats.org/officeDocument/2006/relationships/customXml" Target="../ink/ink101.xml"/><Relationship Id="rId115" Type="http://schemas.openxmlformats.org/officeDocument/2006/relationships/image" Target="../media/image112.png"/><Relationship Id="rId61" Type="http://schemas.openxmlformats.org/officeDocument/2006/relationships/image" Target="../media/image85.png"/><Relationship Id="rId82" Type="http://schemas.openxmlformats.org/officeDocument/2006/relationships/customXml" Target="../ink/ink87.xml"/><Relationship Id="rId19" Type="http://schemas.openxmlformats.org/officeDocument/2006/relationships/image" Target="../media/image64.png"/><Relationship Id="rId14" Type="http://schemas.openxmlformats.org/officeDocument/2006/relationships/customXml" Target="../ink/ink53.xml"/><Relationship Id="rId30" Type="http://schemas.openxmlformats.org/officeDocument/2006/relationships/customXml" Target="../ink/ink61.xml"/><Relationship Id="rId35" Type="http://schemas.openxmlformats.org/officeDocument/2006/relationships/image" Target="../media/image72.png"/><Relationship Id="rId56" Type="http://schemas.openxmlformats.org/officeDocument/2006/relationships/customXml" Target="../ink/ink74.xml"/><Relationship Id="rId77" Type="http://schemas.openxmlformats.org/officeDocument/2006/relationships/image" Target="../media/image93.png"/><Relationship Id="rId100" Type="http://schemas.openxmlformats.org/officeDocument/2006/relationships/customXml" Target="../ink/ink96.xml"/><Relationship Id="rId105" Type="http://schemas.openxmlformats.org/officeDocument/2006/relationships/image" Target="../media/image107.png"/><Relationship Id="rId126" Type="http://schemas.openxmlformats.org/officeDocument/2006/relationships/customXml" Target="../ink/ink109.xml"/><Relationship Id="rId8" Type="http://schemas.openxmlformats.org/officeDocument/2006/relationships/customXml" Target="../ink/ink50.xml"/><Relationship Id="rId51" Type="http://schemas.openxmlformats.org/officeDocument/2006/relationships/image" Target="../media/image80.png"/><Relationship Id="rId72" Type="http://schemas.openxmlformats.org/officeDocument/2006/relationships/customXml" Target="../ink/ink82.xml"/><Relationship Id="rId93" Type="http://schemas.openxmlformats.org/officeDocument/2006/relationships/image" Target="../media/image101.png"/><Relationship Id="rId98" Type="http://schemas.openxmlformats.org/officeDocument/2006/relationships/customXml" Target="../ink/ink95.xml"/><Relationship Id="rId121" Type="http://schemas.openxmlformats.org/officeDocument/2006/relationships/image" Target="../media/image115.png"/><Relationship Id="rId3" Type="http://schemas.openxmlformats.org/officeDocument/2006/relationships/image" Target="../media/image56.png"/><Relationship Id="rId25" Type="http://schemas.openxmlformats.org/officeDocument/2006/relationships/image" Target="../media/image67.png"/><Relationship Id="rId46" Type="http://schemas.openxmlformats.org/officeDocument/2006/relationships/customXml" Target="../ink/ink69.xml"/><Relationship Id="rId67" Type="http://schemas.openxmlformats.org/officeDocument/2006/relationships/image" Target="../media/image88.png"/><Relationship Id="rId116" Type="http://schemas.openxmlformats.org/officeDocument/2006/relationships/customXml" Target="../ink/ink104.xml"/><Relationship Id="rId20" Type="http://schemas.openxmlformats.org/officeDocument/2006/relationships/customXml" Target="../ink/ink56.xml"/><Relationship Id="rId41" Type="http://schemas.openxmlformats.org/officeDocument/2006/relationships/image" Target="../media/image75.png"/><Relationship Id="rId62" Type="http://schemas.openxmlformats.org/officeDocument/2006/relationships/customXml" Target="../ink/ink77.xml"/><Relationship Id="rId83" Type="http://schemas.openxmlformats.org/officeDocument/2006/relationships/image" Target="../media/image96.png"/><Relationship Id="rId88" Type="http://schemas.openxmlformats.org/officeDocument/2006/relationships/customXml" Target="../ink/ink90.xml"/><Relationship Id="rId111" Type="http://schemas.openxmlformats.org/officeDocument/2006/relationships/image" Target="../media/image110.png"/><Relationship Id="rId15" Type="http://schemas.openxmlformats.org/officeDocument/2006/relationships/image" Target="../media/image62.png"/><Relationship Id="rId36" Type="http://schemas.openxmlformats.org/officeDocument/2006/relationships/customXml" Target="../ink/ink64.xml"/><Relationship Id="rId57" Type="http://schemas.openxmlformats.org/officeDocument/2006/relationships/image" Target="../media/image83.png"/><Relationship Id="rId106" Type="http://schemas.openxmlformats.org/officeDocument/2006/relationships/customXml" Target="../ink/ink99.xml"/><Relationship Id="rId127" Type="http://schemas.openxmlformats.org/officeDocument/2006/relationships/image" Target="../media/image118.png"/><Relationship Id="rId10" Type="http://schemas.openxmlformats.org/officeDocument/2006/relationships/customXml" Target="../ink/ink51.xml"/><Relationship Id="rId31" Type="http://schemas.openxmlformats.org/officeDocument/2006/relationships/image" Target="../media/image70.png"/><Relationship Id="rId52" Type="http://schemas.openxmlformats.org/officeDocument/2006/relationships/customXml" Target="../ink/ink72.xml"/><Relationship Id="rId73" Type="http://schemas.openxmlformats.org/officeDocument/2006/relationships/image" Target="../media/image91.png"/><Relationship Id="rId78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122" Type="http://schemas.openxmlformats.org/officeDocument/2006/relationships/customXml" Target="../ink/ink107.xml"/><Relationship Id="rId4" Type="http://schemas.openxmlformats.org/officeDocument/2006/relationships/image" Target="../media/image47.png"/><Relationship Id="rId9" Type="http://schemas.openxmlformats.org/officeDocument/2006/relationships/image" Target="../media/image59.png"/><Relationship Id="rId26" Type="http://schemas.openxmlformats.org/officeDocument/2006/relationships/customXml" Target="../ink/ink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50.png"/><Relationship Id="rId4" Type="http://schemas.openxmlformats.org/officeDocument/2006/relationships/customXml" Target="../ink/ink46.xm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75435" y="2017059"/>
            <a:ext cx="6432505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ADDING CPU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0C3E-CDE4-076B-A74C-8F43D144ED4E}"/>
              </a:ext>
            </a:extLst>
          </p:cNvPr>
          <p:cNvSpPr txBox="1"/>
          <p:nvPr/>
        </p:nvSpPr>
        <p:spPr>
          <a:xfrm>
            <a:off x="1214153" y="4120856"/>
            <a:ext cx="4693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L Uma               (N190376)</a:t>
            </a:r>
          </a:p>
          <a:p>
            <a:r>
              <a:rPr lang="en-US" dirty="0"/>
              <a:t>M John David    (N190753)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3CE388-5113-7032-FED1-D4BA2F39EE39}"/>
                  </a:ext>
                </a:extLst>
              </p14:cNvPr>
              <p14:cNvContentPartPr/>
              <p14:nvPr/>
            </p14:nvContentPartPr>
            <p14:xfrm>
              <a:off x="3089768" y="1893736"/>
              <a:ext cx="254520" cy="7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3CE388-5113-7032-FED1-D4BA2F39EE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3648" y="1887616"/>
                <a:ext cx="266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32912C-BAA0-9583-3255-8F8AF026DE95}"/>
                  </a:ext>
                </a:extLst>
              </p14:cNvPr>
              <p14:cNvContentPartPr/>
              <p14:nvPr/>
            </p14:nvContentPartPr>
            <p14:xfrm>
              <a:off x="3738488" y="1200736"/>
              <a:ext cx="257400" cy="29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32912C-BAA0-9583-3255-8F8AF026DE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2368" y="1194616"/>
                <a:ext cx="269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088626-92DB-DE09-8B94-B2A9C629E0E4}"/>
                  </a:ext>
                </a:extLst>
              </p14:cNvPr>
              <p14:cNvContentPartPr/>
              <p14:nvPr/>
            </p14:nvContentPartPr>
            <p14:xfrm>
              <a:off x="3416648" y="1290016"/>
              <a:ext cx="10800" cy="20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088626-92DB-DE09-8B94-B2A9C629E0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0528" y="1283896"/>
                <a:ext cx="230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E23EBE-F152-9856-FBC5-DE6589CF3A3E}"/>
                  </a:ext>
                </a:extLst>
              </p14:cNvPr>
              <p14:cNvContentPartPr/>
              <p14:nvPr/>
            </p14:nvContentPartPr>
            <p14:xfrm>
              <a:off x="4064648" y="1136296"/>
              <a:ext cx="12960" cy="2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E23EBE-F152-9856-FBC5-DE6589CF3A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8528" y="1130176"/>
                <a:ext cx="252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9CBF67CB-18D0-4FE5-9EEA-B00A2CC14A53}"/>
              </a:ext>
            </a:extLst>
          </p:cNvPr>
          <p:cNvSpPr/>
          <p:nvPr/>
        </p:nvSpPr>
        <p:spPr>
          <a:xfrm rot="-1077484">
            <a:off x="3348548" y="1348560"/>
            <a:ext cx="1828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65D578-5C8F-443C-A588-AB974B4A9768}"/>
              </a:ext>
            </a:extLst>
          </p:cNvPr>
          <p:cNvSpPr txBox="1"/>
          <p:nvPr/>
        </p:nvSpPr>
        <p:spPr>
          <a:xfrm>
            <a:off x="3269235" y="1235751"/>
            <a:ext cx="197490" cy="1384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5C45510-1A6B-469C-80C3-D2EE61BE01FC}"/>
              </a:ext>
            </a:extLst>
          </p:cNvPr>
          <p:cNvSpPr/>
          <p:nvPr/>
        </p:nvSpPr>
        <p:spPr>
          <a:xfrm>
            <a:off x="3441960" y="1333800"/>
            <a:ext cx="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8475EB-05CE-515A-4A7C-718F65203820}"/>
                  </a:ext>
                </a:extLst>
              </p14:cNvPr>
              <p14:cNvContentPartPr/>
              <p14:nvPr/>
            </p14:nvContentPartPr>
            <p14:xfrm>
              <a:off x="4171208" y="1307656"/>
              <a:ext cx="9360" cy="1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8475EB-05CE-515A-4A7C-718F652038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5088" y="1301536"/>
                <a:ext cx="21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0AFC37-8808-D98D-F49D-C8CE10097085}"/>
                  </a:ext>
                </a:extLst>
              </p14:cNvPr>
              <p14:cNvContentPartPr/>
              <p14:nvPr/>
            </p14:nvContentPartPr>
            <p14:xfrm>
              <a:off x="3496208" y="1450936"/>
              <a:ext cx="39240" cy="4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0AFC37-8808-D98D-F49D-C8CE100970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90088" y="1444816"/>
                <a:ext cx="51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21F71D-4F45-D408-E49E-135F78CD4790}"/>
                  </a:ext>
                </a:extLst>
              </p14:cNvPr>
              <p14:cNvContentPartPr/>
              <p14:nvPr/>
            </p14:nvContentPartPr>
            <p14:xfrm>
              <a:off x="2296328" y="1182736"/>
              <a:ext cx="10080" cy="29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21F71D-4F45-D408-E49E-135F78CD47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0208" y="1176616"/>
                <a:ext cx="22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5495D6-3401-1E7E-1D8F-C92351ABD1E1}"/>
                  </a:ext>
                </a:extLst>
              </p14:cNvPr>
              <p14:cNvContentPartPr/>
              <p14:nvPr/>
            </p14:nvContentPartPr>
            <p14:xfrm>
              <a:off x="3686648" y="1068616"/>
              <a:ext cx="10800" cy="1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5495D6-3401-1E7E-1D8F-C92351ABD1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80528" y="1062496"/>
                <a:ext cx="2304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B89C792-8760-A6DA-6144-04523CEE030B}"/>
              </a:ext>
            </a:extLst>
          </p:cNvPr>
          <p:cNvGrpSpPr/>
          <p:nvPr/>
        </p:nvGrpSpPr>
        <p:grpSpPr>
          <a:xfrm>
            <a:off x="3570728" y="1148176"/>
            <a:ext cx="46800" cy="95040"/>
            <a:chOff x="3570728" y="1148176"/>
            <a:chExt cx="468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C74ACB-00CA-B83A-9F86-EC6F70178CFC}"/>
                    </a:ext>
                  </a:extLst>
                </p14:cNvPr>
                <p14:cNvContentPartPr/>
                <p14:nvPr/>
              </p14:nvContentPartPr>
              <p14:xfrm>
                <a:off x="3570728" y="1148176"/>
                <a:ext cx="7200" cy="66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C74ACB-00CA-B83A-9F86-EC6F70178C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4608" y="1142056"/>
                  <a:ext cx="1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CB84DC-555B-0A61-B478-42B67ECE9532}"/>
                    </a:ext>
                  </a:extLst>
                </p14:cNvPr>
                <p14:cNvContentPartPr/>
                <p14:nvPr/>
              </p14:nvContentPartPr>
              <p14:xfrm>
                <a:off x="3613928" y="1233856"/>
                <a:ext cx="3600" cy="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CB84DC-555B-0A61-B478-42B67ECE95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07808" y="1227736"/>
                  <a:ext cx="158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AAB440-96DC-3488-18B3-9F6B11894F63}"/>
              </a:ext>
            </a:extLst>
          </p:cNvPr>
          <p:cNvGrpSpPr/>
          <p:nvPr/>
        </p:nvGrpSpPr>
        <p:grpSpPr>
          <a:xfrm>
            <a:off x="4148888" y="1029736"/>
            <a:ext cx="1383840" cy="377640"/>
            <a:chOff x="4148888" y="1029736"/>
            <a:chExt cx="138384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A15EB8-93B8-9CBA-C1D6-F22CC04B5E9B}"/>
                    </a:ext>
                  </a:extLst>
                </p14:cNvPr>
                <p14:cNvContentPartPr/>
                <p14:nvPr/>
              </p14:nvContentPartPr>
              <p14:xfrm>
                <a:off x="4168688" y="1187416"/>
                <a:ext cx="6840" cy="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A15EB8-93B8-9CBA-C1D6-F22CC04B5E9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62568" y="1181296"/>
                  <a:ext cx="190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DAD315-3D6D-705E-0E8A-4B72D96F315F}"/>
                    </a:ext>
                  </a:extLst>
                </p14:cNvPr>
                <p14:cNvContentPartPr/>
                <p14:nvPr/>
              </p14:nvContentPartPr>
              <p14:xfrm>
                <a:off x="4169408" y="1176256"/>
                <a:ext cx="51120" cy="6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DAD315-3D6D-705E-0E8A-4B72D96F31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3288" y="1170136"/>
                  <a:ext cx="63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0CC4FC-EE19-4501-87A1-F84669412E28}"/>
                    </a:ext>
                  </a:extLst>
                </p14:cNvPr>
                <p14:cNvContentPartPr/>
                <p14:nvPr/>
              </p14:nvContentPartPr>
              <p14:xfrm>
                <a:off x="4148888" y="1125856"/>
                <a:ext cx="1057680" cy="28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0CC4FC-EE19-4501-87A1-F84669412E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42768" y="1119736"/>
                  <a:ext cx="1069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5B0C8C-E753-92E2-3C2D-AFAB641F74E9}"/>
                    </a:ext>
                  </a:extLst>
                </p14:cNvPr>
                <p14:cNvContentPartPr/>
                <p14:nvPr/>
              </p14:nvContentPartPr>
              <p14:xfrm>
                <a:off x="5168408" y="1029736"/>
                <a:ext cx="210960" cy="23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5B0C8C-E753-92E2-3C2D-AFAB641F74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62288" y="1023616"/>
                  <a:ext cx="22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E87433-5980-FC55-FAC6-A6AC961ED568}"/>
                    </a:ext>
                  </a:extLst>
                </p14:cNvPr>
                <p14:cNvContentPartPr/>
                <p14:nvPr/>
              </p14:nvContentPartPr>
              <p14:xfrm>
                <a:off x="5505728" y="1211536"/>
                <a:ext cx="27000" cy="6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E87433-5980-FC55-FAC6-A6AC961ED5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99608" y="1205416"/>
                  <a:ext cx="3924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6F6E2D-20E0-CAE4-1D7F-E48A9F12F31E}"/>
              </a:ext>
            </a:extLst>
          </p:cNvPr>
          <p:cNvGrpSpPr/>
          <p:nvPr/>
        </p:nvGrpSpPr>
        <p:grpSpPr>
          <a:xfrm>
            <a:off x="759128" y="337816"/>
            <a:ext cx="1859040" cy="819000"/>
            <a:chOff x="759128" y="337816"/>
            <a:chExt cx="185904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473B8C-C91A-1E42-C69B-2B4AA1152EF4}"/>
                    </a:ext>
                  </a:extLst>
                </p14:cNvPr>
                <p14:cNvContentPartPr/>
                <p14:nvPr/>
              </p14:nvContentPartPr>
              <p14:xfrm>
                <a:off x="972248" y="816256"/>
                <a:ext cx="544320" cy="34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473B8C-C91A-1E42-C69B-2B4AA1152E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128" y="810136"/>
                  <a:ext cx="556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0809AA-46E0-7928-FB3A-2B19B5DE8601}"/>
                    </a:ext>
                  </a:extLst>
                </p14:cNvPr>
                <p14:cNvContentPartPr/>
                <p14:nvPr/>
              </p14:nvContentPartPr>
              <p14:xfrm>
                <a:off x="818888" y="772696"/>
                <a:ext cx="7560" cy="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0809AA-46E0-7928-FB3A-2B19B5DE86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2768" y="766576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2D87F2-E585-AE4F-3FBC-FF50862335A7}"/>
                    </a:ext>
                  </a:extLst>
                </p14:cNvPr>
                <p14:cNvContentPartPr/>
                <p14:nvPr/>
              </p14:nvContentPartPr>
              <p14:xfrm>
                <a:off x="1050728" y="564616"/>
                <a:ext cx="360" cy="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2D87F2-E585-AE4F-3FBC-FF50862335A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4608" y="558496"/>
                  <a:ext cx="126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E562F0-39B0-7B7C-DEA2-FD5A6722EB9B}"/>
                    </a:ext>
                  </a:extLst>
                </p14:cNvPr>
                <p14:cNvContentPartPr/>
                <p14:nvPr/>
              </p14:nvContentPartPr>
              <p14:xfrm>
                <a:off x="871088" y="467056"/>
                <a:ext cx="13320" cy="10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E562F0-39B0-7B7C-DEA2-FD5A6722EB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4968" y="460936"/>
                  <a:ext cx="25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43C7D4-00E3-F07B-B21E-AB489EEF7819}"/>
                    </a:ext>
                  </a:extLst>
                </p14:cNvPr>
                <p14:cNvContentPartPr/>
                <p14:nvPr/>
              </p14:nvContentPartPr>
              <p14:xfrm>
                <a:off x="759128" y="599896"/>
                <a:ext cx="125280" cy="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43C7D4-00E3-F07B-B21E-AB489EEF78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3008" y="593776"/>
                  <a:ext cx="137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815E06-0C3D-5894-3524-5DC56C85C872}"/>
                    </a:ext>
                  </a:extLst>
                </p14:cNvPr>
                <p14:cNvContentPartPr/>
                <p14:nvPr/>
              </p14:nvContentPartPr>
              <p14:xfrm>
                <a:off x="792968" y="663256"/>
                <a:ext cx="143280" cy="10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815E06-0C3D-5894-3524-5DC56C85C8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6848" y="657136"/>
                  <a:ext cx="155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A5BA3B-7CC5-4547-4F5D-FD9C79F95FB3}"/>
                    </a:ext>
                  </a:extLst>
                </p14:cNvPr>
                <p14:cNvContentPartPr/>
                <p14:nvPr/>
              </p14:nvContentPartPr>
              <p14:xfrm>
                <a:off x="1141808" y="510256"/>
                <a:ext cx="1260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A5BA3B-7CC5-4547-4F5D-FD9C79F95F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5688" y="504136"/>
                  <a:ext cx="24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00ABD6-CEA7-A639-4877-D449711F0183}"/>
                    </a:ext>
                  </a:extLst>
                </p14:cNvPr>
                <p14:cNvContentPartPr/>
                <p14:nvPr/>
              </p14:nvContentPartPr>
              <p14:xfrm>
                <a:off x="1212368" y="526096"/>
                <a:ext cx="163080" cy="10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00ABD6-CEA7-A639-4877-D449711F01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06248" y="519976"/>
                  <a:ext cx="175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177FB0-20A7-A595-6533-2E6E7230CED1}"/>
                    </a:ext>
                  </a:extLst>
                </p14:cNvPr>
                <p14:cNvContentPartPr/>
                <p14:nvPr/>
              </p14:nvContentPartPr>
              <p14:xfrm>
                <a:off x="1408568" y="590896"/>
                <a:ext cx="108360" cy="7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177FB0-20A7-A595-6533-2E6E7230CED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02448" y="584776"/>
                  <a:ext cx="12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F050F-EB4D-7625-7380-AD4C72C74E9E}"/>
                    </a:ext>
                  </a:extLst>
                </p14:cNvPr>
                <p14:cNvContentPartPr/>
                <p14:nvPr/>
              </p14:nvContentPartPr>
              <p14:xfrm>
                <a:off x="1607288" y="485056"/>
                <a:ext cx="76320" cy="18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F050F-EB4D-7625-7380-AD4C72C74E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01168" y="478936"/>
                  <a:ext cx="88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08F643-4C44-F9F5-0ADF-FDBEFCF31E47}"/>
                    </a:ext>
                  </a:extLst>
                </p14:cNvPr>
                <p14:cNvContentPartPr/>
                <p14:nvPr/>
              </p14:nvContentPartPr>
              <p14:xfrm>
                <a:off x="1759208" y="537256"/>
                <a:ext cx="29880" cy="7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08F643-4C44-F9F5-0ADF-FDBEFCF31E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53088" y="531136"/>
                  <a:ext cx="42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C591CA-3897-F6CB-5AF2-1A51FE2615BE}"/>
                    </a:ext>
                  </a:extLst>
                </p14:cNvPr>
                <p14:cNvContentPartPr/>
                <p14:nvPr/>
              </p14:nvContentPartPr>
              <p14:xfrm>
                <a:off x="1808168" y="542296"/>
                <a:ext cx="219960" cy="7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C591CA-3897-F6CB-5AF2-1A51FE2615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02048" y="536176"/>
                  <a:ext cx="23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03711F-3C4F-E415-DF5D-81E67FBB587D}"/>
                    </a:ext>
                  </a:extLst>
                </p14:cNvPr>
                <p14:cNvContentPartPr/>
                <p14:nvPr/>
              </p14:nvContentPartPr>
              <p14:xfrm>
                <a:off x="2271488" y="337816"/>
                <a:ext cx="221400" cy="15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03711F-3C4F-E415-DF5D-81E67FBB58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65368" y="331696"/>
                  <a:ext cx="233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D7FD34-8A12-ED15-5E87-FE63083A9E6A}"/>
                    </a:ext>
                  </a:extLst>
                </p14:cNvPr>
                <p14:cNvContentPartPr/>
                <p14:nvPr/>
              </p14:nvContentPartPr>
              <p14:xfrm>
                <a:off x="2295608" y="556696"/>
                <a:ext cx="186120" cy="2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D7FD34-8A12-ED15-5E87-FE63083A9E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89488" y="550576"/>
                  <a:ext cx="198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388FD0-070B-BEA7-F65B-7AA477884A64}"/>
                    </a:ext>
                  </a:extLst>
                </p14:cNvPr>
                <p14:cNvContentPartPr/>
                <p14:nvPr/>
              </p14:nvContentPartPr>
              <p14:xfrm>
                <a:off x="2353568" y="647776"/>
                <a:ext cx="158400" cy="13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388FD0-070B-BEA7-F65B-7AA477884A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47448" y="641656"/>
                  <a:ext cx="170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0361C3-F977-ECCD-F3E0-B882B8ABE688}"/>
                    </a:ext>
                  </a:extLst>
                </p14:cNvPr>
                <p14:cNvContentPartPr/>
                <p14:nvPr/>
              </p14:nvContentPartPr>
              <p14:xfrm>
                <a:off x="2188688" y="375256"/>
                <a:ext cx="210960" cy="38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0361C3-F977-ECCD-F3E0-B882B8ABE6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82568" y="369136"/>
                  <a:ext cx="223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5D14B9-3375-CBA7-4D28-0891CA2730EE}"/>
                    </a:ext>
                  </a:extLst>
                </p14:cNvPr>
                <p14:cNvContentPartPr/>
                <p14:nvPr/>
              </p14:nvContentPartPr>
              <p14:xfrm>
                <a:off x="2491448" y="383176"/>
                <a:ext cx="126720" cy="39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5D14B9-3375-CBA7-4D28-0891CA2730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85328" y="377056"/>
                  <a:ext cx="13896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937D8A-9256-F18A-A84A-2B1A8125884A}"/>
              </a:ext>
            </a:extLst>
          </p:cNvPr>
          <p:cNvGrpSpPr/>
          <p:nvPr/>
        </p:nvGrpSpPr>
        <p:grpSpPr>
          <a:xfrm>
            <a:off x="2810048" y="219016"/>
            <a:ext cx="1875960" cy="556920"/>
            <a:chOff x="2810048" y="219016"/>
            <a:chExt cx="187596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118FB1-7DD1-533C-BD64-D009AD1B2594}"/>
                    </a:ext>
                  </a:extLst>
                </p14:cNvPr>
                <p14:cNvContentPartPr/>
                <p14:nvPr/>
              </p14:nvContentPartPr>
              <p14:xfrm>
                <a:off x="2921648" y="407656"/>
                <a:ext cx="144360" cy="16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118FB1-7DD1-533C-BD64-D009AD1B25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15528" y="401536"/>
                  <a:ext cx="156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372599-CFE5-6B43-338A-7BFAF0245ABE}"/>
                    </a:ext>
                  </a:extLst>
                </p14:cNvPr>
                <p14:cNvContentPartPr/>
                <p14:nvPr/>
              </p14:nvContentPartPr>
              <p14:xfrm>
                <a:off x="3181928" y="471736"/>
                <a:ext cx="108360" cy="18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372599-CFE5-6B43-338A-7BFAF0245A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75808" y="465616"/>
                  <a:ext cx="120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ED3B7A-C372-3E11-4FA4-FA557B8A4941}"/>
                    </a:ext>
                  </a:extLst>
                </p14:cNvPr>
                <p14:cNvContentPartPr/>
                <p14:nvPr/>
              </p14:nvContentPartPr>
              <p14:xfrm>
                <a:off x="3389288" y="506296"/>
                <a:ext cx="36720" cy="2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ED3B7A-C372-3E11-4FA4-FA557B8A49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83168" y="500176"/>
                  <a:ext cx="4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D03515-22A4-C068-7194-442B75506D45}"/>
                    </a:ext>
                  </a:extLst>
                </p14:cNvPr>
                <p14:cNvContentPartPr/>
                <p14:nvPr/>
              </p14:nvContentPartPr>
              <p14:xfrm>
                <a:off x="3347528" y="537256"/>
                <a:ext cx="68760" cy="16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D03515-22A4-C068-7194-442B75506D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41408" y="531136"/>
                  <a:ext cx="81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D184AD-586B-E5F8-E3BF-8B1A77C86B18}"/>
                    </a:ext>
                  </a:extLst>
                </p14:cNvPr>
                <p14:cNvContentPartPr/>
                <p14:nvPr/>
              </p14:nvContentPartPr>
              <p14:xfrm>
                <a:off x="3450128" y="537616"/>
                <a:ext cx="99720" cy="1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D184AD-586B-E5F8-E3BF-8B1A77C86B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44008" y="531496"/>
                  <a:ext cx="11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1FDB6E-5CBE-4D7F-553B-1D7364CAFD4C}"/>
                    </a:ext>
                  </a:extLst>
                </p14:cNvPr>
                <p14:cNvContentPartPr/>
                <p14:nvPr/>
              </p14:nvContentPartPr>
              <p14:xfrm>
                <a:off x="3620048" y="391816"/>
                <a:ext cx="137160" cy="12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1FDB6E-5CBE-4D7F-553B-1D7364CAFD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13928" y="385696"/>
                  <a:ext cx="14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0F3E8C-A3EA-8ECF-790A-E541DF4BE970}"/>
                    </a:ext>
                  </a:extLst>
                </p14:cNvPr>
                <p14:cNvContentPartPr/>
                <p14:nvPr/>
              </p14:nvContentPartPr>
              <p14:xfrm>
                <a:off x="3775568" y="427816"/>
                <a:ext cx="1548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0F3E8C-A3EA-8ECF-790A-E541DF4BE9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69448" y="421696"/>
                  <a:ext cx="27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69A11D-B486-4424-5342-D1DB3B3A65B7}"/>
                    </a:ext>
                  </a:extLst>
                </p14:cNvPr>
                <p14:cNvContentPartPr/>
                <p14:nvPr/>
              </p14:nvContentPartPr>
              <p14:xfrm>
                <a:off x="3711488" y="528616"/>
                <a:ext cx="264600" cy="84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69A11D-B486-4424-5342-D1DB3B3A65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05368" y="522496"/>
                  <a:ext cx="276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B8EAD5-D971-7BFD-D78C-4FA626731BA3}"/>
                    </a:ext>
                  </a:extLst>
                </p14:cNvPr>
                <p14:cNvContentPartPr/>
                <p14:nvPr/>
              </p14:nvContentPartPr>
              <p14:xfrm>
                <a:off x="3881408" y="325576"/>
                <a:ext cx="232560" cy="39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B8EAD5-D971-7BFD-D78C-4FA626731B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75288" y="319456"/>
                  <a:ext cx="2448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F5C1A-8123-611B-B58E-EA5D6A3D5BB4}"/>
                    </a:ext>
                  </a:extLst>
                </p14:cNvPr>
                <p14:cNvContentPartPr/>
                <p14:nvPr/>
              </p14:nvContentPartPr>
              <p14:xfrm>
                <a:off x="2810048" y="329896"/>
                <a:ext cx="367200" cy="446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F5C1A-8123-611B-B58E-EA5D6A3D5B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03928" y="323776"/>
                  <a:ext cx="379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511368-E7A8-F06E-2D14-4F90B1EB7C60}"/>
                    </a:ext>
                  </a:extLst>
                </p14:cNvPr>
                <p14:cNvContentPartPr/>
                <p14:nvPr/>
              </p14:nvContentPartPr>
              <p14:xfrm>
                <a:off x="4247888" y="219016"/>
                <a:ext cx="315360" cy="14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511368-E7A8-F06E-2D14-4F90B1EB7C6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41768" y="212896"/>
                  <a:ext cx="327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EC9DA5-9860-5400-50FC-2C815716E8AB}"/>
                    </a:ext>
                  </a:extLst>
                </p14:cNvPr>
                <p14:cNvContentPartPr/>
                <p14:nvPr/>
              </p14:nvContentPartPr>
              <p14:xfrm>
                <a:off x="4682408" y="364456"/>
                <a:ext cx="3600" cy="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EC9DA5-9860-5400-50FC-2C815716E8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76288" y="358336"/>
                  <a:ext cx="1584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2264459-DAFD-BFAE-E1D3-C7BFACD88412}"/>
                  </a:ext>
                </a:extLst>
              </p14:cNvPr>
              <p14:cNvContentPartPr/>
              <p14:nvPr/>
            </p14:nvContentPartPr>
            <p14:xfrm>
              <a:off x="645008" y="1714096"/>
              <a:ext cx="10080" cy="13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2264459-DAFD-BFAE-E1D3-C7BFACD884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8888" y="1707976"/>
                <a:ext cx="22320" cy="2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37" y="169175"/>
            <a:ext cx="7306705" cy="245745"/>
          </a:xfrm>
        </p:spPr>
        <p:txBody>
          <a:bodyPr/>
          <a:lstStyle/>
          <a:p>
            <a:r>
              <a:rPr lang="en-US" sz="1600" dirty="0"/>
              <a:t> Datapath Components Verilog Code: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755" y="450215"/>
            <a:ext cx="7706995" cy="4442460"/>
          </a:xfrm>
        </p:spPr>
        <p:txBody>
          <a:bodyPr>
            <a:no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Codings presented for AC, IR, PC, and ALU are synthesizable and individually testable. These parts are instantiated in the datapath of our machine.</a:t>
            </a:r>
          </a:p>
          <a:p>
            <a:pPr marL="228600" indent="0">
              <a:buFont typeface="Arial" panose="020B0604020202020204" pitchFamily="34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//accumulator verilog code</a:t>
            </a: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228600" indent="0">
              <a:buFont typeface="Arial" panose="020B0604020202020204" pitchFamily="34" charset="0"/>
            </a:pP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         module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AC (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[7:0] data_in,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load, clk,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        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output reg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[7:0] data_out );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@(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posedge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clk )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( load ) 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data_out &lt;= data_in;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    endmodule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//program counter verilog code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PC (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[5:0] data_in,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load, inc, clr, clk,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                  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output reg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[5:0] data_out );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always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@(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posedge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clk)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( clr ) data_out &lt;= 6’b000_000;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else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( load ) data_out &lt;= data_in;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else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( inc ) data_out &lt;= data_out + 1;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endmodule</a:t>
            </a:r>
          </a:p>
          <a:p>
            <a:pPr marL="571500" indent="-342900">
              <a:buFont typeface="+mj-lt"/>
              <a:buAutoNum type="arabicPeriod"/>
            </a:pPr>
            <a:endParaRPr lang="en-US" dirty="0"/>
          </a:p>
          <a:p>
            <a:pPr marL="685800" lvl="1" indent="0"/>
            <a:r>
              <a:rPr lang="en-US" dirty="0"/>
              <a:t>	</a:t>
            </a:r>
          </a:p>
        </p:txBody>
      </p:sp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63" y="390588"/>
            <a:ext cx="7952551" cy="4615117"/>
          </a:xfrm>
        </p:spPr>
        <p:txBody>
          <a:bodyPr wrap="square">
            <a:noAutofit/>
          </a:bodyPr>
          <a:lstStyle/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//instruction Register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verilog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code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IR (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[7:0]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data_in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load,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,</a:t>
            </a:r>
          </a:p>
          <a:p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output reg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[7:0]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data_out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);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@(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posedge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)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( load ) </a:t>
            </a:r>
          </a:p>
          <a:p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data_out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&lt;=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data_in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endmodule</a:t>
            </a:r>
            <a:endParaRPr 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ALU (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[7:0] a, b,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pass, add,</a:t>
            </a:r>
          </a:p>
          <a:p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                  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output reg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[7:0]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alu_out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);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@(a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b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pass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add)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  if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(pass)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alu_out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= a;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  else if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(add)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alu_out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= a + b;</a:t>
            </a:r>
          </a:p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    else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alu_out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= 0;</a:t>
            </a:r>
          </a:p>
          <a:p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endmodule</a:t>
            </a: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66" y="134620"/>
            <a:ext cx="8333134" cy="318135"/>
          </a:xfrm>
        </p:spPr>
        <p:txBody>
          <a:bodyPr wrap="square">
            <a:noAutofit/>
          </a:bodyPr>
          <a:lstStyle/>
          <a:p>
            <a:r>
              <a:rPr lang="en-US" dirty="0"/>
              <a:t>Datapath Verilog Code: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125" y="452120"/>
            <a:ext cx="7806690" cy="4532630"/>
          </a:xfrm>
        </p:spPr>
        <p:txBody>
          <a:bodyPr>
            <a:noAutofit/>
          </a:bodyPr>
          <a:lstStyle/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//datapath verilog code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module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DataPath (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 input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ir_on_adr, pc_on_adr, dbus_on_data,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data_on_dbus, ld_ir, ld_ac, ld_pc,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                             inc_pc, clr_pc, pass, add, alu_on_dbus,clk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                           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 output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[5:0] adr_bus,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                            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[1:0] op_code,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                            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inout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[7:0] data_bus );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[7:0] dbus, ir_out, a_side, alu_out;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[5:0] pc_out;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IR ir ( dbus, ld_ir, clk, ir_out ); 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//instantiation of instruction register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PC pc ( ir_out[5:0], ld_pc, inc_pc, clr_pc, clk, pc_out );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//instantiation of program counter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AC ac ( dbus, ld_ac, clk, a_side );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//instantiation of accumulator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ALU alu ( a_side, {2’b00,ir_out[5:0]}, pass, add, alu_out );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//instantiation of alu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adr_bus = ir_on_adr ? ir_out[5:0] : 6’bzz_zzzz;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adr_bus = pc_on_adr ? pc_out : 6’bzz_zzzz;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dbus = alu_on_dbus ? alu_out : 8’bzzzz_zzzz;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data_bus = dbus_on_data ? dbus : 8’bzzzz_zzzz;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dbus = data_on_dbus ? data_bus : 8’bzzzz_zzzz;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op_code = ir_out[7:6];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endmodule</a:t>
            </a:r>
          </a:p>
        </p:txBody>
      </p:sp>
      <p:sp>
        <p:nvSpPr>
          <p:cNvPr id="4" name="Google Shape;129;p15">
            <a:extLst>
              <a:ext uri="{FF2B5EF4-FFF2-40B4-BE49-F238E27FC236}">
                <a16:creationId xmlns:a16="http://schemas.microsoft.com/office/drawing/2014/main" id="{578B6EA9-D665-F77A-81AF-BEE98D801E43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>
            <a:extLst>
              <a:ext uri="{FF2B5EF4-FFF2-40B4-BE49-F238E27FC236}">
                <a16:creationId xmlns:a16="http://schemas.microsoft.com/office/drawing/2014/main" id="{4C9AFE88-8032-4DFD-98E7-666B950DAB0A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31427" y="142313"/>
            <a:ext cx="5239385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Control Path Design</a:t>
            </a:r>
            <a:r>
              <a:rPr lang="en-GB" dirty="0"/>
              <a:t>.</a:t>
            </a:r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55" name="Google Shape;155;p17"/>
          <p:cNvSpPr txBox="1"/>
          <p:nvPr/>
        </p:nvSpPr>
        <p:spPr>
          <a:xfrm>
            <a:off x="1294765" y="1609090"/>
            <a:ext cx="7543800" cy="321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Verdana" panose="020B0604030504040204"/>
              <a:buChar char="◉"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0" descr="Screenshot (73)"/>
          <p:cNvPicPr>
            <a:picLocks noChangeAspect="1"/>
          </p:cNvPicPr>
          <p:nvPr/>
        </p:nvPicPr>
        <p:blipFill>
          <a:blip r:embed="rId3"/>
          <a:srcRect l="26792" t="19812" r="39556" b="6213"/>
          <a:stretch>
            <a:fillRect/>
          </a:stretch>
        </p:blipFill>
        <p:spPr>
          <a:xfrm>
            <a:off x="1756461" y="1093583"/>
            <a:ext cx="4845685" cy="3426460"/>
          </a:xfrm>
          <a:prstGeom prst="rect">
            <a:avLst/>
          </a:prstGeom>
        </p:spPr>
      </p:pic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765" y="605228"/>
            <a:ext cx="37908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Of Adding CPU:</a:t>
            </a:r>
          </a:p>
        </p:txBody>
      </p:sp>
      <p:pic>
        <p:nvPicPr>
          <p:cNvPr id="3" name="Picture 2" descr="Screenshot (86)"/>
          <p:cNvPicPr>
            <a:picLocks noChangeAspect="1"/>
          </p:cNvPicPr>
          <p:nvPr/>
        </p:nvPicPr>
        <p:blipFill>
          <a:blip r:embed="rId5"/>
          <a:srcRect l="25833" t="27322" r="27799" b="13451"/>
          <a:stretch>
            <a:fillRect/>
          </a:stretch>
        </p:blipFill>
        <p:spPr>
          <a:xfrm>
            <a:off x="1637030" y="1093470"/>
            <a:ext cx="5414645" cy="3609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4C5027-D9EE-5150-AC26-4197022C4814}"/>
                  </a:ext>
                </a:extLst>
              </p14:cNvPr>
              <p14:cNvContentPartPr/>
              <p14:nvPr/>
            </p14:nvContentPartPr>
            <p14:xfrm>
              <a:off x="4102808" y="3062656"/>
              <a:ext cx="487440" cy="50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4C5027-D9EE-5150-AC26-4197022C48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6688" y="3056536"/>
                <a:ext cx="4996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584BF8-DA5F-D691-E5AE-0A94C66C49B0}"/>
                  </a:ext>
                </a:extLst>
              </p14:cNvPr>
              <p14:cNvContentPartPr/>
              <p14:nvPr/>
            </p14:nvContentPartPr>
            <p14:xfrm>
              <a:off x="2777288" y="3239776"/>
              <a:ext cx="225720" cy="31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584BF8-DA5F-D691-E5AE-0A94C66C4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1168" y="3233656"/>
                <a:ext cx="23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D8D95F-BD0F-7035-5D0F-3B574CF80B33}"/>
                  </a:ext>
                </a:extLst>
              </p14:cNvPr>
              <p14:cNvContentPartPr/>
              <p14:nvPr/>
            </p14:nvContentPartPr>
            <p14:xfrm>
              <a:off x="3332408" y="3370456"/>
              <a:ext cx="343080" cy="39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D8D95F-BD0F-7035-5D0F-3B574CF80B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6288" y="3364336"/>
                <a:ext cx="3553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EFF353-647B-B082-55C3-A93784C1F106}"/>
                  </a:ext>
                </a:extLst>
              </p14:cNvPr>
              <p14:cNvContentPartPr/>
              <p14:nvPr/>
            </p14:nvContentPartPr>
            <p14:xfrm>
              <a:off x="3242048" y="1921096"/>
              <a:ext cx="609840" cy="869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EFF353-647B-B082-55C3-A93784C1F1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928" y="1914976"/>
                <a:ext cx="622080" cy="88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52AC292-0967-EB2B-D7C9-65F7B8DD15F6}"/>
              </a:ext>
            </a:extLst>
          </p:cNvPr>
          <p:cNvGrpSpPr/>
          <p:nvPr/>
        </p:nvGrpSpPr>
        <p:grpSpPr>
          <a:xfrm>
            <a:off x="2342048" y="836056"/>
            <a:ext cx="1005120" cy="196920"/>
            <a:chOff x="2342048" y="836056"/>
            <a:chExt cx="100512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4AB04F-5941-0AAB-2229-0651BF607B6E}"/>
                    </a:ext>
                  </a:extLst>
                </p14:cNvPr>
                <p14:cNvContentPartPr/>
                <p14:nvPr/>
              </p14:nvContentPartPr>
              <p14:xfrm>
                <a:off x="2342048" y="849376"/>
                <a:ext cx="81720" cy="17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4AB04F-5941-0AAB-2229-0651BF607B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35928" y="843256"/>
                  <a:ext cx="93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5E89C0-CEFB-C513-6621-12A812EFC556}"/>
                    </a:ext>
                  </a:extLst>
                </p14:cNvPr>
                <p14:cNvContentPartPr/>
                <p14:nvPr/>
              </p14:nvContentPartPr>
              <p14:xfrm>
                <a:off x="2356808" y="1016056"/>
                <a:ext cx="55080" cy="1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5E89C0-CEFB-C513-6621-12A812EFC5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0688" y="1009936"/>
                  <a:ext cx="67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3862EF-F9A2-3A38-85FA-57984623AF0F}"/>
                    </a:ext>
                  </a:extLst>
                </p14:cNvPr>
                <p14:cNvContentPartPr/>
                <p14:nvPr/>
              </p14:nvContentPartPr>
              <p14:xfrm>
                <a:off x="2565968" y="891496"/>
                <a:ext cx="58680" cy="11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3862EF-F9A2-3A38-85FA-57984623AF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9848" y="885376"/>
                  <a:ext cx="70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83F82B-64C4-FF48-0174-0AE495ED1357}"/>
                    </a:ext>
                  </a:extLst>
                </p14:cNvPr>
                <p14:cNvContentPartPr/>
                <p14:nvPr/>
              </p14:nvContentPartPr>
              <p14:xfrm>
                <a:off x="2446088" y="955576"/>
                <a:ext cx="23760" cy="2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83F82B-64C4-FF48-0174-0AE495ED13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9968" y="949456"/>
                  <a:ext cx="36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7F4788-E958-E9CD-4FD1-F3FDB16420CA}"/>
                    </a:ext>
                  </a:extLst>
                </p14:cNvPr>
                <p14:cNvContentPartPr/>
                <p14:nvPr/>
              </p14:nvContentPartPr>
              <p14:xfrm>
                <a:off x="2386328" y="836056"/>
                <a:ext cx="960840" cy="10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7F4788-E958-E9CD-4FD1-F3FDB16420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0208" y="829936"/>
                  <a:ext cx="9730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44ECC4-3042-B2A8-5516-377F060842B5}"/>
              </a:ext>
            </a:extLst>
          </p:cNvPr>
          <p:cNvGrpSpPr/>
          <p:nvPr/>
        </p:nvGrpSpPr>
        <p:grpSpPr>
          <a:xfrm>
            <a:off x="3880328" y="241336"/>
            <a:ext cx="1459080" cy="330120"/>
            <a:chOff x="3880328" y="241336"/>
            <a:chExt cx="14590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FCDE3F-2FCF-7D56-E463-5AADA3019296}"/>
                    </a:ext>
                  </a:extLst>
                </p14:cNvPr>
                <p14:cNvContentPartPr/>
                <p14:nvPr/>
              </p14:nvContentPartPr>
              <p14:xfrm>
                <a:off x="4029728" y="268336"/>
                <a:ext cx="139320" cy="26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FCDE3F-2FCF-7D56-E463-5AADA30192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3608" y="262216"/>
                  <a:ext cx="151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30B449-03F8-0CA6-D3EC-8C24CF6E6F22}"/>
                    </a:ext>
                  </a:extLst>
                </p14:cNvPr>
                <p14:cNvContentPartPr/>
                <p14:nvPr/>
              </p14:nvContentPartPr>
              <p14:xfrm>
                <a:off x="4207928" y="419536"/>
                <a:ext cx="40680" cy="8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30B449-03F8-0CA6-D3EC-8C24CF6E6F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1808" y="413416"/>
                  <a:ext cx="52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948459-B5E3-1EF5-DB31-26E10AFD2EDB}"/>
                    </a:ext>
                  </a:extLst>
                </p14:cNvPr>
                <p14:cNvContentPartPr/>
                <p14:nvPr/>
              </p14:nvContentPartPr>
              <p14:xfrm>
                <a:off x="4290368" y="397216"/>
                <a:ext cx="118080" cy="11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948459-B5E3-1EF5-DB31-26E10AFD2E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4248" y="391096"/>
                  <a:ext cx="130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D0CE0C-2A90-E6F0-576C-8E083A6E0F3D}"/>
                    </a:ext>
                  </a:extLst>
                </p14:cNvPr>
                <p14:cNvContentPartPr/>
                <p14:nvPr/>
              </p14:nvContentPartPr>
              <p14:xfrm>
                <a:off x="4476128" y="348256"/>
                <a:ext cx="26280" cy="15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D0CE0C-2A90-E6F0-576C-8E083A6E0F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70008" y="342136"/>
                  <a:ext cx="3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E95F01-CEB2-FA8A-BF26-980AE5ABF6C5}"/>
                    </a:ext>
                  </a:extLst>
                </p14:cNvPr>
                <p14:cNvContentPartPr/>
                <p14:nvPr/>
              </p14:nvContentPartPr>
              <p14:xfrm>
                <a:off x="4437968" y="415576"/>
                <a:ext cx="93960" cy="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E95F01-CEB2-FA8A-BF26-980AE5ABF6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1848" y="409456"/>
                  <a:ext cx="106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E8F1E7-630E-820B-78BF-C50D98BA3297}"/>
                    </a:ext>
                  </a:extLst>
                </p14:cNvPr>
                <p14:cNvContentPartPr/>
                <p14:nvPr/>
              </p14:nvContentPartPr>
              <p14:xfrm>
                <a:off x="4570808" y="366976"/>
                <a:ext cx="115560" cy="11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E8F1E7-630E-820B-78BF-C50D98BA32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64688" y="360856"/>
                  <a:ext cx="127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8C26FD-EBDC-459D-BA1F-8847B12BE348}"/>
                    </a:ext>
                  </a:extLst>
                </p14:cNvPr>
                <p14:cNvContentPartPr/>
                <p14:nvPr/>
              </p14:nvContentPartPr>
              <p14:xfrm>
                <a:off x="4714088" y="346816"/>
                <a:ext cx="43200" cy="10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8C26FD-EBDC-459D-BA1F-8847B12BE3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7968" y="340696"/>
                  <a:ext cx="5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C61B0F-9736-EA5F-A90B-B5AFAE4A1E6F}"/>
                    </a:ext>
                  </a:extLst>
                </p14:cNvPr>
                <p14:cNvContentPartPr/>
                <p14:nvPr/>
              </p14:nvContentPartPr>
              <p14:xfrm>
                <a:off x="4800128" y="311896"/>
                <a:ext cx="19800" cy="18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C61B0F-9736-EA5F-A90B-B5AFAE4A1E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4008" y="305776"/>
                  <a:ext cx="32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15A4F7-4F9B-50CE-ECB7-83530067EE4E}"/>
                    </a:ext>
                  </a:extLst>
                </p14:cNvPr>
                <p14:cNvContentPartPr/>
                <p14:nvPr/>
              </p14:nvContentPartPr>
              <p14:xfrm>
                <a:off x="4920728" y="373816"/>
                <a:ext cx="10440" cy="19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15A4F7-4F9B-50CE-ECB7-83530067EE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4608" y="367696"/>
                  <a:ext cx="22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EAE1F-061A-22BF-8FE4-536135583A01}"/>
                    </a:ext>
                  </a:extLst>
                </p14:cNvPr>
                <p14:cNvContentPartPr/>
                <p14:nvPr/>
              </p14:nvContentPartPr>
              <p14:xfrm>
                <a:off x="4916048" y="396136"/>
                <a:ext cx="51840" cy="9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EAE1F-061A-22BF-8FE4-536135583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9928" y="390016"/>
                  <a:ext cx="6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CEAB04-FD8E-A1F8-8E79-2123CD2D35B5}"/>
                    </a:ext>
                  </a:extLst>
                </p14:cNvPr>
                <p14:cNvContentPartPr/>
                <p14:nvPr/>
              </p14:nvContentPartPr>
              <p14:xfrm>
                <a:off x="4992368" y="396136"/>
                <a:ext cx="74880" cy="8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CEAB04-FD8E-A1F8-8E79-2123CD2D35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86248" y="390016"/>
                  <a:ext cx="87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C3746F-474E-C708-FF73-39B73411514F}"/>
                    </a:ext>
                  </a:extLst>
                </p14:cNvPr>
                <p14:cNvContentPartPr/>
                <p14:nvPr/>
              </p14:nvContentPartPr>
              <p14:xfrm>
                <a:off x="5118728" y="302176"/>
                <a:ext cx="30600" cy="10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C3746F-474E-C708-FF73-39B7341151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12608" y="296056"/>
                  <a:ext cx="42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CD61BF-5E1D-BF9F-8719-57D911155C84}"/>
                    </a:ext>
                  </a:extLst>
                </p14:cNvPr>
                <p14:cNvContentPartPr/>
                <p14:nvPr/>
              </p14:nvContentPartPr>
              <p14:xfrm>
                <a:off x="5079848" y="338896"/>
                <a:ext cx="108720" cy="2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CD61BF-5E1D-BF9F-8719-57D911155C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73728" y="332776"/>
                  <a:ext cx="120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0857AD-19FF-DAEF-70D2-B05ABBBD90EF}"/>
                    </a:ext>
                  </a:extLst>
                </p14:cNvPr>
                <p14:cNvContentPartPr/>
                <p14:nvPr/>
              </p14:nvContentPartPr>
              <p14:xfrm>
                <a:off x="5220968" y="241336"/>
                <a:ext cx="6228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0857AD-19FF-DAEF-70D2-B05ABBBD90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14848" y="235216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8B5D4-A84C-F27B-2E22-B254F3B3D161}"/>
                    </a:ext>
                  </a:extLst>
                </p14:cNvPr>
                <p14:cNvContentPartPr/>
                <p14:nvPr/>
              </p14:nvContentPartPr>
              <p14:xfrm>
                <a:off x="3880328" y="454816"/>
                <a:ext cx="1459080" cy="36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8B5D4-A84C-F27B-2E22-B254F3B3D1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4208" y="448696"/>
                  <a:ext cx="14713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E0A2093-4193-62E9-7CE5-F58EDB53E299}"/>
              </a:ext>
            </a:extLst>
          </p:cNvPr>
          <p:cNvGrpSpPr/>
          <p:nvPr/>
        </p:nvGrpSpPr>
        <p:grpSpPr>
          <a:xfrm>
            <a:off x="3624728" y="703936"/>
            <a:ext cx="1757160" cy="2075400"/>
            <a:chOff x="3624728" y="703936"/>
            <a:chExt cx="1757160" cy="20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F42EA6-CA9A-9AAD-4A24-12F0C6EDA7C3}"/>
                    </a:ext>
                  </a:extLst>
                </p14:cNvPr>
                <p14:cNvContentPartPr/>
                <p14:nvPr/>
              </p14:nvContentPartPr>
              <p14:xfrm>
                <a:off x="3781328" y="1955296"/>
                <a:ext cx="37080" cy="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F42EA6-CA9A-9AAD-4A24-12F0C6EDA7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75208" y="1949176"/>
                  <a:ext cx="49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77C2B3-63B5-3CE9-0456-0D6E2233FCE4}"/>
                    </a:ext>
                  </a:extLst>
                </p14:cNvPr>
                <p14:cNvContentPartPr/>
                <p14:nvPr/>
              </p14:nvContentPartPr>
              <p14:xfrm>
                <a:off x="3867728" y="1668736"/>
                <a:ext cx="2520" cy="4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77C2B3-63B5-3CE9-0456-0D6E2233FC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61608" y="1662616"/>
                  <a:ext cx="14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97E431-B104-4D62-4368-44ADC5F18CC4}"/>
                    </a:ext>
                  </a:extLst>
                </p14:cNvPr>
                <p14:cNvContentPartPr/>
                <p14:nvPr/>
              </p14:nvContentPartPr>
              <p14:xfrm>
                <a:off x="3638408" y="1526176"/>
                <a:ext cx="378720" cy="59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97E431-B104-4D62-4368-44ADC5F18C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2288" y="1520056"/>
                  <a:ext cx="3909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65BEE4-2597-C484-F142-60717D1F1661}"/>
                    </a:ext>
                  </a:extLst>
                </p14:cNvPr>
                <p14:cNvContentPartPr/>
                <p14:nvPr/>
              </p14:nvContentPartPr>
              <p14:xfrm>
                <a:off x="4128728" y="2091736"/>
                <a:ext cx="102600" cy="29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65BEE4-2597-C484-F142-60717D1F16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2608" y="2085616"/>
                  <a:ext cx="114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A0D187-0C02-71AF-F2E6-9152B4C33734}"/>
                    </a:ext>
                  </a:extLst>
                </p14:cNvPr>
                <p14:cNvContentPartPr/>
                <p14:nvPr/>
              </p14:nvContentPartPr>
              <p14:xfrm>
                <a:off x="4072568" y="2503936"/>
                <a:ext cx="359280" cy="24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A0D187-0C02-71AF-F2E6-9152B4C337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66448" y="2497816"/>
                  <a:ext cx="371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028355-AAA5-2B0B-1BB0-E7DB3A4B6032}"/>
                    </a:ext>
                  </a:extLst>
                </p14:cNvPr>
                <p14:cNvContentPartPr/>
                <p14:nvPr/>
              </p14:nvContentPartPr>
              <p14:xfrm>
                <a:off x="4097768" y="2396656"/>
                <a:ext cx="465480" cy="38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028355-AAA5-2B0B-1BB0-E7DB3A4B60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1648" y="2390536"/>
                  <a:ext cx="477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1F1777-C77D-FD15-1330-26E586E44A7A}"/>
                    </a:ext>
                  </a:extLst>
                </p14:cNvPr>
                <p14:cNvContentPartPr/>
                <p14:nvPr/>
              </p14:nvContentPartPr>
              <p14:xfrm>
                <a:off x="3797168" y="720856"/>
                <a:ext cx="92520" cy="9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1F1777-C77D-FD15-1330-26E586E44A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91048" y="714736"/>
                  <a:ext cx="104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427C85-E3A6-4A0F-E5B6-B4D3B4D01DB2}"/>
                    </a:ext>
                  </a:extLst>
                </p14:cNvPr>
                <p14:cNvContentPartPr/>
                <p14:nvPr/>
              </p14:nvContentPartPr>
              <p14:xfrm>
                <a:off x="3845048" y="735976"/>
                <a:ext cx="82080" cy="11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427C85-E3A6-4A0F-E5B6-B4D3B4D01D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38928" y="729856"/>
                  <a:ext cx="94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0A945E-B729-16B0-5938-EAAF1D57E491}"/>
                    </a:ext>
                  </a:extLst>
                </p14:cNvPr>
                <p14:cNvContentPartPr/>
                <p14:nvPr/>
              </p14:nvContentPartPr>
              <p14:xfrm>
                <a:off x="3836048" y="786376"/>
                <a:ext cx="8676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0A945E-B729-16B0-5938-EAAF1D57E4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9928" y="780256"/>
                  <a:ext cx="99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E18FF5-AF78-10C9-D256-913E944B5486}"/>
                    </a:ext>
                  </a:extLst>
                </p14:cNvPr>
                <p14:cNvContentPartPr/>
                <p14:nvPr/>
              </p14:nvContentPartPr>
              <p14:xfrm>
                <a:off x="3938288" y="719416"/>
                <a:ext cx="73440" cy="13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E18FF5-AF78-10C9-D256-913E944B54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32168" y="713296"/>
                  <a:ext cx="85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5B603B-9B52-3A2E-BAA6-4C106FFA5A5B}"/>
                    </a:ext>
                  </a:extLst>
                </p14:cNvPr>
                <p14:cNvContentPartPr/>
                <p14:nvPr/>
              </p14:nvContentPartPr>
              <p14:xfrm>
                <a:off x="4035128" y="720856"/>
                <a:ext cx="73080" cy="14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5B603B-9B52-3A2E-BAA6-4C106FFA5A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29008" y="714736"/>
                  <a:ext cx="85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300DF7-4A82-3462-8F98-958569A028C5}"/>
                    </a:ext>
                  </a:extLst>
                </p14:cNvPr>
                <p14:cNvContentPartPr/>
                <p14:nvPr/>
              </p14:nvContentPartPr>
              <p14:xfrm>
                <a:off x="4164008" y="784936"/>
                <a:ext cx="13320" cy="54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300DF7-4A82-3462-8F98-958569A028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57888" y="778816"/>
                  <a:ext cx="25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D56012-FA59-E2D3-775B-DE84654A2C31}"/>
                    </a:ext>
                  </a:extLst>
                </p14:cNvPr>
                <p14:cNvContentPartPr/>
                <p14:nvPr/>
              </p14:nvContentPartPr>
              <p14:xfrm>
                <a:off x="4173728" y="747856"/>
                <a:ext cx="2160" cy="1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D56012-FA59-E2D3-775B-DE84654A2C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67608" y="741736"/>
                  <a:ext cx="1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BF2A8D-505E-08F8-C222-DE66BFD4466B}"/>
                    </a:ext>
                  </a:extLst>
                </p14:cNvPr>
                <p14:cNvContentPartPr/>
                <p14:nvPr/>
              </p14:nvContentPartPr>
              <p14:xfrm>
                <a:off x="4205048" y="750376"/>
                <a:ext cx="90720" cy="7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BF2A8D-505E-08F8-C222-DE66BFD446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98928" y="744256"/>
                  <a:ext cx="102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23C7AA-2BEB-7BA8-0189-F8CDD6100BF1}"/>
                    </a:ext>
                  </a:extLst>
                </p14:cNvPr>
                <p14:cNvContentPartPr/>
                <p14:nvPr/>
              </p14:nvContentPartPr>
              <p14:xfrm>
                <a:off x="4339688" y="743896"/>
                <a:ext cx="78840" cy="19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23C7AA-2BEB-7BA8-0189-F8CDD6100B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33568" y="737776"/>
                  <a:ext cx="91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BC61C1-CAFB-CC32-E4CB-41921470644A}"/>
                    </a:ext>
                  </a:extLst>
                </p14:cNvPr>
                <p14:cNvContentPartPr/>
                <p14:nvPr/>
              </p14:nvContentPartPr>
              <p14:xfrm>
                <a:off x="4564328" y="721576"/>
                <a:ext cx="70920" cy="12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BC61C1-CAFB-CC32-E4CB-4192147064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58208" y="715456"/>
                  <a:ext cx="83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3FACCE-FB17-C9DC-F37A-EA43448C4AF9}"/>
                    </a:ext>
                  </a:extLst>
                </p14:cNvPr>
                <p14:cNvContentPartPr/>
                <p14:nvPr/>
              </p14:nvContentPartPr>
              <p14:xfrm>
                <a:off x="4726328" y="757576"/>
                <a:ext cx="19800" cy="16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3FACCE-FB17-C9DC-F37A-EA43448C4A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20208" y="751456"/>
                  <a:ext cx="32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D02757-A418-8558-908F-4B9F51592A37}"/>
                    </a:ext>
                  </a:extLst>
                </p14:cNvPr>
                <p14:cNvContentPartPr/>
                <p14:nvPr/>
              </p14:nvContentPartPr>
              <p14:xfrm>
                <a:off x="4728848" y="744256"/>
                <a:ext cx="68760" cy="71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D02757-A418-8558-908F-4B9F51592A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22728" y="738136"/>
                  <a:ext cx="81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6246ED-5D58-6555-84DF-00BC22FB376F}"/>
                    </a:ext>
                  </a:extLst>
                </p14:cNvPr>
                <p14:cNvContentPartPr/>
                <p14:nvPr/>
              </p14:nvContentPartPr>
              <p14:xfrm>
                <a:off x="4817768" y="705736"/>
                <a:ext cx="109440" cy="11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6246ED-5D58-6555-84DF-00BC22FB37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11648" y="699616"/>
                  <a:ext cx="121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886DBC-E205-F3EB-9043-140DAA867479}"/>
                    </a:ext>
                  </a:extLst>
                </p14:cNvPr>
                <p14:cNvContentPartPr/>
                <p14:nvPr/>
              </p14:nvContentPartPr>
              <p14:xfrm>
                <a:off x="5063648" y="703936"/>
                <a:ext cx="15480" cy="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886DBC-E205-F3EB-9043-140DAA8674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7528" y="697816"/>
                  <a:ext cx="27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33F6EE-EB90-B72F-2FD8-6971B8D90A81}"/>
                    </a:ext>
                  </a:extLst>
                </p14:cNvPr>
                <p14:cNvContentPartPr/>
                <p14:nvPr/>
              </p14:nvContentPartPr>
              <p14:xfrm>
                <a:off x="3914888" y="836776"/>
                <a:ext cx="1024200" cy="5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33F6EE-EB90-B72F-2FD8-6971B8D90A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8768" y="830656"/>
                  <a:ext cx="1036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D4C04A-7A04-F442-5CC1-EAC6886FD632}"/>
                    </a:ext>
                  </a:extLst>
                </p14:cNvPr>
                <p14:cNvContentPartPr/>
                <p14:nvPr/>
              </p14:nvContentPartPr>
              <p14:xfrm>
                <a:off x="4144568" y="1119736"/>
                <a:ext cx="19800" cy="3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D4C04A-7A04-F442-5CC1-EAC6886FD6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8448" y="1113616"/>
                  <a:ext cx="32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38849D-5263-5E26-3EFE-1B4246170DA5}"/>
                    </a:ext>
                  </a:extLst>
                </p14:cNvPr>
                <p14:cNvContentPartPr/>
                <p14:nvPr/>
              </p14:nvContentPartPr>
              <p14:xfrm>
                <a:off x="4167248" y="1062496"/>
                <a:ext cx="19800" cy="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38849D-5263-5E26-3EFE-1B4246170D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61128" y="1056376"/>
                  <a:ext cx="32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AEFCE8-8210-3CDD-E73E-FEB020FF4D07}"/>
                    </a:ext>
                  </a:extLst>
                </p14:cNvPr>
                <p14:cNvContentPartPr/>
                <p14:nvPr/>
              </p14:nvContentPartPr>
              <p14:xfrm>
                <a:off x="4169408" y="1026136"/>
                <a:ext cx="12240" cy="15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AEFCE8-8210-3CDD-E73E-FEB020FF4D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63288" y="1020016"/>
                  <a:ext cx="2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0061F0-0F87-875B-AA09-5D25B1A4B779}"/>
                    </a:ext>
                  </a:extLst>
                </p14:cNvPr>
                <p14:cNvContentPartPr/>
                <p14:nvPr/>
              </p14:nvContentPartPr>
              <p14:xfrm>
                <a:off x="4200008" y="1065736"/>
                <a:ext cx="72000" cy="11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0061F0-0F87-875B-AA09-5D25B1A4B7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3888" y="1059616"/>
                  <a:ext cx="84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B301E1-6291-859C-723D-D21B8EF4725F}"/>
                    </a:ext>
                  </a:extLst>
                </p14:cNvPr>
                <p14:cNvContentPartPr/>
                <p14:nvPr/>
              </p14:nvContentPartPr>
              <p14:xfrm>
                <a:off x="4336448" y="1033696"/>
                <a:ext cx="190080" cy="18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B301E1-6291-859C-723D-D21B8EF472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30328" y="1027576"/>
                  <a:ext cx="202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AAA6CF-C81F-D55C-DCCB-481871EC289B}"/>
                    </a:ext>
                  </a:extLst>
                </p14:cNvPr>
                <p14:cNvContentPartPr/>
                <p14:nvPr/>
              </p14:nvContentPartPr>
              <p14:xfrm>
                <a:off x="4426088" y="1087336"/>
                <a:ext cx="117360" cy="1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AAA6CF-C81F-D55C-DCCB-481871EC28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19968" y="1081216"/>
                  <a:ext cx="129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06BFF4-B464-3CC3-CC58-33A4198BFFCC}"/>
                    </a:ext>
                  </a:extLst>
                </p14:cNvPr>
                <p14:cNvContentPartPr/>
                <p14:nvPr/>
              </p14:nvContentPartPr>
              <p14:xfrm>
                <a:off x="4586288" y="1055296"/>
                <a:ext cx="112320" cy="79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06BFF4-B464-3CC3-CC58-33A4198BFF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80168" y="1049176"/>
                  <a:ext cx="124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7CD46E-ED6E-9B42-64E8-B685B4874068}"/>
                    </a:ext>
                  </a:extLst>
                </p14:cNvPr>
                <p14:cNvContentPartPr/>
                <p14:nvPr/>
              </p14:nvContentPartPr>
              <p14:xfrm>
                <a:off x="4792208" y="1022536"/>
                <a:ext cx="35640" cy="235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7CD46E-ED6E-9B42-64E8-B685B48740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86088" y="1016416"/>
                  <a:ext cx="47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117FC5-490B-A4C9-D7DF-09664CBC50A6}"/>
                    </a:ext>
                  </a:extLst>
                </p14:cNvPr>
                <p14:cNvContentPartPr/>
                <p14:nvPr/>
              </p14:nvContentPartPr>
              <p14:xfrm>
                <a:off x="4806248" y="1048456"/>
                <a:ext cx="63720" cy="8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117FC5-490B-A4C9-D7DF-09664CBC50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00128" y="1042336"/>
                  <a:ext cx="75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8FE807-9510-D7C8-2643-BA117FDBEFA2}"/>
                    </a:ext>
                  </a:extLst>
                </p14:cNvPr>
                <p14:cNvContentPartPr/>
                <p14:nvPr/>
              </p14:nvContentPartPr>
              <p14:xfrm>
                <a:off x="4900208" y="970696"/>
                <a:ext cx="203040" cy="153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8FE807-9510-D7C8-2643-BA117FDBEF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94088" y="964576"/>
                  <a:ext cx="21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16B377-2B6A-9EAD-A405-5D5027864856}"/>
                    </a:ext>
                  </a:extLst>
                </p14:cNvPr>
                <p14:cNvContentPartPr/>
                <p14:nvPr/>
              </p14:nvContentPartPr>
              <p14:xfrm>
                <a:off x="5034848" y="1010656"/>
                <a:ext cx="99720" cy="17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16B377-2B6A-9EAD-A405-5D50278648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28728" y="1004536"/>
                  <a:ext cx="11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E8E315-119E-682E-CB64-B2EB4B8E817B}"/>
                    </a:ext>
                  </a:extLst>
                </p14:cNvPr>
                <p14:cNvContentPartPr/>
                <p14:nvPr/>
              </p14:nvContentPartPr>
              <p14:xfrm>
                <a:off x="5190008" y="913456"/>
                <a:ext cx="87120" cy="15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E8E315-119E-682E-CB64-B2EB4B8E81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83888" y="907336"/>
                  <a:ext cx="99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018C629-A8C5-CA8A-E99C-2371AB984082}"/>
                    </a:ext>
                  </a:extLst>
                </p14:cNvPr>
                <p14:cNvContentPartPr/>
                <p14:nvPr/>
              </p14:nvContentPartPr>
              <p14:xfrm>
                <a:off x="5364608" y="1072216"/>
                <a:ext cx="3600" cy="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018C629-A8C5-CA8A-E99C-2371AB9840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58488" y="1066096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5F9A15-AA6E-4593-E4FF-9E1B83F9C4BD}"/>
                    </a:ext>
                  </a:extLst>
                </p14:cNvPr>
                <p14:cNvContentPartPr/>
                <p14:nvPr/>
              </p14:nvContentPartPr>
              <p14:xfrm>
                <a:off x="3987248" y="1067176"/>
                <a:ext cx="1394640" cy="88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5F9A15-AA6E-4593-E4FF-9E1B83F9C4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81128" y="1061056"/>
                  <a:ext cx="1406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C9C039-42F3-3256-278F-764A857934CB}"/>
                    </a:ext>
                  </a:extLst>
                </p14:cNvPr>
                <p14:cNvContentPartPr/>
                <p14:nvPr/>
              </p14:nvContentPartPr>
              <p14:xfrm>
                <a:off x="3624728" y="1094176"/>
                <a:ext cx="270000" cy="734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C9C039-42F3-3256-278F-764A857934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18608" y="1088056"/>
                  <a:ext cx="282240" cy="74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D15C692-768C-3CCD-3C02-B42C960C99D9}"/>
                  </a:ext>
                </a:extLst>
              </p14:cNvPr>
              <p14:cNvContentPartPr/>
              <p14:nvPr/>
            </p14:nvContentPartPr>
            <p14:xfrm>
              <a:off x="3186608" y="1634536"/>
              <a:ext cx="117360" cy="471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D15C692-768C-3CCD-3C02-B42C960C99D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80488" y="1628416"/>
                <a:ext cx="1296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3D487B8-30B9-4B90-AF27-AE9FD21FDE4F}"/>
                  </a:ext>
                </a:extLst>
              </p14:cNvPr>
              <p14:cNvContentPartPr/>
              <p14:nvPr/>
            </p14:nvContentPartPr>
            <p14:xfrm>
              <a:off x="279968" y="1322776"/>
              <a:ext cx="15480" cy="10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3D487B8-30B9-4B90-AF27-AE9FD21FDE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3848" y="1316656"/>
                <a:ext cx="27720" cy="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98" y="122607"/>
            <a:ext cx="7872297" cy="359410"/>
          </a:xfrm>
        </p:spPr>
        <p:txBody>
          <a:bodyPr wrap="square">
            <a:noAutofit/>
          </a:bodyPr>
          <a:lstStyle/>
          <a:p>
            <a:r>
              <a:rPr lang="en-US" sz="1600" dirty="0"/>
              <a:t>Control unit Verilog code: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" y="688340"/>
            <a:ext cx="8536940" cy="4313555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//controller </a:t>
            </a:r>
            <a:r>
              <a:rPr lang="en-US" sz="1400" b="1" dirty="0" err="1">
                <a:latin typeface="Calibri" panose="020F0502020204030204" charset="0"/>
                <a:cs typeface="Calibri" panose="020F0502020204030204" charset="0"/>
              </a:rPr>
              <a:t>verilog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code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Controller (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input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input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[1:0]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op_code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                                   output reg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rd_mem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wr_mem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ir_on_adr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pc_on_adr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dbus_on_data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                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data_on_dbus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ld_ir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ld_ac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ld_pc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inc_pc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  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clr_pc,pass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, add,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alu_on_dbus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);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parameter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Reset=2'b00,Fetch=2'b01,Decode=2'b10,Execute=2'b11;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[1:0]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present_state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next_state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@( </a:t>
            </a:r>
            <a:r>
              <a:rPr lang="en-US" sz="1400" b="1" dirty="0" err="1">
                <a:latin typeface="Calibri" panose="020F0502020204030204" charset="0"/>
                <a:cs typeface="Calibri" panose="020F0502020204030204" charset="0"/>
              </a:rPr>
              <a:t>posedge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)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( reset )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present_state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&lt;= Reset;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else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present_state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&lt;=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next_state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@(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present_state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or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 )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begin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: Combinational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rd_mem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wr_mem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ir_on_adr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pc_on_adr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dbus_on_data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data_on_dbus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ld_ir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ld_ac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ld_pc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inc_pc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clr_pc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pass=0; add=0;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alu_on_dbus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=1’b0;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case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(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present_state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)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Reset :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begin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next_state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= reset ? Reset : Fetch;</a:t>
            </a:r>
          </a:p>
          <a:p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clr_pc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= 1;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end // End Reset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Fetch :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begin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next_state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= Decode;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   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</a:p>
          <a:p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Google Shape;129;p15">
            <a:extLst>
              <a:ext uri="{FF2B5EF4-FFF2-40B4-BE49-F238E27FC236}">
                <a16:creationId xmlns:a16="http://schemas.microsoft.com/office/drawing/2014/main" id="{7265B7EC-060B-C1DC-FD90-D89AA34DF7A1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>
            <a:extLst>
              <a:ext uri="{FF2B5EF4-FFF2-40B4-BE49-F238E27FC236}">
                <a16:creationId xmlns:a16="http://schemas.microsoft.com/office/drawing/2014/main" id="{C47C9C38-8AC0-2644-E12A-E92ADE25D961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395" y="0"/>
            <a:ext cx="8092440" cy="5143500"/>
          </a:xfrm>
        </p:spPr>
        <p:txBody>
          <a:bodyPr>
            <a:noAutofit/>
          </a:bodyPr>
          <a:lstStyle/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//continue..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pc_on_adr = 1; rd_mem = 1; data_on_dbus = 1;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  ld_ir = 1; inc_pc = 1;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// End Fetch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Decode : next_state = Execute;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 // End Decode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Execute: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next_state = Fetch;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case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( op_code )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2’b00: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begin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ir_on_adr = 1; rd_mem = 1;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 data_on_dbus = 1; ld_ac = 1;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2’b01: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begin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pass = 1;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ir_on_adr = 1; alu_on_dbus = 1;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dbus_on_data = 1; wr_mem = 1;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2’b10: ld_pc = 1;</a:t>
            </a: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2’b11: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 begin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      add = 1; alu_on_dbus = 1; ld_ac = 1;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endcase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end//end excute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default : next_state = `Reset;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endcase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endmodule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83" y="111480"/>
            <a:ext cx="6973646" cy="307340"/>
          </a:xfrm>
        </p:spPr>
        <p:txBody>
          <a:bodyPr/>
          <a:lstStyle/>
          <a:p>
            <a:r>
              <a:rPr lang="en-US" dirty="0"/>
              <a:t>Complete Adding CPU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410" y="581025"/>
            <a:ext cx="7432040" cy="4290060"/>
          </a:xfrm>
        </p:spPr>
        <p:txBody>
          <a:bodyPr>
            <a:noAutofit/>
          </a:bodyPr>
          <a:lstStyle/>
          <a:p>
            <a:pPr marL="228600" indent="0">
              <a:buFont typeface="Arial" panose="020B0604020202020204" pitchFamily="34" charset="0"/>
            </a:pP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//Complete Adding CPU Machine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 module 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AddingCPU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(input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reset, clk,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[5:0] adr_bus,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rd_mem, wr_mem,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inout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[7:0] data_bus);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ir_on_adr, pc_on_adr, dbus_on_data, data_on_dbus,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ld_ir,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ld_ac, ld_pc, inc_pc, clr_pc, pass, add, alu_on_dbus;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[1:0] op_code;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Controller cu ( reset, clk, op_code, rd_mem, wr_mem, ir_on_adr,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pc_on_adr, dbus_on_data, data_on_dbus, ld_ir,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ld_ac, ld_pc, inc_pc, clr_pc, pass,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 add, alu_on_dbus );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DataPath dp ( ir_on_adr, pc_on_adr, dbus_on_data, data_on_dbus,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ld_ir, ld_ac, ld_pc, inc_pc, clr_pc, pass, add,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                              alu_on_dbus, clk, adr_bus, op_code, data_bus );</a:t>
            </a:r>
          </a:p>
          <a:p>
            <a:pPr marL="228600" indent="0">
              <a:buFont typeface="Arial" panose="020B0604020202020204" pitchFamily="34" charset="0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 endmodule</a:t>
            </a:r>
          </a:p>
        </p:txBody>
      </p:sp>
      <p:sp>
        <p:nvSpPr>
          <p:cNvPr id="5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FD62-4EE6-ADFF-90EB-0F18F6D0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32" y="123008"/>
            <a:ext cx="7839601" cy="307777"/>
          </a:xfrm>
        </p:spPr>
        <p:txBody>
          <a:bodyPr/>
          <a:lstStyle/>
          <a:p>
            <a:r>
              <a:rPr lang="en-US" dirty="0"/>
              <a:t>Test bench Outline: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C40E-EAAF-DAC0-8017-B425D1A9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63" y="746809"/>
            <a:ext cx="5889099" cy="319767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testing the Adding CPU we need a memory file to store instructions. So we created memory file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“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instructions.mem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”. 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line in a </a:t>
            </a:r>
            <a:r>
              <a:rPr lang="en-IN" sz="14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.mem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represents a memory address and its corresponding data. The data can be in any format like binary, hexadecimal or decimal.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testing the adding </a:t>
            </a:r>
            <a:r>
              <a:rPr lang="en-IN" sz="14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created the following instructions and stored them in hexadecimal format in </a:t>
            </a:r>
            <a:r>
              <a:rPr lang="en-IN" sz="14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instructions.mem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@0   20       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Load 32  (</a:t>
            </a:r>
            <a:r>
              <a:rPr lang="en-IN" sz="14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load the data at 32</a:t>
            </a:r>
            <a:r>
              <a:rPr lang="en-IN" sz="1400" kern="100" baseline="300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location of mem in to AC)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@1   C4      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 4    (</a:t>
            </a:r>
            <a:r>
              <a:rPr lang="en-IN" sz="14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add the immediate data with AC and store into AC)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@2   61      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33  (</a:t>
            </a:r>
            <a:r>
              <a:rPr lang="en-IN" sz="14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Stores the AC data into 33</a:t>
            </a:r>
            <a:r>
              <a:rPr lang="en-IN" sz="1400" kern="100" baseline="300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location of mem)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@20  03     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the 32</a:t>
            </a:r>
            <a:r>
              <a:rPr lang="en-IN" sz="1400" kern="100" baseline="300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4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location of memory the data is 3.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Google Shape;129;p15">
            <a:extLst>
              <a:ext uri="{FF2B5EF4-FFF2-40B4-BE49-F238E27FC236}">
                <a16:creationId xmlns:a16="http://schemas.microsoft.com/office/drawing/2014/main" id="{C66D0C97-64F1-8486-F219-FA46257A5C7E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33;p15">
            <a:extLst>
              <a:ext uri="{FF2B5EF4-FFF2-40B4-BE49-F238E27FC236}">
                <a16:creationId xmlns:a16="http://schemas.microsoft.com/office/drawing/2014/main" id="{C502AA93-5A57-50CF-D585-06BE4D4693A9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17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42" y="149744"/>
            <a:ext cx="8037271" cy="407931"/>
          </a:xfrm>
        </p:spPr>
        <p:txBody>
          <a:bodyPr>
            <a:noAutofit/>
          </a:bodyPr>
          <a:lstStyle/>
          <a:p>
            <a:r>
              <a:rPr lang="en-US" dirty="0"/>
              <a:t>Testbench: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5" y="640715"/>
            <a:ext cx="8168640" cy="4213225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//testbench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verilog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code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testbench;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reset=1,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=0;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[5:0]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adr_bus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rd_mem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wr_mem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[7:0]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data_bus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[7:0] memory[0:64];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// Declare memory array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integer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initial begin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 $</a:t>
            </a:r>
            <a:r>
              <a:rPr lang="en-US" sz="1400" b="1" dirty="0" err="1">
                <a:latin typeface="Calibri" panose="020F0502020204030204" charset="0"/>
                <a:cs typeface="Calibri" panose="020F0502020204030204" charset="0"/>
              </a:rPr>
              <a:t>readmemh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("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instructions.mem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", memory);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// Read the memory file into the array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#25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reset=1'b0;</a:t>
            </a: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end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addingcpu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UUT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(reset,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adr_bus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rd_mem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wr_mem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data_bus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#10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= ~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[7:0]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mem_data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=8'b0;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control=0;</a:t>
            </a:r>
          </a:p>
          <a:p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@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400" b="1" dirty="0" err="1">
                <a:latin typeface="Calibri" panose="020F0502020204030204" charset="0"/>
                <a:cs typeface="Calibri" panose="020F0502020204030204" charset="0"/>
              </a:rPr>
              <a:t>posedge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clk</a:t>
            </a:r>
            <a:r>
              <a:rPr lang="en-US" sz="1400" b="1" dirty="0">
                <a:latin typeface="Calibri" panose="020F0502020204030204" charset="0"/>
                <a:cs typeface="Calibri" panose="020F0502020204030204" charset="0"/>
              </a:rPr>
              <a:t>) begin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: 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</a:rPr>
              <a:t>Memory_Read_Write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control = 1'b0;</a:t>
            </a:r>
          </a:p>
        </p:txBody>
      </p:sp>
      <p:sp>
        <p:nvSpPr>
          <p:cNvPr id="4" name="Google Shape;129;p15">
            <a:extLst>
              <a:ext uri="{FF2B5EF4-FFF2-40B4-BE49-F238E27FC236}">
                <a16:creationId xmlns:a16="http://schemas.microsoft.com/office/drawing/2014/main" id="{72EBA640-92C0-619E-357F-B7EB66D5B0BD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>
            <a:extLst>
              <a:ext uri="{FF2B5EF4-FFF2-40B4-BE49-F238E27FC236}">
                <a16:creationId xmlns:a16="http://schemas.microsoft.com/office/drawing/2014/main" id="{63936061-2579-549D-1DBA-C880A848F86C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47370" y="229235"/>
            <a:ext cx="8048625" cy="4834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/>
              <a:t>#1</a:t>
            </a:r>
            <a:r>
              <a:rPr lang="en-US"/>
              <a:t>;</a:t>
            </a:r>
          </a:p>
          <a:p>
            <a:r>
              <a:rPr lang="en-US"/>
              <a:t>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(rd_mem)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begin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 mem_data=memory[adr_bus];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 control = 1'b1;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     if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(wr_mem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) begin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#3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memory[adr_bus]=data_bus;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end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// Assigning( Copying) the mem_data to the data_bus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assign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data_bus = (control) ? mem_data: 8'hZZ;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initial begin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// Display the memory content for verification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$display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("Memory content:");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(i = 0; i &lt; 4; i = i + 1)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begin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$display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("Address %0d: %h", i, memory[i]);</a:t>
            </a: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end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    end </a:t>
            </a: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endmodule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9"/>
          <p:cNvGrpSpPr/>
          <p:nvPr/>
        </p:nvGrpSpPr>
        <p:grpSpPr>
          <a:xfrm>
            <a:off x="66612" y="167603"/>
            <a:ext cx="1192959" cy="405042"/>
            <a:chOff x="-31194" y="928750"/>
            <a:chExt cx="1376045" cy="406400"/>
          </a:xfrm>
        </p:grpSpPr>
        <p:sp>
          <p:nvSpPr>
            <p:cNvPr id="70" name="Google Shape;70;p9"/>
            <p:cNvSpPr/>
            <p:nvPr/>
          </p:nvSpPr>
          <p:spPr>
            <a:xfrm>
              <a:off x="-31194" y="928750"/>
              <a:ext cx="1376045" cy="0"/>
            </a:xfrm>
            <a:custGeom>
              <a:avLst/>
              <a:gdLst/>
              <a:ahLst/>
              <a:cxnLst/>
              <a:rect l="l" t="t" r="r" b="b"/>
              <a:pathLst>
                <a:path w="1376045" h="120000" extrusionOk="0">
                  <a:moveTo>
                    <a:pt x="0" y="0"/>
                  </a:moveTo>
                  <a:lnTo>
                    <a:pt x="1375791" y="0"/>
                  </a:lnTo>
                </a:path>
              </a:pathLst>
            </a:cu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817473" y="9287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 extrusionOk="0">
                  <a:moveTo>
                    <a:pt x="202946" y="0"/>
                  </a:moveTo>
                  <a:lnTo>
                    <a:pt x="156414" y="5363"/>
                  </a:lnTo>
                  <a:lnTo>
                    <a:pt x="113698" y="20639"/>
                  </a:lnTo>
                  <a:lnTo>
                    <a:pt x="76016" y="44606"/>
                  </a:lnTo>
                  <a:lnTo>
                    <a:pt x="44586" y="76043"/>
                  </a:lnTo>
                  <a:lnTo>
                    <a:pt x="20628" y="113726"/>
                  </a:lnTo>
                  <a:lnTo>
                    <a:pt x="5360" y="156434"/>
                  </a:lnTo>
                  <a:lnTo>
                    <a:pt x="0" y="202946"/>
                  </a:lnTo>
                  <a:lnTo>
                    <a:pt x="5360" y="249497"/>
                  </a:lnTo>
                  <a:lnTo>
                    <a:pt x="20628" y="292221"/>
                  </a:lnTo>
                  <a:lnTo>
                    <a:pt x="44586" y="329902"/>
                  </a:lnTo>
                  <a:lnTo>
                    <a:pt x="76016" y="361324"/>
                  </a:lnTo>
                  <a:lnTo>
                    <a:pt x="113698" y="385274"/>
                  </a:lnTo>
                  <a:lnTo>
                    <a:pt x="156414" y="400535"/>
                  </a:lnTo>
                  <a:lnTo>
                    <a:pt x="202946" y="405891"/>
                  </a:lnTo>
                  <a:lnTo>
                    <a:pt x="249482" y="400535"/>
                  </a:lnTo>
                  <a:lnTo>
                    <a:pt x="292201" y="385274"/>
                  </a:lnTo>
                  <a:lnTo>
                    <a:pt x="329885" y="361324"/>
                  </a:lnTo>
                  <a:lnTo>
                    <a:pt x="361316" y="329902"/>
                  </a:lnTo>
                  <a:lnTo>
                    <a:pt x="385275" y="292221"/>
                  </a:lnTo>
                  <a:lnTo>
                    <a:pt x="400544" y="249497"/>
                  </a:lnTo>
                  <a:lnTo>
                    <a:pt x="405904" y="202946"/>
                  </a:lnTo>
                  <a:lnTo>
                    <a:pt x="400544" y="156434"/>
                  </a:lnTo>
                  <a:lnTo>
                    <a:pt x="385275" y="113726"/>
                  </a:lnTo>
                  <a:lnTo>
                    <a:pt x="361316" y="76043"/>
                  </a:lnTo>
                  <a:lnTo>
                    <a:pt x="329885" y="44606"/>
                  </a:lnTo>
                  <a:lnTo>
                    <a:pt x="292201" y="20639"/>
                  </a:lnTo>
                  <a:lnTo>
                    <a:pt x="249482" y="5363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5649" y="4163494"/>
            <a:ext cx="9138920" cy="979805"/>
          </a:xfrm>
          <a:custGeom>
            <a:avLst/>
            <a:gdLst/>
            <a:ahLst/>
            <a:cxnLst/>
            <a:rect l="l" t="t" r="r" b="b"/>
            <a:pathLst>
              <a:path w="9138920" h="979804" extrusionOk="0">
                <a:moveTo>
                  <a:pt x="0" y="979804"/>
                </a:moveTo>
                <a:lnTo>
                  <a:pt x="9138350" y="979804"/>
                </a:lnTo>
                <a:lnTo>
                  <a:pt x="9138350" y="0"/>
                </a:lnTo>
                <a:lnTo>
                  <a:pt x="0" y="0"/>
                </a:lnTo>
                <a:lnTo>
                  <a:pt x="0" y="979804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1349242" y="277966"/>
            <a:ext cx="1352456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Conten</a:t>
            </a:r>
            <a:r>
              <a:rPr lang="en-US" altLang="en-GB" dirty="0"/>
              <a:t>t</a:t>
            </a:r>
            <a:r>
              <a:rPr lang="en-GB" dirty="0"/>
              <a:t>s</a:t>
            </a:r>
          </a:p>
        </p:txBody>
      </p:sp>
      <p:sp>
        <p:nvSpPr>
          <p:cNvPr id="75" name="Google Shape;75;p9"/>
          <p:cNvSpPr/>
          <p:nvPr/>
        </p:nvSpPr>
        <p:spPr>
          <a:xfrm>
            <a:off x="850654" y="258110"/>
            <a:ext cx="237651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454912" y="1051442"/>
            <a:ext cx="6234175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GB" dirty="0"/>
              <a:t>Introduction .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Components and its description</a:t>
            </a:r>
            <a:endParaRPr lang="en-GB" dirty="0"/>
          </a:p>
          <a:p>
            <a:pPr marL="172085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Instruction format</a:t>
            </a:r>
            <a:endParaRPr lang="en-GB" dirty="0"/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Datapath Description</a:t>
            </a:r>
          </a:p>
          <a:p>
            <a:pPr marL="120650" indent="-107950"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Architectural Design Of Adding CPU</a:t>
            </a:r>
          </a:p>
          <a:p>
            <a:pPr marL="120650" indent="-107950"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Datapath Verilog Code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Control Path Design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Controller Verilog Code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Testbench Outline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Schematic and Results</a:t>
            </a:r>
          </a:p>
        </p:txBody>
      </p:sp>
      <p:sp>
        <p:nvSpPr>
          <p:cNvPr id="77" name="Google Shape;77;p9"/>
          <p:cNvSpPr txBox="1"/>
          <p:nvPr/>
        </p:nvSpPr>
        <p:spPr>
          <a:xfrm>
            <a:off x="8893429" y="4823107"/>
            <a:ext cx="14668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fld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E06B-EA0B-CEDB-D9C6-EADDA7D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84" y="84936"/>
            <a:ext cx="9169400" cy="307777"/>
          </a:xfrm>
        </p:spPr>
        <p:txBody>
          <a:bodyPr/>
          <a:lstStyle/>
          <a:p>
            <a:r>
              <a:rPr lang="en-US" dirty="0"/>
              <a:t>Adding CPU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37030-E30E-9A65-C6C0-296A588E3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29;p15">
            <a:extLst>
              <a:ext uri="{FF2B5EF4-FFF2-40B4-BE49-F238E27FC236}">
                <a16:creationId xmlns:a16="http://schemas.microsoft.com/office/drawing/2014/main" id="{65F14F82-E8E1-A441-C6A3-1F939FA7F839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>
            <a:extLst>
              <a:ext uri="{FF2B5EF4-FFF2-40B4-BE49-F238E27FC236}">
                <a16:creationId xmlns:a16="http://schemas.microsoft.com/office/drawing/2014/main" id="{EF2E607D-F704-982D-6E4E-32916353CB99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2DD80B-13B4-6692-228B-90BEABBE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27" y="712104"/>
            <a:ext cx="6464416" cy="38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CF2D-3447-5752-96B1-700DF08A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54" y="148520"/>
            <a:ext cx="8345246" cy="30777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228B-D98B-54FB-E484-AA5F5847B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29;p15">
            <a:extLst>
              <a:ext uri="{FF2B5EF4-FFF2-40B4-BE49-F238E27FC236}">
                <a16:creationId xmlns:a16="http://schemas.microsoft.com/office/drawing/2014/main" id="{40BAADBA-B954-6527-CFA4-A78BFBF70C5C}"/>
              </a:ext>
            </a:extLst>
          </p:cNvPr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>
            <a:extLst>
              <a:ext uri="{FF2B5EF4-FFF2-40B4-BE49-F238E27FC236}">
                <a16:creationId xmlns:a16="http://schemas.microsoft.com/office/drawing/2014/main" id="{15B4FB27-0F74-A736-2DB3-542378FA5DDD}"/>
              </a:ext>
            </a:extLst>
          </p:cNvPr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D53338-AB7B-B56E-91A4-803C98ED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0" y="650118"/>
            <a:ext cx="7040074" cy="40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4" name="Google Shape;174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973070" y="1504949"/>
              <a:ext cx="3197860" cy="21336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ctrTitle"/>
          </p:nvPr>
        </p:nvSpPr>
        <p:spPr>
          <a:xfrm>
            <a:off x="393044" y="250443"/>
            <a:ext cx="3418975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99185" marR="5080" lvl="0" indent="-1087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   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4525136" y="72643"/>
            <a:ext cx="9398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</a:t>
            </a:r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825" y="644525"/>
            <a:ext cx="6991985" cy="40576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we use is a simple adding machine, which we refer to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as AddingCPU. It must be mentioned, that we are using this example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 to demonstrate our design and test methodologies</a:t>
            </a:r>
          </a:p>
          <a:p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dirty="0"/>
              <a:t>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Our Adding CPU reads Load, Add, Store, and Jump instructions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from its memory, and depending on the instruction it reads, loads data                                                performs addition, stores data into memory, 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or jumps to another memory location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 or jumps to another memory location</a:t>
            </a: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CPU has a 8-bit data bus and a 6-bit address bus.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processor has 8  instructions</a:t>
            </a:r>
            <a:r>
              <a:rPr lang="en-US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Control signals, reset, rd_mem, and wr_mem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       are used for resetting, memory read, and memory write operations.</a:t>
            </a:r>
            <a:br>
              <a:rPr lang="en-US" sz="1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  <a:br>
              <a:rPr lang="en-US" sz="1400" dirty="0">
                <a:latin typeface="Calibri" panose="020F0502020204030204" charset="0"/>
                <a:cs typeface="Calibri" panose="020F050202020403020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2517366" y="1388267"/>
            <a:ext cx="5603714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93429" y="4823107"/>
            <a:ext cx="14668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</a:t>
            </a:fld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2" name="Picture 1" descr="Screenshot (69)"/>
          <p:cNvPicPr>
            <a:picLocks noChangeAspect="1"/>
          </p:cNvPicPr>
          <p:nvPr/>
        </p:nvPicPr>
        <p:blipFill>
          <a:blip r:embed="rId3"/>
          <a:srcRect l="24480" t="35190" r="39035" b="24049"/>
          <a:stretch>
            <a:fillRect/>
          </a:stretch>
        </p:blipFill>
        <p:spPr>
          <a:xfrm>
            <a:off x="976396" y="1076403"/>
            <a:ext cx="6678930" cy="352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173" y="340629"/>
            <a:ext cx="4641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CPU Interface Signals are as Follows: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 descr="Screenshot (83)"/>
          <p:cNvPicPr>
            <a:picLocks noChangeAspect="1"/>
          </p:cNvPicPr>
          <p:nvPr/>
        </p:nvPicPr>
        <p:blipFill>
          <a:blip r:embed="rId4"/>
          <a:srcRect l="25229" t="30324" r="39431" b="41243"/>
          <a:stretch>
            <a:fillRect/>
          </a:stretch>
        </p:blipFill>
        <p:spPr>
          <a:xfrm>
            <a:off x="1296670" y="1075690"/>
            <a:ext cx="6065520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>
            <a:off x="-138106" y="298595"/>
            <a:ext cx="1376045" cy="406400"/>
            <a:chOff x="0" y="928750"/>
            <a:chExt cx="1376045" cy="406400"/>
          </a:xfrm>
        </p:grpSpPr>
        <p:sp>
          <p:nvSpPr>
            <p:cNvPr id="90" name="Google Shape;90;p11"/>
            <p:cNvSpPr/>
            <p:nvPr/>
          </p:nvSpPr>
          <p:spPr>
            <a:xfrm>
              <a:off x="0" y="1131696"/>
              <a:ext cx="1376045" cy="0"/>
            </a:xfrm>
            <a:custGeom>
              <a:avLst/>
              <a:gdLst/>
              <a:ahLst/>
              <a:cxnLst/>
              <a:rect l="l" t="t" r="r" b="b"/>
              <a:pathLst>
                <a:path w="1376045" h="120000" extrusionOk="0">
                  <a:moveTo>
                    <a:pt x="0" y="0"/>
                  </a:moveTo>
                  <a:lnTo>
                    <a:pt x="1375791" y="0"/>
                  </a:lnTo>
                </a:path>
              </a:pathLst>
            </a:cu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473" y="9287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 extrusionOk="0">
                  <a:moveTo>
                    <a:pt x="202946" y="0"/>
                  </a:moveTo>
                  <a:lnTo>
                    <a:pt x="156414" y="5363"/>
                  </a:lnTo>
                  <a:lnTo>
                    <a:pt x="113698" y="20639"/>
                  </a:lnTo>
                  <a:lnTo>
                    <a:pt x="76016" y="44606"/>
                  </a:lnTo>
                  <a:lnTo>
                    <a:pt x="44586" y="76043"/>
                  </a:lnTo>
                  <a:lnTo>
                    <a:pt x="20628" y="113726"/>
                  </a:lnTo>
                  <a:lnTo>
                    <a:pt x="5360" y="156434"/>
                  </a:lnTo>
                  <a:lnTo>
                    <a:pt x="0" y="202946"/>
                  </a:lnTo>
                  <a:lnTo>
                    <a:pt x="5360" y="249497"/>
                  </a:lnTo>
                  <a:lnTo>
                    <a:pt x="20628" y="292221"/>
                  </a:lnTo>
                  <a:lnTo>
                    <a:pt x="44586" y="329902"/>
                  </a:lnTo>
                  <a:lnTo>
                    <a:pt x="76016" y="361324"/>
                  </a:lnTo>
                  <a:lnTo>
                    <a:pt x="113698" y="385274"/>
                  </a:lnTo>
                  <a:lnTo>
                    <a:pt x="156414" y="400535"/>
                  </a:lnTo>
                  <a:lnTo>
                    <a:pt x="202946" y="405891"/>
                  </a:lnTo>
                  <a:lnTo>
                    <a:pt x="249482" y="400535"/>
                  </a:lnTo>
                  <a:lnTo>
                    <a:pt x="292201" y="385274"/>
                  </a:lnTo>
                  <a:lnTo>
                    <a:pt x="329885" y="361324"/>
                  </a:lnTo>
                  <a:lnTo>
                    <a:pt x="361316" y="329902"/>
                  </a:lnTo>
                  <a:lnTo>
                    <a:pt x="385275" y="292221"/>
                  </a:lnTo>
                  <a:lnTo>
                    <a:pt x="400544" y="249497"/>
                  </a:lnTo>
                  <a:lnTo>
                    <a:pt x="405904" y="202946"/>
                  </a:lnTo>
                  <a:lnTo>
                    <a:pt x="400544" y="156434"/>
                  </a:lnTo>
                  <a:lnTo>
                    <a:pt x="385275" y="113726"/>
                  </a:lnTo>
                  <a:lnTo>
                    <a:pt x="361316" y="76043"/>
                  </a:lnTo>
                  <a:lnTo>
                    <a:pt x="329885" y="44606"/>
                  </a:lnTo>
                  <a:lnTo>
                    <a:pt x="292201" y="20639"/>
                  </a:lnTo>
                  <a:lnTo>
                    <a:pt x="249482" y="5363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2" name="Google Shape;92;p11"/>
          <p:cNvSpPr/>
          <p:nvPr/>
        </p:nvSpPr>
        <p:spPr>
          <a:xfrm>
            <a:off x="3648215" y="478395"/>
            <a:ext cx="5255455" cy="67455"/>
          </a:xfrm>
          <a:custGeom>
            <a:avLst/>
            <a:gdLst/>
            <a:ahLst/>
            <a:cxnLst/>
            <a:rect l="l" t="t" r="r" b="b"/>
            <a:pathLst>
              <a:path w="3878579" h="120000" extrusionOk="0">
                <a:moveTo>
                  <a:pt x="0" y="0"/>
                </a:moveTo>
                <a:lnTo>
                  <a:pt x="3878326" y="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223873" y="270611"/>
            <a:ext cx="3242153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CPU Components</a:t>
            </a:r>
          </a:p>
        </p:txBody>
      </p:sp>
      <p:sp>
        <p:nvSpPr>
          <p:cNvPr id="94" name="Google Shape;94;p11"/>
          <p:cNvSpPr/>
          <p:nvPr/>
        </p:nvSpPr>
        <p:spPr>
          <a:xfrm>
            <a:off x="3580905" y="318792"/>
            <a:ext cx="67310" cy="326390"/>
          </a:xfrm>
          <a:custGeom>
            <a:avLst/>
            <a:gdLst/>
            <a:ahLst/>
            <a:cxnLst/>
            <a:rect l="l" t="t" r="r" b="b"/>
            <a:pathLst>
              <a:path w="67310" h="326390" extrusionOk="0">
                <a:moveTo>
                  <a:pt x="67056" y="0"/>
                </a:moveTo>
                <a:lnTo>
                  <a:pt x="0" y="0"/>
                </a:lnTo>
                <a:lnTo>
                  <a:pt x="0" y="326136"/>
                </a:lnTo>
                <a:lnTo>
                  <a:pt x="67056" y="326136"/>
                </a:lnTo>
                <a:lnTo>
                  <a:pt x="6705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754505" y="1303655"/>
            <a:ext cx="4059555" cy="15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Accumulator Register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Program Counter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Instruction Register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Arithmetic Logic Unit</a:t>
            </a:r>
          </a:p>
          <a:p>
            <a:pPr marL="12065" marR="1727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Verdana" panose="020B0604030504040204"/>
              <a:buChar char="◉"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3700" marR="5080" lvl="0" indent="-22923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Verdana" panose="020B0604030504040204"/>
              <a:buNone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793042" y="382099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23010" y="778510"/>
            <a:ext cx="679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Adding CPU components that are used by its instructions includes: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703344-F167-375C-F176-57CBD7984A5E}"/>
                  </a:ext>
                </a:extLst>
              </p14:cNvPr>
              <p14:cNvContentPartPr/>
              <p14:nvPr/>
            </p14:nvContentPartPr>
            <p14:xfrm>
              <a:off x="772808" y="2136376"/>
              <a:ext cx="66240" cy="27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703344-F167-375C-F176-57CBD7984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688" y="2130256"/>
                <a:ext cx="7848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D7040F6-2CF6-EE60-004A-7C81187F97B9}"/>
              </a:ext>
            </a:extLst>
          </p:cNvPr>
          <p:cNvGrpSpPr/>
          <p:nvPr/>
        </p:nvGrpSpPr>
        <p:grpSpPr>
          <a:xfrm>
            <a:off x="1649768" y="1233136"/>
            <a:ext cx="410760" cy="378720"/>
            <a:chOff x="1649768" y="1233136"/>
            <a:chExt cx="41076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6E3B69-FF77-0C7A-53D9-BB889F30CAF9}"/>
                    </a:ext>
                  </a:extLst>
                </p14:cNvPr>
                <p14:cNvContentPartPr/>
                <p14:nvPr/>
              </p14:nvContentPartPr>
              <p14:xfrm>
                <a:off x="2024528" y="1554256"/>
                <a:ext cx="19800" cy="11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6E3B69-FF77-0C7A-53D9-BB889F30CA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8408" y="1548136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0EC601-88FB-F38A-3397-475A1F41585D}"/>
                    </a:ext>
                  </a:extLst>
                </p14:cNvPr>
                <p14:cNvContentPartPr/>
                <p14:nvPr/>
              </p14:nvContentPartPr>
              <p14:xfrm>
                <a:off x="1649768" y="1233136"/>
                <a:ext cx="410760" cy="37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0EC601-88FB-F38A-3397-475A1F4158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3648" y="1227016"/>
                  <a:ext cx="423000" cy="39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466448" y="5245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539328" y="52454"/>
            <a:ext cx="2473296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 </a:t>
            </a:r>
            <a:r>
              <a:rPr lang="en-US" altLang="en-GB" sz="2400" b="1" dirty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Description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 b="1" dirty="0">
              <a:solidFill>
                <a:schemeClr val="dk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GB" sz="1800" b="1" dirty="0">
              <a:solidFill>
                <a:schemeClr val="dk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87773" y="143641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942975" y="458470"/>
            <a:ext cx="5972810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CPU components and a brief description of each are shown below: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3125" y="807085"/>
            <a:ext cx="7272655" cy="408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PC</a:t>
            </a:r>
            <a:r>
              <a:rPr lang="en-US" dirty="0"/>
              <a:t>.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Program Counter, 8 bit</a:t>
            </a:r>
            <a:r>
              <a:rPr lang="en-US" dirty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program counter(PC)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is a counter with parallel load,increment and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clear capabilities, this component has three control signals to control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its functionality.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. Accumulator, 8bits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cs typeface="+mj-lt"/>
              </a:rPr>
              <a:t>IR.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Instruction Register,8bits</a:t>
            </a: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Accumulator (AC) and instruction register (IR) are simple registers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with load enable control inputs. These inputs are driven by control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signals coming from  the controller through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datapath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ports.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ALU.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Arthemetic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logic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ALU is a combinational logic with pass and add control inputs. If pass is 1, the a input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goes on the output, and if add is 1,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ALU output becomes the sum of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a and b.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172768" y="29233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012237" y="790849"/>
            <a:ext cx="6327186" cy="34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The general format of 8-bit  instructions is shown below:</a:t>
            </a:r>
            <a:endParaRPr sz="1400" b="0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636817" y="316911"/>
            <a:ext cx="7697470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 panose="020B0604020202020204"/>
            </a:pPr>
            <a:r>
              <a:rPr lang="en-US" sz="2000" b="1" dirty="0"/>
              <a:t>Adding CPU Instruction Format: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" name="Google Shape;96;p11"/>
          <p:cNvSpPr/>
          <p:nvPr/>
        </p:nvSpPr>
        <p:spPr>
          <a:xfrm>
            <a:off x="263897" y="383523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840" y="3691255"/>
            <a:ext cx="6918325" cy="1252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OPCODE filed is a 2-bit code that specifies the type of instruction.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 Right most field specifies address or immediate data according to the instruction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Immediate field is used for immediate data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8-bit instructions have the </a:t>
            </a:r>
            <a:r>
              <a:rPr lang="en-US" i="1" dirty="0"/>
              <a:t>Immediate</a:t>
            </a:r>
            <a:r>
              <a:rPr lang="en-US" dirty="0"/>
              <a:t> field in case of add instruction.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002329-7745-2D13-908D-D3DFE1F2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24" y="1304603"/>
            <a:ext cx="4873412" cy="2160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62000" y="103975"/>
            <a:ext cx="609132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US" dirty="0"/>
              <a:t>Datapath Description</a:t>
            </a:r>
            <a:r>
              <a:rPr lang="en-GB" dirty="0"/>
              <a:t>:-</a:t>
            </a:r>
          </a:p>
        </p:txBody>
      </p:sp>
      <p:sp>
        <p:nvSpPr>
          <p:cNvPr id="133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50652" y="501765"/>
            <a:ext cx="4260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has a total of 4 instructions as shown 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50290" y="808990"/>
            <a:ext cx="7052945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Our Adding CPU reads Load, Add, Store, and Jump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internal bus drivers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d_bus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connects to AC to bring data read from the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memory into this register.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The control signal for loading AC is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ld_ac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. This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control signal is issued when the 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Load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instruction is being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PC has three control signals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ld_pc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inc_pc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clr_pc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to load, increment,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clear it, respectively. The right most 6-bits of IR connect to the input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PC for execution of the Jump instruction.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  Store instruction, AC is placed on the left input of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ALU and from there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to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dbus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, which eventually goes on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data_bus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. At the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same time, IR is placed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on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addr_bus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to specify the address in which AC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data is to be stored.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For this purpose, the adder unit (ALU) has a pass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control input to make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 it pass its left input data to its output.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Add instruction is done by taking one of the add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operands from AC and the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other from IR. For this instruction, activating the add control input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     ALU causes it  to perform addition.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-515597" y="111443"/>
            <a:ext cx="9169400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</a:t>
            </a:r>
            <a:r>
              <a:rPr lang="en-US" altLang="en-GB" dirty="0"/>
              <a:t>Datapath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834390" y="1238885"/>
            <a:ext cx="8162290" cy="32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2286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Verdana" panose="020B060403050404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0" descr="Screenshot (72)"/>
          <p:cNvPicPr>
            <a:picLocks noChangeAspect="1"/>
          </p:cNvPicPr>
          <p:nvPr/>
        </p:nvPicPr>
        <p:blipFill>
          <a:blip r:embed="rId3"/>
          <a:srcRect l="22104" t="20529" r="22000" b="4904"/>
          <a:stretch>
            <a:fillRect/>
          </a:stretch>
        </p:blipFill>
        <p:spPr>
          <a:xfrm>
            <a:off x="1690370" y="1076960"/>
            <a:ext cx="5394960" cy="3547110"/>
          </a:xfrm>
          <a:prstGeom prst="rect">
            <a:avLst/>
          </a:prstGeom>
        </p:spPr>
      </p:pic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5530" y="527685"/>
            <a:ext cx="3761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b="1" dirty="0">
                <a:sym typeface="+mn-ea"/>
              </a:rPr>
              <a:t>Architectural Design Of Adding CPU</a:t>
            </a:r>
            <a:r>
              <a:rPr lang="en-US" b="1" dirty="0"/>
              <a:t>:</a:t>
            </a:r>
          </a:p>
        </p:txBody>
      </p:sp>
      <p:pic>
        <p:nvPicPr>
          <p:cNvPr id="3" name="Picture 2" descr="Screenshot (85)"/>
          <p:cNvPicPr>
            <a:picLocks noChangeAspect="1"/>
          </p:cNvPicPr>
          <p:nvPr/>
        </p:nvPicPr>
        <p:blipFill>
          <a:blip r:embed="rId5"/>
          <a:srcRect l="24938" t="24074" r="26625" b="18589"/>
          <a:stretch>
            <a:fillRect/>
          </a:stretch>
        </p:blipFill>
        <p:spPr>
          <a:xfrm>
            <a:off x="1689735" y="1076960"/>
            <a:ext cx="5617210" cy="3713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2530</Words>
  <Application>Microsoft Office PowerPoint</Application>
  <PresentationFormat>On-screen Show (16:9)</PresentationFormat>
  <Paragraphs>262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Times New Roman</vt:lpstr>
      <vt:lpstr>Wingdings</vt:lpstr>
      <vt:lpstr>Verdana</vt:lpstr>
      <vt:lpstr>Arial</vt:lpstr>
      <vt:lpstr>Georgia</vt:lpstr>
      <vt:lpstr>Office Theme</vt:lpstr>
      <vt:lpstr>ADDING CPU</vt:lpstr>
      <vt:lpstr>Contents</vt:lpstr>
      <vt:lpstr>   INTRODUCTION </vt:lpstr>
      <vt:lpstr>PowerPoint Presentation</vt:lpstr>
      <vt:lpstr>CPU Components</vt:lpstr>
      <vt:lpstr>PowerPoint Presentation</vt:lpstr>
      <vt:lpstr>The general format of 8-bit  instructions is shown below:</vt:lpstr>
      <vt:lpstr> Datapath Description:-</vt:lpstr>
      <vt:lpstr>                    Datapath:</vt:lpstr>
      <vt:lpstr> Datapath Components Verilog Code:</vt:lpstr>
      <vt:lpstr>PowerPoint Presentation</vt:lpstr>
      <vt:lpstr>Datapath Verilog Code:</vt:lpstr>
      <vt:lpstr>Control Path Design.</vt:lpstr>
      <vt:lpstr>Control unit Verilog code:</vt:lpstr>
      <vt:lpstr>PowerPoint Presentation</vt:lpstr>
      <vt:lpstr>Complete Adding CPU</vt:lpstr>
      <vt:lpstr>Test bench Outline:</vt:lpstr>
      <vt:lpstr>Testbench:</vt:lpstr>
      <vt:lpstr>PowerPoint Presentation</vt:lpstr>
      <vt:lpstr>Adding CPU Schematic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SAYEH PROCESSOR</dc:title>
  <dc:creator>Madugula, John david</dc:creator>
  <cp:lastModifiedBy>Madugula, John david</cp:lastModifiedBy>
  <cp:revision>6</cp:revision>
  <dcterms:created xsi:type="dcterms:W3CDTF">2024-05-20T10:06:00Z</dcterms:created>
  <dcterms:modified xsi:type="dcterms:W3CDTF">2024-08-11T13:06:06Z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AB7FBC2A816B4DA4A20D3A99E834991F_13</vt:lpwstr>
  </property>
  <property fmtid="{D5CDD505-2E9C-101B-9397-08002B2CF9AE}" pid="3" name="KSOProductBuildVer">
    <vt:lpwstr>1033-12.2.0.16909</vt:lpwstr>
  </property>
</Properties>
</file>