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M.UMA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3122042212</a:t>
            </a:r>
          </a:p>
          <a:p>
            <a:r>
              <a:rPr lang="en-IN" sz="2400" dirty="0"/>
              <a:t>NM ID;C190891C3E470B4AE43415C672189BFD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38D078-A965-F786-ABCD-2177F0EE2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671637"/>
            <a:ext cx="567690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.Conditional formatting- missing</a:t>
            </a:r>
          </a:p>
          <a:p>
            <a:r>
              <a:rPr lang="en-IN" sz="2800" dirty="0"/>
              <a:t>.filter-Remove</a:t>
            </a:r>
          </a:p>
          <a:p>
            <a:r>
              <a:rPr lang="en-IN" sz="2800" dirty="0"/>
              <a:t>.formula-performance</a:t>
            </a:r>
          </a:p>
          <a:p>
            <a:r>
              <a:rPr lang="en-IN" sz="2800" dirty="0"/>
              <a:t>.pivot-summary</a:t>
            </a:r>
          </a:p>
          <a:p>
            <a:r>
              <a:rPr lang="en-IN" sz="2800" dirty="0"/>
              <a:t>.graph-data visualization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1E919-6C7E-17E6-C008-9B1444D1AB14}"/>
              </a:ext>
            </a:extLst>
          </p:cNvPr>
          <p:cNvSpPr txBox="1"/>
          <p:nvPr/>
        </p:nvSpPr>
        <p:spPr>
          <a:xfrm>
            <a:off x="755332" y="1143634"/>
            <a:ext cx="61205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. Employee dataset-kaggle</a:t>
            </a:r>
          </a:p>
          <a:p>
            <a:pPr algn="l"/>
            <a:r>
              <a:rPr lang="en-IN"/>
              <a:t>.26 features</a:t>
            </a:r>
          </a:p>
          <a:p>
            <a:pPr algn="l"/>
            <a:r>
              <a:rPr lang="en-IN"/>
              <a:t>.features-9 features</a:t>
            </a:r>
          </a:p>
          <a:p>
            <a:pPr algn="l"/>
            <a:r>
              <a:rPr lang="en-IN"/>
              <a:t>.Employee ID</a:t>
            </a:r>
          </a:p>
          <a:p>
            <a:pPr algn="l"/>
            <a:r>
              <a:rPr lang="en-IN"/>
              <a:t>. Gender-male, female</a:t>
            </a:r>
          </a:p>
          <a:p>
            <a:pPr algn="l"/>
            <a:r>
              <a:rPr lang="en-IN"/>
              <a:t>.performance </a:t>
            </a:r>
          </a:p>
          <a:p>
            <a:pPr algn="l"/>
            <a:r>
              <a:rPr lang="en-IN"/>
              <a:t>.Business Unit</a:t>
            </a:r>
          </a:p>
          <a:p>
            <a:pPr algn="l"/>
            <a:r>
              <a:rPr lang="en-IN"/>
              <a:t>.First Name</a:t>
            </a:r>
          </a:p>
          <a:p>
            <a:pPr algn="l"/>
            <a:r>
              <a:rPr lang="en-IN"/>
              <a:t>.Last Name</a:t>
            </a:r>
          </a:p>
          <a:p>
            <a:pPr algn="l"/>
            <a:r>
              <a:rPr lang="en-IN"/>
              <a:t>.Employee rating</a:t>
            </a:r>
          </a:p>
          <a:p>
            <a:pPr algn="l"/>
            <a:r>
              <a:rPr lang="en-IN"/>
              <a:t>.Employee timing – full time</a:t>
            </a:r>
          </a:p>
          <a:p>
            <a:pPr algn="l"/>
            <a:endParaRPr lang="en-IN"/>
          </a:p>
          <a:p>
            <a:pPr algn="l"/>
            <a:endParaRPr lang="en-IN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B669A-A6DE-74F0-C93D-A9533AA2ABAD}"/>
              </a:ext>
            </a:extLst>
          </p:cNvPr>
          <p:cNvSpPr txBox="1"/>
          <p:nvPr/>
        </p:nvSpPr>
        <p:spPr>
          <a:xfrm>
            <a:off x="383977" y="967898"/>
            <a:ext cx="562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19152-770E-A420-F143-20C7A5B79F30}"/>
              </a:ext>
            </a:extLst>
          </p:cNvPr>
          <p:cNvSpPr txBox="1"/>
          <p:nvPr/>
        </p:nvSpPr>
        <p:spPr>
          <a:xfrm>
            <a:off x="5193506" y="2523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level formula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=IFS(Z2&gt;=5,’’very high,’’Z2&gt;=3,’’MED”, TRUE,'‘LOW”)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umamariyappan60@gmail.com</cp:lastModifiedBy>
  <cp:revision>17</cp:revision>
  <dcterms:created xsi:type="dcterms:W3CDTF">2024-03-29T15:07:22Z</dcterms:created>
  <dcterms:modified xsi:type="dcterms:W3CDTF">2024-09-12T05:46:12Z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