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706" autoAdjust="0"/>
  </p:normalViewPr>
  <p:slideViewPr>
    <p:cSldViewPr>
      <p:cViewPr varScale="1">
        <p:scale>
          <a:sx n="63" d="100"/>
          <a:sy n="63" d="100"/>
        </p:scale>
        <p:origin x="-13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67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8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1" name=""/>
        <p:cNvGrpSpPr/>
        <p:nvPr/>
      </p:nvGrpSpPr>
      <p:grpSpPr>
        <a:xfrm>
          <a:off x="0" y="0"/>
          <a:ext cx="0" cy="0"/>
          <a:chOff x="0" y="0"/>
          <a:chExt cx="0" cy="0"/>
        </a:xfrm>
      </p:grpSpPr>
      <p:sp>
        <p:nvSpPr>
          <p:cNvPr id="1048599"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00"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smtClean="0"/>
              <a:t>Click to edit Master title style</a:t>
            </a:r>
            <a:endParaRPr kumimoji="0" lang="en-US"/>
          </a:p>
        </p:txBody>
      </p:sp>
      <p:sp>
        <p:nvSpPr>
          <p:cNvPr id="1048601" name="Subtitle 8"/>
          <p:cNvSpPr>
            <a:spLocks noGrp="1"/>
          </p:cNvSpPr>
          <p:nvPr>
            <p:ph type="subTitle" idx="1"/>
          </p:nvPr>
        </p:nvSpPr>
        <p:spPr>
          <a:xfrm>
            <a:off x="540544" y="2250280"/>
            <a:ext cx="8062912" cy="1752600"/>
          </a:xfrm>
        </p:spPr>
        <p:txBody>
          <a:bodyPr/>
          <a:lstStyle>
            <a:lvl1pPr algn="r" indent="0" marL="0" marR="36576">
              <a:spcBef>
                <a:spcPts val="0"/>
              </a:spcBef>
              <a:buNone/>
              <a:defRPr>
                <a:ln>
                  <a:solidFill>
                    <a:schemeClr val="bg2"/>
                  </a:solidFill>
                </a:ln>
                <a:solidFill>
                  <a:schemeClr val="tx1">
                    <a:tint val="75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02" name="Date Placeholder 27"/>
          <p:cNvSpPr>
            <a:spLocks noGrp="1"/>
          </p:cNvSpPr>
          <p:nvPr>
            <p:ph type="dt" sz="half" idx="10"/>
          </p:nvPr>
        </p:nvSpPr>
        <p:spPr>
          <a:xfrm>
            <a:off x="1371600" y="6012656"/>
            <a:ext cx="5791200" cy="365125"/>
          </a:xfrm>
        </p:spPr>
        <p:txBody>
          <a:bodyPr anchor="t" bIns="0" tIns="0"/>
          <a:lstStyle>
            <a:lvl1pPr algn="r">
              <a:defRPr sz="1000"/>
            </a:lvl1pPr>
          </a:lstStyle>
          <a:p>
            <a:fld id="{3435B02C-2B20-455C-AFAA-FEEACA6574C0}" type="datetimeFigureOut">
              <a:rPr lang="en-US" smtClean="0"/>
              <a:t>12/3/2021</a:t>
            </a:fld>
            <a:endParaRPr lang="en-IN"/>
          </a:p>
        </p:txBody>
      </p:sp>
      <p:sp>
        <p:nvSpPr>
          <p:cNvPr id="1048603" name="Footer Placeholder 16"/>
          <p:cNvSpPr>
            <a:spLocks noGrp="1"/>
          </p:cNvSpPr>
          <p:nvPr>
            <p:ph type="ftr" sz="quarter" idx="11"/>
          </p:nvPr>
        </p:nvSpPr>
        <p:spPr>
          <a:xfrm>
            <a:off x="1371600" y="5650704"/>
            <a:ext cx="5791200" cy="365125"/>
          </a:xfrm>
        </p:spPr>
        <p:txBody>
          <a:bodyPr anchor="b" bIns="0" tIns="0"/>
          <a:lstStyle>
            <a:lvl1pPr algn="r">
              <a:defRPr sz="1100"/>
            </a:lvl1pPr>
          </a:lstStyle>
          <a:p>
            <a:endParaRPr lang="en-IN"/>
          </a:p>
        </p:txBody>
      </p:sp>
      <p:sp>
        <p:nvSpPr>
          <p:cNvPr id="1048604"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2C04551-8DB1-4EDA-8CBE-6DCC75ACF96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8" name=""/>
        <p:cNvGrpSpPr/>
        <p:nvPr/>
      </p:nvGrpSpPr>
      <p:grpSpPr>
        <a:xfrm>
          <a:off x="0" y="0"/>
          <a:ext cx="0" cy="0"/>
          <a:chOff x="0" y="0"/>
          <a:chExt cx="0" cy="0"/>
        </a:xfrm>
      </p:grpSpPr>
      <p:sp>
        <p:nvSpPr>
          <p:cNvPr id="1048643" name="Title 1"/>
          <p:cNvSpPr>
            <a:spLocks noGrp="1"/>
          </p:cNvSpPr>
          <p:nvPr>
            <p:ph type="title"/>
          </p:nvPr>
        </p:nvSpPr>
        <p:spPr/>
        <p:txBody>
          <a:bodyPr/>
          <a:p>
            <a:r>
              <a:rPr kumimoji="0" lang="en-US" smtClean="0"/>
              <a:t>Click to edit Master title style</a:t>
            </a:r>
            <a:endParaRPr kumimoji="0" lang="en-US"/>
          </a:p>
        </p:txBody>
      </p:sp>
      <p:sp>
        <p:nvSpPr>
          <p:cNvPr id="1048644"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45" name="Date Placeholder 3"/>
          <p:cNvSpPr>
            <a:spLocks noGrp="1"/>
          </p:cNvSpPr>
          <p:nvPr>
            <p:ph type="dt" sz="half" idx="10"/>
          </p:nvPr>
        </p:nvSpPr>
        <p:spPr/>
        <p:txBody>
          <a:bodyPr/>
          <a:p>
            <a:fld id="{3435B02C-2B20-455C-AFAA-FEEACA6574C0}" type="datetimeFigureOut">
              <a:rPr lang="en-US" smtClean="0"/>
              <a:t>12/3/2021</a:t>
            </a:fld>
            <a:endParaRPr lang="en-IN"/>
          </a:p>
        </p:txBody>
      </p:sp>
      <p:sp>
        <p:nvSpPr>
          <p:cNvPr id="1048646" name="Footer Placeholder 4"/>
          <p:cNvSpPr>
            <a:spLocks noGrp="1"/>
          </p:cNvSpPr>
          <p:nvPr>
            <p:ph type="ftr" sz="quarter" idx="11"/>
          </p:nvPr>
        </p:nvSpPr>
        <p:spPr/>
        <p:txBody>
          <a:bodyPr/>
          <a:p>
            <a:endParaRPr lang="en-IN"/>
          </a:p>
        </p:txBody>
      </p:sp>
      <p:sp>
        <p:nvSpPr>
          <p:cNvPr id="1048647" name="Slide Number Placeholder 5"/>
          <p:cNvSpPr>
            <a:spLocks noGrp="1"/>
          </p:cNvSpPr>
          <p:nvPr>
            <p:ph type="sldNum" sz="quarter" idx="12"/>
          </p:nvPr>
        </p:nvSpPr>
        <p:spPr/>
        <p:txBody>
          <a:bodyPr/>
          <a:p>
            <a:fld id="{B2C04551-8DB1-4EDA-8CBE-6DCC75ACF96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6" name=""/>
        <p:cNvGrpSpPr/>
        <p:nvPr/>
      </p:nvGrpSpPr>
      <p:grpSpPr>
        <a:xfrm>
          <a:off x="0" y="0"/>
          <a:ext cx="0" cy="0"/>
          <a:chOff x="0" y="0"/>
          <a:chExt cx="0" cy="0"/>
        </a:xfrm>
      </p:grpSpPr>
      <p:sp>
        <p:nvSpPr>
          <p:cNvPr id="1048632" name="Vertical Title 1"/>
          <p:cNvSpPr>
            <a:spLocks noGrp="1"/>
          </p:cNvSpPr>
          <p:nvPr>
            <p:ph type="title" orient="vert"/>
          </p:nvPr>
        </p:nvSpPr>
        <p:spPr>
          <a:xfrm>
            <a:off x="6781800" y="381000"/>
            <a:ext cx="1905000" cy="5486400"/>
          </a:xfrm>
        </p:spPr>
        <p:txBody>
          <a:bodyPr vert="eaVert"/>
          <a:p>
            <a:r>
              <a:rPr kumimoji="0" lang="en-US" smtClean="0"/>
              <a:t>Click to edit Master title style</a:t>
            </a:r>
            <a:endParaRPr kumimoji="0" lang="en-US"/>
          </a:p>
        </p:txBody>
      </p:sp>
      <p:sp>
        <p:nvSpPr>
          <p:cNvPr id="1048633" name="Vertical Text Placeholder 2"/>
          <p:cNvSpPr>
            <a:spLocks noGrp="1"/>
          </p:cNvSpPr>
          <p:nvPr>
            <p:ph type="body" orient="vert" idx="1"/>
          </p:nvPr>
        </p:nvSpPr>
        <p:spPr>
          <a:xfrm>
            <a:off x="457200" y="381000"/>
            <a:ext cx="6248400" cy="5486400"/>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34" name="Date Placeholder 3"/>
          <p:cNvSpPr>
            <a:spLocks noGrp="1"/>
          </p:cNvSpPr>
          <p:nvPr>
            <p:ph type="dt" sz="half" idx="10"/>
          </p:nvPr>
        </p:nvSpPr>
        <p:spPr/>
        <p:txBody>
          <a:bodyPr/>
          <a:p>
            <a:fld id="{3435B02C-2B20-455C-AFAA-FEEACA6574C0}" type="datetimeFigureOut">
              <a:rPr lang="en-US" smtClean="0"/>
              <a:t>12/3/2021</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B2C04551-8DB1-4EDA-8CBE-6DCC75ACF96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3" name=""/>
        <p:cNvGrpSpPr/>
        <p:nvPr/>
      </p:nvGrpSpPr>
      <p:grpSpPr>
        <a:xfrm>
          <a:off x="0" y="0"/>
          <a:ext cx="0" cy="0"/>
          <a:chOff x="0" y="0"/>
          <a:chExt cx="0" cy="0"/>
        </a:xfrm>
      </p:grpSpPr>
      <p:sp>
        <p:nvSpPr>
          <p:cNvPr id="1048582" name="Title 1"/>
          <p:cNvSpPr>
            <a:spLocks noGrp="1"/>
          </p:cNvSpPr>
          <p:nvPr>
            <p:ph type="title"/>
          </p:nvPr>
        </p:nvSpPr>
        <p:spPr>
          <a:xfrm>
            <a:off x="457200" y="267494"/>
            <a:ext cx="8229600" cy="1399032"/>
          </a:xfrm>
        </p:spPr>
        <p:txBody>
          <a:bodyPr/>
          <a:p>
            <a:r>
              <a:rPr kumimoji="0" lang="en-US" smtClean="0"/>
              <a:t>Click to edit Master title style</a:t>
            </a:r>
            <a:endParaRPr kumimoji="0" lang="en-US"/>
          </a:p>
        </p:txBody>
      </p:sp>
      <p:sp>
        <p:nvSpPr>
          <p:cNvPr id="1048583" name="Content Placeholder 2"/>
          <p:cNvSpPr>
            <a:spLocks noGrp="1"/>
          </p:cNvSpPr>
          <p:nvPr>
            <p:ph idx="1"/>
          </p:nvPr>
        </p:nvSpPr>
        <p:spPr>
          <a:xfrm>
            <a:off x="457200" y="1882808"/>
            <a:ext cx="8229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84" name="Date Placeholder 3"/>
          <p:cNvSpPr>
            <a:spLocks noGrp="1"/>
          </p:cNvSpPr>
          <p:nvPr>
            <p:ph type="dt" sz="half" idx="10"/>
          </p:nvPr>
        </p:nvSpPr>
        <p:spPr>
          <a:xfrm>
            <a:off x="4791456" y="6480048"/>
            <a:ext cx="2133600" cy="301752"/>
          </a:xfrm>
        </p:spPr>
        <p:txBody>
          <a:bodyPr/>
          <a:p>
            <a:fld id="{3435B02C-2B20-455C-AFAA-FEEACA6574C0}" type="datetimeFigureOut">
              <a:rPr lang="en-US" smtClean="0"/>
              <a:t>12/3/2021</a:t>
            </a:fld>
            <a:endParaRPr lang="en-IN"/>
          </a:p>
        </p:txBody>
      </p:sp>
      <p:sp>
        <p:nvSpPr>
          <p:cNvPr id="1048585" name="Footer Placeholder 4"/>
          <p:cNvSpPr>
            <a:spLocks noGrp="1"/>
          </p:cNvSpPr>
          <p:nvPr>
            <p:ph type="ftr" sz="quarter" idx="11"/>
          </p:nvPr>
        </p:nvSpPr>
        <p:spPr>
          <a:xfrm>
            <a:off x="457200" y="6480969"/>
            <a:ext cx="4260056" cy="300831"/>
          </a:xfrm>
        </p:spPr>
        <p:txBody>
          <a:bodyPr/>
          <a:p>
            <a:endParaRPr lang="en-IN"/>
          </a:p>
        </p:txBody>
      </p:sp>
      <p:sp>
        <p:nvSpPr>
          <p:cNvPr id="1048586" name="Slide Number Placeholder 5"/>
          <p:cNvSpPr>
            <a:spLocks noGrp="1"/>
          </p:cNvSpPr>
          <p:nvPr>
            <p:ph type="sldNum" sz="quarter" idx="12"/>
          </p:nvPr>
        </p:nvSpPr>
        <p:spPr/>
        <p:txBody>
          <a:bodyPr/>
          <a:p>
            <a:fld id="{B2C04551-8DB1-4EDA-8CBE-6DCC75ACF96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2">
        <a:schemeClr val="bg1"/>
      </p:bgRef>
    </p:bg>
    <p:spTree>
      <p:nvGrpSpPr>
        <p:cNvPr id="59" name=""/>
        <p:cNvGrpSpPr/>
        <p:nvPr/>
      </p:nvGrpSpPr>
      <p:grpSpPr>
        <a:xfrm>
          <a:off x="0" y="0"/>
          <a:ext cx="0" cy="0"/>
          <a:chOff x="0" y="0"/>
          <a:chExt cx="0" cy="0"/>
        </a:xfrm>
      </p:grpSpPr>
      <p:sp>
        <p:nvSpPr>
          <p:cNvPr id="1048648" name="Right Triangle 8"/>
          <p:cNvSpPr/>
          <p:nvPr/>
        </p:nvSpPr>
        <p:spPr>
          <a:xfrm flipV="1">
            <a:off x="7034" y="7034"/>
            <a:ext cx="9129932" cy="6836899"/>
          </a:xfrm>
          <a:prstGeom prst="rtTriangle"/>
          <a:gradFill flip="none" rotWithShape="1">
            <a:gsLst>
              <a:gs pos="0">
                <a:schemeClr val="tx2">
                  <a:alpha val="10000"/>
                </a:schemeClr>
              </a:gs>
              <a:gs pos="70000">
                <a:schemeClr val="tx2">
                  <a:alpha val="8000"/>
                </a:schemeClr>
              </a:gs>
              <a:gs pos="100000">
                <a:schemeClr val="tx2">
                  <a:alpha val="1000"/>
                </a:schemeClr>
              </a:gs>
            </a:gsLst>
            <a:lin ang="80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defTabSz="914400" eaLnBrk="1" hangingPunct="1" latinLnBrk="0" marL="0" rtl="0"/>
            <a:endParaRPr sz="1800" kern="1200" kumimoji="0" lang="en-US">
              <a:solidFill>
                <a:schemeClr val="lt1"/>
              </a:solidFill>
              <a:latin typeface="+mn-lt"/>
              <a:ea typeface="+mn-ea"/>
              <a:cs typeface="+mn-cs"/>
            </a:endParaRPr>
          </a:p>
        </p:txBody>
      </p:sp>
      <p:sp>
        <p:nvSpPr>
          <p:cNvPr id="1048649"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0" name="Date Placeholder 3"/>
          <p:cNvSpPr>
            <a:spLocks noGrp="1"/>
          </p:cNvSpPr>
          <p:nvPr>
            <p:ph type="dt" sz="half" idx="10"/>
          </p:nvPr>
        </p:nvSpPr>
        <p:spPr>
          <a:xfrm>
            <a:off x="6955632" y="6477000"/>
            <a:ext cx="2133600" cy="304800"/>
          </a:xfrm>
        </p:spPr>
        <p:txBody>
          <a:bodyPr/>
          <a:p>
            <a:fld id="{3435B02C-2B20-455C-AFAA-FEEACA6574C0}" type="datetimeFigureOut">
              <a:rPr lang="en-US" smtClean="0"/>
              <a:t>12/3/2021</a:t>
            </a:fld>
            <a:endParaRPr lang="en-IN"/>
          </a:p>
        </p:txBody>
      </p:sp>
      <p:sp>
        <p:nvSpPr>
          <p:cNvPr id="1048651" name="Footer Placeholder 4"/>
          <p:cNvSpPr>
            <a:spLocks noGrp="1"/>
          </p:cNvSpPr>
          <p:nvPr>
            <p:ph type="ftr" sz="quarter" idx="11"/>
          </p:nvPr>
        </p:nvSpPr>
        <p:spPr>
          <a:xfrm>
            <a:off x="2619376" y="6480969"/>
            <a:ext cx="4260056" cy="300831"/>
          </a:xfrm>
        </p:spPr>
        <p:txBody>
          <a:bodyPr/>
          <a:p>
            <a:endParaRPr lang="en-IN"/>
          </a:p>
        </p:txBody>
      </p:sp>
      <p:sp>
        <p:nvSpPr>
          <p:cNvPr id="1048652" name="Slide Number Placeholder 5"/>
          <p:cNvSpPr>
            <a:spLocks noGrp="1"/>
          </p:cNvSpPr>
          <p:nvPr>
            <p:ph type="sldNum" sz="quarter" idx="12"/>
          </p:nvPr>
        </p:nvSpPr>
        <p:spPr>
          <a:xfrm>
            <a:off x="8451056" y="809624"/>
            <a:ext cx="502920" cy="300831"/>
          </a:xfrm>
        </p:spPr>
        <p:txBody>
          <a:bodyPr/>
          <a:p>
            <a:fld id="{B2C04551-8DB1-4EDA-8CBE-6DCC75ACF964}" type="slidenum">
              <a:rPr lang="en-IN" smtClean="0"/>
              <a:t>‹#›</a:t>
            </a:fld>
            <a:endParaRPr lang="en-IN"/>
          </a:p>
        </p:txBody>
      </p:sp>
      <p:cxnSp>
        <p:nvCxnSpPr>
          <p:cNvPr id="3145730" name="Straight Connector 10"/>
          <p:cNvCxnSpPr>
            <a:cxnSpLocks/>
          </p:cNvCxnSpPr>
          <p:nvPr/>
        </p:nvCxnSpPr>
        <p:spPr>
          <a:xfrm rot="10800000">
            <a:off x="6468794" y="9381"/>
            <a:ext cx="2672861" cy="1900210"/>
          </a:xfrm>
          <a:prstGeom prst="line"/>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31" name="Straight Connector 9"/>
          <p:cNvCxnSpPr>
            <a:cxnSpLocks/>
          </p:cNvCxnSpPr>
          <p:nvPr/>
        </p:nvCxnSpPr>
        <p:spPr>
          <a:xfrm flipV="1">
            <a:off x="0" y="7034"/>
            <a:ext cx="9136966" cy="6843933"/>
          </a:xfrm>
          <a:prstGeom prst="line"/>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48653" name="Title 1"/>
          <p:cNvSpPr>
            <a:spLocks noGrp="1"/>
          </p:cNvSpPr>
          <p:nvPr>
            <p:ph type="title"/>
          </p:nvPr>
        </p:nvSpPr>
        <p:spPr>
          <a:xfrm>
            <a:off x="381000" y="271464"/>
            <a:ext cx="7239000" cy="1362075"/>
          </a:xfrm>
        </p:spPr>
        <p:txBody>
          <a:bodyPr anchor="ctr"/>
          <a:lstStyle>
            <a:lvl1pPr algn="l" marL="0">
              <a:buNone/>
              <a:defRPr baseline="0" b="1" cap="none" sz="3600"/>
            </a:lvl1pPr>
          </a:lstStyle>
          <a:p>
            <a:r>
              <a:rPr kumimoji="0" lang="en-US" smtClean="0"/>
              <a:t>Click to edit Master title style</a:t>
            </a:r>
            <a:endParaRPr kumimoji="0" lang="en-US"/>
          </a:p>
        </p:txBody>
      </p:sp>
      <p:sp>
        <p:nvSpPr>
          <p:cNvPr id="1048654" name="Text Placeholder 2"/>
          <p:cNvSpPr>
            <a:spLocks noGrp="1"/>
          </p:cNvSpPr>
          <p:nvPr>
            <p:ph type="body" idx="1"/>
          </p:nvPr>
        </p:nvSpPr>
        <p:spPr>
          <a:xfrm>
            <a:off x="381000" y="1633536"/>
            <a:ext cx="3886200" cy="2286000"/>
          </a:xfrm>
        </p:spPr>
        <p:txBody>
          <a:bodyPr anchor="t"/>
          <a:lstStyle>
            <a:lvl1pPr algn="l" indent="0" marL="54864">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Tree>
  </p:cSld>
  <p:clrMapOvr>
    <a:overrideClrMapping accent1="accent1" accent2="accent2" accent3="accent3" accent4="accent4" accent5="accent5" accent6="accent6" bg1="dk1" bg2="dk2" tx1="lt1" tx2="lt2"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0" name=""/>
        <p:cNvGrpSpPr/>
        <p:nvPr/>
      </p:nvGrpSpPr>
      <p:grpSpPr>
        <a:xfrm>
          <a:off x="0" y="0"/>
          <a:ext cx="0" cy="0"/>
          <a:chOff x="0" y="0"/>
          <a:chExt cx="0" cy="0"/>
        </a:xfrm>
      </p:grpSpPr>
      <p:sp>
        <p:nvSpPr>
          <p:cNvPr id="1048655" name="Title 1"/>
          <p:cNvSpPr>
            <a:spLocks noGrp="1"/>
          </p:cNvSpPr>
          <p:nvPr>
            <p:ph type="title"/>
          </p:nvPr>
        </p:nvSpPr>
        <p:spPr/>
        <p:txBody>
          <a:bodyPr/>
          <a:lstStyle>
            <a:lvl1pPr algn="l" marL="0"/>
          </a:lstStyle>
          <a:p>
            <a:r>
              <a:rPr kumimoji="0" lang="en-US" smtClean="0"/>
              <a:t>Click to edit Master title style</a:t>
            </a:r>
            <a:endParaRPr kumimoji="0" lang="en-US"/>
          </a:p>
        </p:txBody>
      </p:sp>
      <p:sp>
        <p:nvSpPr>
          <p:cNvPr id="1048656"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7"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58" name="Date Placeholder 4"/>
          <p:cNvSpPr>
            <a:spLocks noGrp="1"/>
          </p:cNvSpPr>
          <p:nvPr>
            <p:ph type="dt" sz="half" idx="10"/>
          </p:nvPr>
        </p:nvSpPr>
        <p:spPr>
          <a:xfrm>
            <a:off x="4791456" y="6480969"/>
            <a:ext cx="2133600" cy="301752"/>
          </a:xfrm>
        </p:spPr>
        <p:txBody>
          <a:bodyPr/>
          <a:p>
            <a:fld id="{3435B02C-2B20-455C-AFAA-FEEACA6574C0}" type="datetimeFigureOut">
              <a:rPr lang="en-US" smtClean="0"/>
              <a:t>12/3/2021</a:t>
            </a:fld>
            <a:endParaRPr lang="en-IN"/>
          </a:p>
        </p:txBody>
      </p:sp>
      <p:sp>
        <p:nvSpPr>
          <p:cNvPr id="1048659" name="Footer Placeholder 5"/>
          <p:cNvSpPr>
            <a:spLocks noGrp="1"/>
          </p:cNvSpPr>
          <p:nvPr>
            <p:ph type="ftr" sz="quarter" idx="11"/>
          </p:nvPr>
        </p:nvSpPr>
        <p:spPr>
          <a:xfrm>
            <a:off x="457200" y="6480969"/>
            <a:ext cx="4260056" cy="301752"/>
          </a:xfrm>
        </p:spPr>
        <p:txBody>
          <a:bodyPr/>
          <a:p>
            <a:endParaRPr lang="en-IN"/>
          </a:p>
        </p:txBody>
      </p:sp>
      <p:sp>
        <p:nvSpPr>
          <p:cNvPr id="1048660" name="Slide Number Placeholder 6"/>
          <p:cNvSpPr>
            <a:spLocks noGrp="1"/>
          </p:cNvSpPr>
          <p:nvPr>
            <p:ph type="sldNum" sz="quarter" idx="12"/>
          </p:nvPr>
        </p:nvSpPr>
        <p:spPr>
          <a:xfrm>
            <a:off x="7589520" y="6480969"/>
            <a:ext cx="502920" cy="301752"/>
          </a:xfrm>
        </p:spPr>
        <p:txBody>
          <a:bodyPr/>
          <a:p>
            <a:fld id="{B2C04551-8DB1-4EDA-8CBE-6DCC75ACF96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bg>
      <p:bgRef idx="1002">
        <a:schemeClr val="bg2"/>
      </p:bgRef>
    </p:bg>
    <p:spTree>
      <p:nvGrpSpPr>
        <p:cNvPr id="61" name=""/>
        <p:cNvGrpSpPr/>
        <p:nvPr/>
      </p:nvGrpSpPr>
      <p:grpSpPr>
        <a:xfrm>
          <a:off x="0" y="0"/>
          <a:ext cx="0" cy="0"/>
          <a:chOff x="0" y="0"/>
          <a:chExt cx="0" cy="0"/>
        </a:xfrm>
      </p:grpSpPr>
      <p:sp>
        <p:nvSpPr>
          <p:cNvPr id="1048661" name="Title 1"/>
          <p:cNvSpPr>
            <a:spLocks noGrp="1"/>
          </p:cNvSpPr>
          <p:nvPr>
            <p:ph type="title"/>
          </p:nvPr>
        </p:nvSpPr>
        <p:spPr>
          <a:xfrm>
            <a:off x="248198" y="290732"/>
            <a:ext cx="1066800" cy="6153912"/>
          </a:xfrm>
        </p:spPr>
        <p:txBody>
          <a:bodyPr anchor="b" vert="vert270"/>
          <a:lstStyle>
            <a:lvl1pPr algn="ctr" marL="0">
              <a:defRPr b="1" sz="3300">
                <a:ln w="6350">
                  <a:solidFill>
                    <a:schemeClr val="tx1"/>
                  </a:solidFill>
                </a:ln>
                <a:solidFill>
                  <a:schemeClr val="tx1"/>
                </a:solidFill>
              </a:defRPr>
            </a:lvl1pPr>
          </a:lstStyle>
          <a:p>
            <a:r>
              <a:rPr kumimoji="0" lang="en-US" smtClean="0"/>
              <a:t>Click to edit Master title style</a:t>
            </a:r>
            <a:endParaRPr kumimoji="0" lang="en-US"/>
          </a:p>
        </p:txBody>
      </p:sp>
      <p:sp>
        <p:nvSpPr>
          <p:cNvPr id="1048662" name="Text Placeholder 2"/>
          <p:cNvSpPr>
            <a:spLocks noGrp="1"/>
          </p:cNvSpPr>
          <p:nvPr>
            <p:ph type="body" idx="1"/>
          </p:nvPr>
        </p:nvSpPr>
        <p:spPr>
          <a:xfrm>
            <a:off x="1365006" y="290732"/>
            <a:ext cx="581024" cy="3017520"/>
          </a:xfrm>
          <a:solidFill>
            <a:schemeClr val="bg1"/>
          </a:solidFill>
          <a:ln w="12700">
            <a:noFill/>
          </a:ln>
        </p:spPr>
        <p:txBody>
          <a:bodyPr anchor="ctr" vert="vert270"/>
          <a:lstStyle>
            <a:lvl1pPr algn="ctr" indent="0" marL="0">
              <a:buNone/>
              <a:defRPr b="0" sz="16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3" name="Text Placeholder 3"/>
          <p:cNvSpPr>
            <a:spLocks noGrp="1"/>
          </p:cNvSpPr>
          <p:nvPr>
            <p:ph type="body" sz="half" idx="3"/>
          </p:nvPr>
        </p:nvSpPr>
        <p:spPr>
          <a:xfrm>
            <a:off x="1365006" y="3427124"/>
            <a:ext cx="581024" cy="3017520"/>
          </a:xfrm>
          <a:solidFill>
            <a:schemeClr val="bg1"/>
          </a:solidFill>
          <a:ln w="12700">
            <a:noFill/>
          </a:ln>
        </p:spPr>
        <p:txBody>
          <a:bodyPr anchor="ctr" vert="vert270"/>
          <a:lstStyle>
            <a:lvl1pPr algn="ctr" indent="0" marL="0">
              <a:buNone/>
              <a:defRPr b="0" sz="16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664"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5"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66" name="Date Placeholder 6"/>
          <p:cNvSpPr>
            <a:spLocks noGrp="1"/>
          </p:cNvSpPr>
          <p:nvPr>
            <p:ph type="dt" sz="half" idx="10"/>
          </p:nvPr>
        </p:nvSpPr>
        <p:spPr>
          <a:xfrm>
            <a:off x="4791456" y="6480969"/>
            <a:ext cx="2130552" cy="301752"/>
          </a:xfrm>
        </p:spPr>
        <p:txBody>
          <a:bodyPr/>
          <a:p>
            <a:fld id="{3435B02C-2B20-455C-AFAA-FEEACA6574C0}" type="datetimeFigureOut">
              <a:rPr lang="en-US" smtClean="0"/>
              <a:t>12/3/2021</a:t>
            </a:fld>
            <a:endParaRPr lang="en-IN"/>
          </a:p>
        </p:txBody>
      </p:sp>
      <p:sp>
        <p:nvSpPr>
          <p:cNvPr id="1048667" name="Footer Placeholder 7"/>
          <p:cNvSpPr>
            <a:spLocks noGrp="1"/>
          </p:cNvSpPr>
          <p:nvPr>
            <p:ph type="ftr" sz="quarter" idx="11"/>
          </p:nvPr>
        </p:nvSpPr>
        <p:spPr>
          <a:xfrm>
            <a:off x="457200" y="6480969"/>
            <a:ext cx="4261104" cy="301752"/>
          </a:xfrm>
        </p:spPr>
        <p:txBody>
          <a:bodyPr/>
          <a:p>
            <a:endParaRPr lang="en-IN"/>
          </a:p>
        </p:txBody>
      </p:sp>
      <p:sp>
        <p:nvSpPr>
          <p:cNvPr id="1048668" name="Slide Number Placeholder 8"/>
          <p:cNvSpPr>
            <a:spLocks noGrp="1"/>
          </p:cNvSpPr>
          <p:nvPr>
            <p:ph type="sldNum" sz="quarter" idx="12"/>
          </p:nvPr>
        </p:nvSpPr>
        <p:spPr>
          <a:xfrm>
            <a:off x="7589520" y="6483096"/>
            <a:ext cx="502920" cy="301752"/>
          </a:xfrm>
        </p:spPr>
        <p:txBody>
          <a:bodyPr/>
          <a:lstStyle>
            <a:lvl1pPr algn="ctr"/>
          </a:lstStyle>
          <a:p>
            <a:fld id="{B2C04551-8DB1-4EDA-8CBE-6DCC75ACF964}"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5" name=""/>
        <p:cNvGrpSpPr/>
        <p:nvPr/>
      </p:nvGrpSpPr>
      <p:grpSpPr>
        <a:xfrm>
          <a:off x="0" y="0"/>
          <a:ext cx="0" cy="0"/>
          <a:chOff x="0" y="0"/>
          <a:chExt cx="0" cy="0"/>
        </a:xfrm>
      </p:grpSpPr>
      <p:sp>
        <p:nvSpPr>
          <p:cNvPr id="1048628" name="Title 1"/>
          <p:cNvSpPr>
            <a:spLocks noGrp="1"/>
          </p:cNvSpPr>
          <p:nvPr>
            <p:ph type="title"/>
          </p:nvPr>
        </p:nvSpPr>
        <p:spPr/>
        <p:txBody>
          <a:bodyPr/>
          <a:lstStyle>
            <a:lvl1pPr>
              <a:defRPr b="0"/>
            </a:lvl1pPr>
          </a:lstStyle>
          <a:p>
            <a:r>
              <a:rPr kumimoji="0" lang="en-US" smtClean="0"/>
              <a:t>Click to edit Master title style</a:t>
            </a:r>
            <a:endParaRPr kumimoji="0" lang="en-US"/>
          </a:p>
        </p:txBody>
      </p:sp>
      <p:sp>
        <p:nvSpPr>
          <p:cNvPr id="1048629" name="Date Placeholder 2"/>
          <p:cNvSpPr>
            <a:spLocks noGrp="1"/>
          </p:cNvSpPr>
          <p:nvPr>
            <p:ph type="dt" sz="half" idx="10"/>
          </p:nvPr>
        </p:nvSpPr>
        <p:spPr/>
        <p:txBody>
          <a:bodyPr/>
          <a:p>
            <a:fld id="{3435B02C-2B20-455C-AFAA-FEEACA6574C0}" type="datetimeFigureOut">
              <a:rPr lang="en-US" smtClean="0"/>
              <a:t>12/3/2021</a:t>
            </a:fld>
            <a:endParaRPr lang="en-IN"/>
          </a:p>
        </p:txBody>
      </p:sp>
      <p:sp>
        <p:nvSpPr>
          <p:cNvPr id="1048630" name="Footer Placeholder 3"/>
          <p:cNvSpPr>
            <a:spLocks noGrp="1"/>
          </p:cNvSpPr>
          <p:nvPr>
            <p:ph type="ftr" sz="quarter" idx="11"/>
          </p:nvPr>
        </p:nvSpPr>
        <p:spPr/>
        <p:txBody>
          <a:bodyPr/>
          <a:p>
            <a:endParaRPr lang="en-IN"/>
          </a:p>
        </p:txBody>
      </p:sp>
      <p:sp>
        <p:nvSpPr>
          <p:cNvPr id="1048631" name="Slide Number Placeholder 4"/>
          <p:cNvSpPr>
            <a:spLocks noGrp="1"/>
          </p:cNvSpPr>
          <p:nvPr>
            <p:ph type="sldNum" sz="quarter" idx="12"/>
          </p:nvPr>
        </p:nvSpPr>
        <p:spPr/>
        <p:txBody>
          <a:bodyPr/>
          <a:p>
            <a:fld id="{B2C04551-8DB1-4EDA-8CBE-6DCC75ACF96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9" name=""/>
        <p:cNvGrpSpPr/>
        <p:nvPr/>
      </p:nvGrpSpPr>
      <p:grpSpPr>
        <a:xfrm>
          <a:off x="0" y="0"/>
          <a:ext cx="0" cy="0"/>
          <a:chOff x="0" y="0"/>
          <a:chExt cx="0" cy="0"/>
        </a:xfrm>
      </p:grpSpPr>
      <p:sp>
        <p:nvSpPr>
          <p:cNvPr id="1048619" name="Date Placeholder 1"/>
          <p:cNvSpPr>
            <a:spLocks noGrp="1"/>
          </p:cNvSpPr>
          <p:nvPr>
            <p:ph type="dt" sz="half" idx="10"/>
          </p:nvPr>
        </p:nvSpPr>
        <p:spPr>
          <a:xfrm>
            <a:off x="4791456" y="6480969"/>
            <a:ext cx="2133600" cy="301752"/>
          </a:xfrm>
        </p:spPr>
        <p:txBody>
          <a:bodyPr/>
          <a:p>
            <a:fld id="{3435B02C-2B20-455C-AFAA-FEEACA6574C0}" type="datetimeFigureOut">
              <a:rPr lang="en-US" smtClean="0"/>
              <a:t>12/3/2021</a:t>
            </a:fld>
            <a:endParaRPr lang="en-IN"/>
          </a:p>
        </p:txBody>
      </p:sp>
      <p:sp>
        <p:nvSpPr>
          <p:cNvPr id="1048620" name="Footer Placeholder 2"/>
          <p:cNvSpPr>
            <a:spLocks noGrp="1"/>
          </p:cNvSpPr>
          <p:nvPr>
            <p:ph type="ftr" sz="quarter" idx="11"/>
          </p:nvPr>
        </p:nvSpPr>
        <p:spPr>
          <a:xfrm>
            <a:off x="457200" y="6481890"/>
            <a:ext cx="4260056" cy="300831"/>
          </a:xfrm>
        </p:spPr>
        <p:txBody>
          <a:bodyPr/>
          <a:p>
            <a:endParaRPr lang="en-IN"/>
          </a:p>
        </p:txBody>
      </p:sp>
      <p:sp>
        <p:nvSpPr>
          <p:cNvPr id="1048621" name="Slide Number Placeholder 3"/>
          <p:cNvSpPr>
            <a:spLocks noGrp="1"/>
          </p:cNvSpPr>
          <p:nvPr>
            <p:ph type="sldNum" sz="quarter" idx="12"/>
          </p:nvPr>
        </p:nvSpPr>
        <p:spPr>
          <a:xfrm>
            <a:off x="7589520" y="6480969"/>
            <a:ext cx="502920" cy="301752"/>
          </a:xfrm>
        </p:spPr>
        <p:txBody>
          <a:bodyPr/>
          <a:p>
            <a:fld id="{B2C04551-8DB1-4EDA-8CBE-6DCC75ACF96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bg>
      <p:bgRef idx="1002">
        <a:schemeClr val="bg2"/>
      </p:bgRef>
    </p:bg>
    <p:spTree>
      <p:nvGrpSpPr>
        <p:cNvPr id="62" name=""/>
        <p:cNvGrpSpPr/>
        <p:nvPr/>
      </p:nvGrpSpPr>
      <p:grpSpPr>
        <a:xfrm>
          <a:off x="0" y="0"/>
          <a:ext cx="0" cy="0"/>
          <a:chOff x="0" y="0"/>
          <a:chExt cx="0" cy="0"/>
        </a:xfrm>
      </p:grpSpPr>
      <p:sp>
        <p:nvSpPr>
          <p:cNvPr id="1048669" name="Title 1"/>
          <p:cNvSpPr>
            <a:spLocks noGrp="1"/>
          </p:cNvSpPr>
          <p:nvPr>
            <p:ph type="title"/>
          </p:nvPr>
        </p:nvSpPr>
        <p:spPr>
          <a:xfrm>
            <a:off x="219456" y="367664"/>
            <a:ext cx="914400" cy="5943600"/>
          </a:xfrm>
        </p:spPr>
        <p:txBody>
          <a:bodyPr anchor="b" vert="vert270">
            <a:normAutofit fontScale="90000"/>
          </a:bodyPr>
          <a:lstStyle>
            <a:lvl1pPr algn="r" marL="0" marR="18288">
              <a:spcBef>
                <a:spcPts val="0"/>
              </a:spcBef>
              <a:buNone/>
              <a:defRPr baseline="0" b="0" cap="all" sz="2900"/>
            </a:lvl1pPr>
          </a:lstStyle>
          <a:p>
            <a:r>
              <a:rPr kumimoji="0" lang="en-US" smtClean="0"/>
              <a:t>Click to edit Master title style</a:t>
            </a:r>
            <a:endParaRPr kumimoji="0" lang="en-US"/>
          </a:p>
        </p:txBody>
      </p:sp>
      <p:sp>
        <p:nvSpPr>
          <p:cNvPr id="1048670" name="Text Placeholder 2"/>
          <p:cNvSpPr>
            <a:spLocks noGrp="1"/>
          </p:cNvSpPr>
          <p:nvPr>
            <p:ph type="body" idx="2"/>
          </p:nvPr>
        </p:nvSpPr>
        <p:spPr>
          <a:xfrm>
            <a:off x="1135856" y="367664"/>
            <a:ext cx="2438400" cy="5943600"/>
          </a:xfrm>
        </p:spPr>
        <p:txBody>
          <a:bodyPr anchor="t"/>
          <a:lstStyle>
            <a:lvl1pPr indent="0" marL="0">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671"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72" name="Date Placeholder 4"/>
          <p:cNvSpPr>
            <a:spLocks noGrp="1"/>
          </p:cNvSpPr>
          <p:nvPr>
            <p:ph type="dt" sz="half" idx="10"/>
          </p:nvPr>
        </p:nvSpPr>
        <p:spPr>
          <a:xfrm>
            <a:off x="6278976" y="6556248"/>
            <a:ext cx="2133600" cy="301752"/>
          </a:xfrm>
        </p:spPr>
        <p:txBody>
          <a:bodyPr/>
          <a:lstStyle>
            <a:lvl1pPr>
              <a:defRPr sz="900"/>
            </a:lvl1pPr>
          </a:lstStyle>
          <a:p>
            <a:fld id="{3435B02C-2B20-455C-AFAA-FEEACA6574C0}" type="datetimeFigureOut">
              <a:rPr lang="en-US" smtClean="0"/>
              <a:t>12/3/2021</a:t>
            </a:fld>
            <a:endParaRPr lang="en-IN"/>
          </a:p>
        </p:txBody>
      </p:sp>
      <p:sp>
        <p:nvSpPr>
          <p:cNvPr id="1048673" name="Footer Placeholder 5"/>
          <p:cNvSpPr>
            <a:spLocks noGrp="1"/>
          </p:cNvSpPr>
          <p:nvPr>
            <p:ph type="ftr" sz="quarter" idx="11"/>
          </p:nvPr>
        </p:nvSpPr>
        <p:spPr>
          <a:xfrm>
            <a:off x="1135856" y="6556248"/>
            <a:ext cx="5143120" cy="301752"/>
          </a:xfrm>
        </p:spPr>
        <p:txBody>
          <a:bodyPr/>
          <a:lstStyle>
            <a:lvl1pPr>
              <a:defRPr sz="900"/>
            </a:lvl1pPr>
          </a:lstStyle>
          <a:p>
            <a:endParaRPr lang="en-IN"/>
          </a:p>
        </p:txBody>
      </p:sp>
      <p:sp>
        <p:nvSpPr>
          <p:cNvPr id="1048674" name="Slide Number Placeholder 6"/>
          <p:cNvSpPr>
            <a:spLocks noGrp="1"/>
          </p:cNvSpPr>
          <p:nvPr>
            <p:ph type="sldNum" sz="quarter" idx="12"/>
          </p:nvPr>
        </p:nvSpPr>
        <p:spPr>
          <a:xfrm>
            <a:off x="8410576" y="6556248"/>
            <a:ext cx="502920" cy="301752"/>
          </a:xfrm>
        </p:spPr>
        <p:txBody>
          <a:bodyPr/>
          <a:lstStyle>
            <a:lvl1pPr>
              <a:defRPr sz="900"/>
            </a:lvl1pPr>
          </a:lstStyle>
          <a:p>
            <a:fld id="{B2C04551-8DB1-4EDA-8CBE-6DCC75ACF964}"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bg>
      <p:bgRef idx="1002">
        <a:schemeClr val="bg1"/>
      </p:bgRef>
    </p:bg>
    <p:spTree>
      <p:nvGrpSpPr>
        <p:cNvPr id="57" name=""/>
        <p:cNvGrpSpPr/>
        <p:nvPr/>
      </p:nvGrpSpPr>
      <p:grpSpPr>
        <a:xfrm>
          <a:off x="0" y="0"/>
          <a:ext cx="0" cy="0"/>
          <a:chOff x="0" y="0"/>
          <a:chExt cx="0" cy="0"/>
        </a:xfrm>
      </p:grpSpPr>
      <p:sp>
        <p:nvSpPr>
          <p:cNvPr id="1048637" name="Title 1"/>
          <p:cNvSpPr>
            <a:spLocks noGrp="1"/>
          </p:cNvSpPr>
          <p:nvPr>
            <p:ph type="title"/>
          </p:nvPr>
        </p:nvSpPr>
        <p:spPr>
          <a:xfrm>
            <a:off x="219456" y="150896"/>
            <a:ext cx="914400" cy="6400800"/>
          </a:xfrm>
        </p:spPr>
        <p:txBody>
          <a:bodyPr anchor="b" vert="vert270">
            <a:normAutofit fontScale="90000"/>
          </a:bodyPr>
          <a:lstStyle>
            <a:lvl1pPr algn="l" marL="0">
              <a:buNone/>
              <a:defRPr baseline="0" b="0" cap="all" sz="3000"/>
            </a:lvl1pPr>
          </a:lstStyle>
          <a:p>
            <a:r>
              <a:rPr kumimoji="0" lang="en-US" smtClean="0"/>
              <a:t>Click to edit Master title style</a:t>
            </a:r>
            <a:endParaRPr kumimoji="0" lang="en-US"/>
          </a:p>
        </p:txBody>
      </p:sp>
      <p:sp>
        <p:nvSpPr>
          <p:cNvPr id="1048638" name="Picture Placeholder 2"/>
          <p:cNvSpPr>
            <a:spLocks noGrp="1"/>
          </p:cNvSpPr>
          <p:nvPr>
            <p:ph type="pic" idx="1"/>
          </p:nvPr>
        </p:nvSpPr>
        <p:spPr>
          <a:xfrm>
            <a:off x="1138237" y="373966"/>
            <a:ext cx="7333488" cy="5486400"/>
          </a:xfrm>
          <a:solidFill>
            <a:schemeClr val="bg2">
              <a:shade val="50000"/>
            </a:schemeClr>
          </a:solidFill>
        </p:spPr>
        <p:txBody>
          <a:bodyPr/>
          <a:lstStyle>
            <a:lvl1pPr indent="0" marL="0">
              <a:buNone/>
              <a:defRPr sz="3200"/>
            </a:lvl1pPr>
          </a:lstStyle>
          <a:p>
            <a:r>
              <a:rPr kumimoji="0" lang="en-US" smtClean="0"/>
              <a:t>Click icon to add picture</a:t>
            </a:r>
            <a:endParaRPr dirty="0" kumimoji="0" lang="en-US"/>
          </a:p>
        </p:txBody>
      </p:sp>
      <p:sp>
        <p:nvSpPr>
          <p:cNvPr id="1048639"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indent="0" marL="0">
              <a:spcBef>
                <a:spcPts val="0"/>
              </a:spcBef>
              <a:buNone/>
              <a:defRPr sz="14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640" name="Date Placeholder 4"/>
          <p:cNvSpPr>
            <a:spLocks noGrp="1"/>
          </p:cNvSpPr>
          <p:nvPr>
            <p:ph type="dt" sz="half" idx="10"/>
          </p:nvPr>
        </p:nvSpPr>
        <p:spPr>
          <a:xfrm>
            <a:off x="6108192" y="6556248"/>
            <a:ext cx="2103120" cy="301752"/>
          </a:xfrm>
        </p:spPr>
        <p:txBody>
          <a:bodyPr/>
          <a:lstStyle>
            <a:lvl1pPr>
              <a:defRPr sz="900"/>
            </a:lvl1pPr>
          </a:lstStyle>
          <a:p>
            <a:fld id="{3435B02C-2B20-455C-AFAA-FEEACA6574C0}" type="datetimeFigureOut">
              <a:rPr lang="en-US" smtClean="0"/>
              <a:t>12/3/2021</a:t>
            </a:fld>
            <a:endParaRPr lang="en-IN"/>
          </a:p>
        </p:txBody>
      </p:sp>
      <p:sp>
        <p:nvSpPr>
          <p:cNvPr id="1048641" name="Footer Placeholder 5"/>
          <p:cNvSpPr>
            <a:spLocks noGrp="1"/>
          </p:cNvSpPr>
          <p:nvPr>
            <p:ph type="ftr" sz="quarter" idx="11"/>
          </p:nvPr>
        </p:nvSpPr>
        <p:spPr>
          <a:xfrm>
            <a:off x="1170432" y="6557169"/>
            <a:ext cx="4948072" cy="301752"/>
          </a:xfrm>
        </p:spPr>
        <p:txBody>
          <a:bodyPr/>
          <a:lstStyle>
            <a:lvl1pPr>
              <a:defRPr sz="900"/>
            </a:lvl1pPr>
          </a:lstStyle>
          <a:p>
            <a:endParaRPr lang="en-IN"/>
          </a:p>
        </p:txBody>
      </p:sp>
      <p:sp>
        <p:nvSpPr>
          <p:cNvPr id="1048642" name="Slide Number Placeholder 6"/>
          <p:cNvSpPr>
            <a:spLocks noGrp="1"/>
          </p:cNvSpPr>
          <p:nvPr>
            <p:ph type="sldNum" sz="quarter" idx="12"/>
          </p:nvPr>
        </p:nvSpPr>
        <p:spPr>
          <a:xfrm>
            <a:off x="8217192" y="6556248"/>
            <a:ext cx="365760" cy="301752"/>
          </a:xfrm>
        </p:spPr>
        <p:txBody>
          <a:bodyPr/>
          <a:lstStyle>
            <a:lvl1pPr algn="ctr">
              <a:defRPr sz="900"/>
            </a:lvl1pPr>
          </a:lstStyle>
          <a:p>
            <a:fld id="{B2C04551-8DB1-4EDA-8CBE-6DCC75ACF964}" type="slidenum">
              <a:rPr lang="en-IN" smtClean="0"/>
              <a:t>‹#›</a:t>
            </a:fld>
            <a:endParaRPr lang="en-IN"/>
          </a:p>
        </p:txBody>
      </p:sp>
    </p:spTree>
  </p:cSld>
  <p:clrMapOvr>
    <a:overrideClrMapping accent1="accent1" accent2="accent2" accent3="accent3" accent4="accent4" accent5="accent5" accent6="accent6" bg1="dk1" bg2="dk2" tx1="lt1" tx2="lt2"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21" name=""/>
        <p:cNvGrpSpPr/>
        <p:nvPr/>
      </p:nvGrpSpPr>
      <p:grpSpPr>
        <a:xfrm>
          <a:off x="0" y="0"/>
          <a:ext cx="0" cy="0"/>
          <a:chOff x="0" y="0"/>
          <a:chExt cx="0" cy="0"/>
        </a:xfrm>
      </p:grpSpPr>
      <p:sp>
        <p:nvSpPr>
          <p:cNvPr id="1048576" name="Right Triangle 10"/>
          <p:cNvSpPr/>
          <p:nvPr/>
        </p:nvSpPr>
        <p:spPr>
          <a:xfrm>
            <a:off x="7034" y="14068"/>
            <a:ext cx="9129932" cy="6836899"/>
          </a:xfrm>
          <a:prstGeom prst="rtTriangle"/>
          <a:gradFill flip="none" rotWithShape="1">
            <a:gsLst>
              <a:gs pos="0">
                <a:schemeClr val="tx2">
                  <a:alpha val="10000"/>
                </a:schemeClr>
              </a:gs>
              <a:gs pos="70000">
                <a:schemeClr val="tx2">
                  <a:alpha val="8000"/>
                </a:schemeClr>
              </a:gs>
              <a:gs pos="100000">
                <a:schemeClr val="tx2">
                  <a:alpha val="1000"/>
                </a:schemeClr>
              </a:gs>
            </a:gsLst>
            <a:lin ang="8000000" scaled="1"/>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cxnSp>
        <p:nvCxnSpPr>
          <p:cNvPr id="3145728" name="Straight Connector 7"/>
          <p:cNvCxnSpPr>
            <a:cxnSpLocks/>
          </p:cNvCxnSpPr>
          <p:nvPr/>
        </p:nvCxnSpPr>
        <p:spPr>
          <a:xfrm>
            <a:off x="0" y="7034"/>
            <a:ext cx="9136966" cy="6843933"/>
          </a:xfrm>
          <a:prstGeom prst="line"/>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145729" name="Straight Connector 8"/>
          <p:cNvCxnSpPr>
            <a:cxnSpLocks/>
          </p:cNvCxnSpPr>
          <p:nvPr/>
        </p:nvCxnSpPr>
        <p:spPr>
          <a:xfrm rot="10800000" flipV="1">
            <a:off x="6468794" y="4948410"/>
            <a:ext cx="2672861" cy="1900210"/>
          </a:xfrm>
          <a:prstGeom prst="line"/>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048577" name="Title Placeholder 21"/>
          <p:cNvSpPr>
            <a:spLocks noGrp="1"/>
          </p:cNvSpPr>
          <p:nvPr>
            <p:ph type="title"/>
          </p:nvPr>
        </p:nvSpPr>
        <p:spPr>
          <a:xfrm>
            <a:off x="457200" y="267494"/>
            <a:ext cx="8229600" cy="1399032"/>
          </a:xfrm>
          <a:prstGeom prst="rect"/>
        </p:spPr>
        <p:txBody>
          <a:bodyPr anchor="ctr" vert="horz">
            <a:normAutofit/>
          </a:bodyPr>
          <a:p>
            <a:r>
              <a:rPr kumimoji="0" lang="en-US" smtClean="0"/>
              <a:t>Click to edit Master title style</a:t>
            </a:r>
            <a:endParaRPr kumimoji="0" lang="en-US"/>
          </a:p>
        </p:txBody>
      </p:sp>
      <p:sp>
        <p:nvSpPr>
          <p:cNvPr id="1048578" name="Text Placeholder 12"/>
          <p:cNvSpPr>
            <a:spLocks noGrp="1"/>
          </p:cNvSpPr>
          <p:nvPr>
            <p:ph type="body" idx="1"/>
          </p:nvPr>
        </p:nvSpPr>
        <p:spPr>
          <a:xfrm>
            <a:off x="457200" y="1882808"/>
            <a:ext cx="8229600" cy="4572000"/>
          </a:xfrm>
          <a:prstGeom prst="rect"/>
        </p:spPr>
        <p:txBody>
          <a:bodyPr anchor="t"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79" name="Date Placeholder 13"/>
          <p:cNvSpPr>
            <a:spLocks noGrp="1"/>
          </p:cNvSpPr>
          <p:nvPr>
            <p:ph type="dt" sz="half" idx="2"/>
          </p:nvPr>
        </p:nvSpPr>
        <p:spPr>
          <a:xfrm>
            <a:off x="4791456" y="6480969"/>
            <a:ext cx="2133600" cy="301752"/>
          </a:xfrm>
          <a:prstGeom prst="rect"/>
        </p:spPr>
        <p:txBody>
          <a:bodyPr anchor="b" vert="horz"/>
          <a:lstStyle>
            <a:lvl1pPr algn="l" eaLnBrk="1" hangingPunct="1" latinLnBrk="0">
              <a:defRPr b="0" sz="1000" kumimoji="0">
                <a:solidFill>
                  <a:schemeClr val="tx1"/>
                </a:solidFill>
              </a:defRPr>
            </a:lvl1pPr>
          </a:lstStyle>
          <a:p>
            <a:fld id="{3435B02C-2B20-455C-AFAA-FEEACA6574C0}" type="datetimeFigureOut">
              <a:rPr lang="en-US" smtClean="0"/>
              <a:t>12/3/2021</a:t>
            </a:fld>
            <a:endParaRPr lang="en-IN"/>
          </a:p>
        </p:txBody>
      </p:sp>
      <p:sp>
        <p:nvSpPr>
          <p:cNvPr id="1048580" name="Footer Placeholder 2"/>
          <p:cNvSpPr>
            <a:spLocks noGrp="1"/>
          </p:cNvSpPr>
          <p:nvPr>
            <p:ph type="ftr" sz="quarter" idx="3"/>
          </p:nvPr>
        </p:nvSpPr>
        <p:spPr>
          <a:xfrm>
            <a:off x="457200" y="6481890"/>
            <a:ext cx="4260056" cy="300831"/>
          </a:xfrm>
          <a:prstGeom prst="rect"/>
        </p:spPr>
        <p:txBody>
          <a:bodyPr anchor="b" vert="horz"/>
          <a:lstStyle>
            <a:lvl1pPr algn="r" eaLnBrk="1" hangingPunct="1" latinLnBrk="0">
              <a:defRPr sz="1000" kumimoji="0">
                <a:solidFill>
                  <a:schemeClr val="tx1"/>
                </a:solidFill>
              </a:defRPr>
            </a:lvl1pPr>
          </a:lstStyle>
          <a:p>
            <a:endParaRPr lang="en-IN"/>
          </a:p>
        </p:txBody>
      </p:sp>
      <p:sp>
        <p:nvSpPr>
          <p:cNvPr id="1048581" name="Slide Number Placeholder 22"/>
          <p:cNvSpPr>
            <a:spLocks noGrp="1"/>
          </p:cNvSpPr>
          <p:nvPr>
            <p:ph type="sldNum" sz="quarter" idx="4"/>
          </p:nvPr>
        </p:nvSpPr>
        <p:spPr>
          <a:xfrm>
            <a:off x="7589520" y="6480969"/>
            <a:ext cx="502920" cy="301752"/>
          </a:xfrm>
          <a:prstGeom prst="rect"/>
        </p:spPr>
        <p:txBody>
          <a:bodyPr anchor="b" vert="horz"/>
          <a:lstStyle>
            <a:lvl1pPr algn="ctr" eaLnBrk="1" hangingPunct="1" latinLnBrk="0">
              <a:defRPr sz="1200" kumimoji="0">
                <a:solidFill>
                  <a:schemeClr val="tx1"/>
                </a:solidFill>
              </a:defRPr>
            </a:lvl1pPr>
          </a:lstStyle>
          <a:p>
            <a:fld id="{B2C04551-8DB1-4EDA-8CBE-6DCC75ACF964}" type="slidenum">
              <a:rPr lang="en-IN" smtClean="0"/>
              <a:t>‹#›</a:t>
            </a:fld>
            <a:endParaRPr lang="en-IN"/>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eaLnBrk="1" hangingPunct="1" latinLnBrk="0" marL="484632" rtl="0">
        <a:spcBef>
          <a:spcPct val="0"/>
        </a:spcBef>
        <a:buNone/>
        <a:defRPr sz="4200" kern="1200" kumimoji="0">
          <a:ln w="6350">
            <a:solidFill>
              <a:schemeClr val="accent1">
                <a:shade val="43000"/>
              </a:schemeClr>
            </a:solidFill>
          </a:ln>
          <a:solidFill>
            <a:schemeClr val="accent1">
              <a:tint val="83000"/>
              <a:satMod val="150000"/>
            </a:schemeClr>
          </a:solidFill>
          <a:effectLst>
            <a:outerShdw algn="tl" blurRad="26000" dir="14500000" dist="26000" rotWithShape="0">
              <a:srgbClr val="000000">
                <a:alpha val="40000"/>
              </a:srgbClr>
            </a:outerShdw>
          </a:effectLst>
          <a:latin typeface="+mj-lt"/>
          <a:ea typeface="+mj-ea"/>
          <a:cs typeface="+mj-cs"/>
        </a:defRPr>
      </a:lvl1pPr>
    </p:titleStyle>
    <p:bodyStyle>
      <a:lvl1pPr algn="l" eaLnBrk="1" hangingPunct="1" indent="-384048" latinLnBrk="0" marL="448056" rtl="0">
        <a:spcBef>
          <a:spcPct val="20000"/>
        </a:spcBef>
        <a:buClr>
          <a:schemeClr val="accent1"/>
        </a:buClr>
        <a:buSzPct val="80000"/>
        <a:buFont typeface="Wingdings 2"/>
        <a:buChar char=""/>
        <a:defRPr sz="3000" kern="1200" kumimoji="0">
          <a:solidFill>
            <a:schemeClr val="tx1"/>
          </a:solidFill>
          <a:latin typeface="+mn-lt"/>
          <a:ea typeface="+mn-ea"/>
          <a:cs typeface="+mn-cs"/>
        </a:defRPr>
      </a:lvl1pPr>
      <a:lvl2pPr algn="l" eaLnBrk="1" hangingPunct="1" indent="-285750" latinLnBrk="0" marL="822960" rtl="0">
        <a:spcBef>
          <a:spcPct val="20000"/>
        </a:spcBef>
        <a:buClr>
          <a:schemeClr val="accent1"/>
        </a:buClr>
        <a:buSzPct val="95000"/>
        <a:buFont typeface="Verdana"/>
        <a:buChar char="›"/>
        <a:defRPr sz="2600" kern="1200" kumimoji="0">
          <a:solidFill>
            <a:schemeClr val="tx1"/>
          </a:solidFill>
          <a:latin typeface="+mn-lt"/>
          <a:ea typeface="+mn-ea"/>
          <a:cs typeface="+mn-cs"/>
        </a:defRPr>
      </a:lvl2pPr>
      <a:lvl3pPr algn="l" eaLnBrk="1" hangingPunct="1" indent="-228600" latinLnBrk="0" marL="1106424" rtl="0">
        <a:spcBef>
          <a:spcPct val="20000"/>
        </a:spcBef>
        <a:buClr>
          <a:schemeClr val="accent1"/>
        </a:buClr>
        <a:buFont typeface="Wingdings 2"/>
        <a:buChar char=""/>
        <a:defRPr sz="2400" kern="1200" kumimoji="0">
          <a:solidFill>
            <a:schemeClr val="tx1"/>
          </a:solidFill>
          <a:latin typeface="+mn-lt"/>
          <a:ea typeface="+mn-ea"/>
          <a:cs typeface="+mn-cs"/>
        </a:defRPr>
      </a:lvl3pPr>
      <a:lvl4pPr algn="l" eaLnBrk="1" hangingPunct="1" indent="-210312" latinLnBrk="0" marL="1371600" rtl="0">
        <a:spcBef>
          <a:spcPct val="20000"/>
        </a:spcBef>
        <a:buClr>
          <a:schemeClr val="accent1"/>
        </a:buClr>
        <a:buFont typeface="Wingdings 2"/>
        <a:buChar char=""/>
        <a:defRPr sz="2000" kern="1200" kumimoji="0">
          <a:solidFill>
            <a:schemeClr val="tx1"/>
          </a:solidFill>
          <a:latin typeface="+mn-lt"/>
          <a:ea typeface="+mn-ea"/>
          <a:cs typeface="+mn-cs"/>
        </a:defRPr>
      </a:lvl4pPr>
      <a:lvl5pPr algn="l" eaLnBrk="1" hangingPunct="1" indent="-210312" latinLnBrk="0" marL="1600200" rtl="0">
        <a:spcBef>
          <a:spcPct val="20000"/>
        </a:spcBef>
        <a:buClr>
          <a:schemeClr val="accent1">
            <a:tint val="75000"/>
          </a:schemeClr>
        </a:buClr>
        <a:buFont typeface="Wingdings 2"/>
        <a:buChar char=""/>
        <a:defRPr sz="1900" kern="1200" kumimoji="0">
          <a:solidFill>
            <a:schemeClr val="tx1"/>
          </a:solidFill>
          <a:latin typeface="+mn-lt"/>
          <a:ea typeface="+mn-ea"/>
          <a:cs typeface="+mn-cs"/>
        </a:defRPr>
      </a:lvl5pPr>
      <a:lvl6pPr algn="l" eaLnBrk="1" hangingPunct="1" indent="-210312" latinLnBrk="0" marL="1828800" rtl="0">
        <a:spcBef>
          <a:spcPct val="20000"/>
        </a:spcBef>
        <a:buClr>
          <a:schemeClr val="accent1">
            <a:tint val="75000"/>
          </a:schemeClr>
        </a:buClr>
        <a:buFont typeface="Wingdings 2"/>
        <a:buChar char=""/>
        <a:defRPr sz="1800" kern="1200" kumimoji="0">
          <a:solidFill>
            <a:schemeClr val="tx1"/>
          </a:solidFill>
          <a:latin typeface="+mn-lt"/>
          <a:ea typeface="+mn-ea"/>
          <a:cs typeface="+mn-cs"/>
        </a:defRPr>
      </a:lvl6pPr>
      <a:lvl7pPr algn="l" eaLnBrk="1" hangingPunct="1" indent="-210312" latinLnBrk="0" marL="2084832" rtl="0">
        <a:spcBef>
          <a:spcPct val="20000"/>
        </a:spcBef>
        <a:buClr>
          <a:schemeClr val="accent1">
            <a:tint val="75000"/>
          </a:schemeClr>
        </a:buClr>
        <a:buFont typeface="Wingdings 2"/>
        <a:buChar char=""/>
        <a:defRPr sz="1600" kern="1200" kumimoji="0">
          <a:solidFill>
            <a:schemeClr val="tx1"/>
          </a:solidFill>
          <a:latin typeface="+mn-lt"/>
          <a:ea typeface="+mn-ea"/>
          <a:cs typeface="+mn-cs"/>
        </a:defRPr>
      </a:lvl7pPr>
      <a:lvl8pPr algn="l" eaLnBrk="1" hangingPunct="1" indent="-182880" latinLnBrk="0" marL="2286000" rtl="0">
        <a:spcBef>
          <a:spcPct val="20000"/>
        </a:spcBef>
        <a:buClr>
          <a:schemeClr val="accent1">
            <a:tint val="75000"/>
          </a:schemeClr>
        </a:buClr>
        <a:buFont typeface="Wingdings 2"/>
        <a:buChar char=""/>
        <a:defRPr sz="1600" kern="1200" kumimoji="0">
          <a:solidFill>
            <a:schemeClr val="tx1"/>
          </a:solidFill>
          <a:latin typeface="+mn-lt"/>
          <a:ea typeface="+mn-ea"/>
          <a:cs typeface="+mn-cs"/>
        </a:defRPr>
      </a:lvl8pPr>
      <a:lvl9pPr algn="l" eaLnBrk="1" hangingPunct="1" indent="-182880" latinLnBrk="0" marL="2514600" rtl="0">
        <a:spcBef>
          <a:spcPct val="20000"/>
        </a:spcBef>
        <a:buClr>
          <a:schemeClr val="accent1">
            <a:tint val="75000"/>
          </a:schemeClr>
        </a:buClr>
        <a:buFont typeface="Wingdings 2"/>
        <a:buChar char=""/>
        <a:defRPr sz="16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5" name="Title 9"/>
          <p:cNvSpPr>
            <a:spLocks noGrp="1"/>
          </p:cNvSpPr>
          <p:nvPr>
            <p:ph type="ctrTitle"/>
          </p:nvPr>
        </p:nvSpPr>
        <p:spPr>
          <a:xfrm>
            <a:off x="785786" y="500042"/>
            <a:ext cx="8062912" cy="1755777"/>
          </a:xfrm>
        </p:spPr>
        <p:txBody>
          <a:bodyPr>
            <a:normAutofit/>
          </a:bodyPr>
          <a:p>
            <a:r>
              <a:rPr dirty="0" sz="3200" lang="en-US" smtClean="0">
                <a:latin typeface="Impact" pitchFamily="34" charset="0"/>
              </a:rPr>
              <a:t>Detection Of Phishing Pages Using Machine Learning</a:t>
            </a:r>
            <a:endParaRPr dirty="0" sz="3200" lang="en-IN">
              <a:latin typeface="Impact" pitchFamily="34" charset="0"/>
            </a:endParaRPr>
          </a:p>
        </p:txBody>
      </p:sp>
      <p:sp>
        <p:nvSpPr>
          <p:cNvPr id="1048606" name="Subtitle 10"/>
          <p:cNvSpPr>
            <a:spLocks noGrp="1"/>
          </p:cNvSpPr>
          <p:nvPr>
            <p:ph type="subTitle" idx="1"/>
          </p:nvPr>
        </p:nvSpPr>
        <p:spPr>
          <a:xfrm>
            <a:off x="428595" y="4143356"/>
            <a:ext cx="5000628" cy="2714644"/>
          </a:xfrm>
        </p:spPr>
        <p:txBody>
          <a:bodyPr>
            <a:normAutofit fontScale="95000" lnSpcReduction="20000"/>
          </a:bodyPr>
          <a:p>
            <a:r>
              <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rPr>
              <a:t>Presented By:</a:t>
            </a:r>
            <a:endPar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endParaRPr>
          </a:p>
          <a:p>
            <a:r>
              <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rPr>
              <a:t>Varun(187R1A0504)</a:t>
            </a:r>
            <a:endPar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endParaRPr>
          </a:p>
          <a:p>
            <a:r>
              <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rPr>
              <a:t>Vishanth(187R1A0531)</a:t>
            </a:r>
            <a:endPar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endParaRPr>
          </a:p>
          <a:p>
            <a:r>
              <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rPr>
              <a:t>Uma Mahi(187R1A0520)</a:t>
            </a:r>
            <a:endPar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endParaRPr>
          </a:p>
          <a:p>
            <a:endPar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endParaRPr>
          </a:p>
          <a:p>
            <a:r>
              <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rPr>
              <a:t>Under The Guidance Of</a:t>
            </a:r>
            <a:endPar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endParaRPr>
          </a:p>
          <a:p>
            <a:r>
              <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rPr>
              <a:t>Dr.K.Srujan Raju</a:t>
            </a:r>
            <a:endParaRPr b="1" dirty="0" sz="2000" i="0" lang="en-US" u="sng" smtClean="0">
              <a:solidFill>
                <a:srgbClr val="FFFFFF"/>
              </a:solidFill>
              <a:effectLst>
                <a:outerShdw algn="br" blurRad="38100" dir="2700000" dist="38100" rotWithShape="0">
                  <a:srgbClr val="000000"/>
                </a:outerShdw>
              </a:effectLst>
              <a:latin typeface="Noto Sans Bengali Med"/>
              <a:ea typeface="Noto Serif CJK KR"/>
              <a:cs typeface="Noto Sans Bengali Med"/>
            </a:endParaRPr>
          </a:p>
          <a:p>
            <a:endParaRPr dirty="0" sz="2000" lang="en-IN">
              <a:solidFill>
                <a:srgbClr val="FFFFFF"/>
              </a:solidFill>
              <a:latin typeface="Noto Sans Bengali Med"/>
              <a:ea typeface="Noto Serif CJK KR"/>
              <a:cs typeface="Noto Sans Bengali Med"/>
            </a:endParaRPr>
          </a:p>
        </p:txBody>
      </p:sp>
      <p:pic>
        <p:nvPicPr>
          <p:cNvPr id="2097154" name="Picture 11" descr="download.png"/>
          <p:cNvPicPr>
            <a:picLocks noChangeAspect="1"/>
          </p:cNvPicPr>
          <p:nvPr/>
        </p:nvPicPr>
        <p:blipFill>
          <a:blip xmlns:r="http://schemas.openxmlformats.org/officeDocument/2006/relationships" r:embed="rId1"/>
          <a:stretch>
            <a:fillRect/>
          </a:stretch>
        </p:blipFill>
        <p:spPr>
          <a:xfrm>
            <a:off x="428596" y="285728"/>
            <a:ext cx="928694" cy="928694"/>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56" name=""/>
          <p:cNvPicPr>
            <a:picLocks/>
          </p:cNvPicPr>
          <p:nvPr/>
        </p:nvPicPr>
        <p:blipFill>
          <a:blip xmlns:r="http://schemas.openxmlformats.org/officeDocument/2006/relationships" r:embed="rId1"/>
          <a:stretch>
            <a:fillRect/>
          </a:stretch>
        </p:blipFill>
        <p:spPr>
          <a:xfrm rot="0">
            <a:off x="641453" y="481003"/>
            <a:ext cx="7861092" cy="589599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4" name="Title 1"/>
          <p:cNvSpPr>
            <a:spLocks noGrp="1"/>
          </p:cNvSpPr>
          <p:nvPr>
            <p:ph type="title"/>
          </p:nvPr>
        </p:nvSpPr>
        <p:spPr>
          <a:xfrm>
            <a:off x="457199" y="267494"/>
            <a:ext cx="8229600" cy="1399032"/>
          </a:xfrm>
        </p:spPr>
        <p:txBody>
          <a:bodyPr>
            <a:normAutofit/>
          </a:bodyPr>
          <a:p>
            <a:r>
              <a:rPr b="1" dirty="0" sz="4000" lang="en-US" smtClean="0">
                <a:latin typeface="Impact" pitchFamily="34" charset="0"/>
              </a:rPr>
              <a:t>Hardware requirements</a:t>
            </a:r>
            <a:endParaRPr b="1" dirty="0" sz="3600" lang="en-IN">
              <a:latin typeface="Impact" pitchFamily="34" charset="0"/>
            </a:endParaRPr>
          </a:p>
        </p:txBody>
      </p:sp>
      <p:sp>
        <p:nvSpPr>
          <p:cNvPr id="1048625" name="Content Placeholder 2"/>
          <p:cNvSpPr>
            <a:spLocks noGrp="1"/>
          </p:cNvSpPr>
          <p:nvPr>
            <p:ph idx="1"/>
          </p:nvPr>
        </p:nvSpPr>
        <p:spPr>
          <a:xfrm>
            <a:off x="457200" y="1851002"/>
            <a:ext cx="8229600" cy="4572000"/>
          </a:xfrm>
        </p:spPr>
        <p:txBody>
          <a:bodyPr>
            <a:normAutofit/>
          </a:bodyPr>
          <a:p>
            <a:pPr>
              <a:buFont typeface="Wingdings" charset="2"/>
              <a:buChar char="u"/>
            </a:pPr>
            <a:r>
              <a:rPr dirty="0" sz="2400" lang="en-IN" smtClean="0">
                <a:latin typeface="Tw Cen MT Condensed Extra Bold" pitchFamily="34" charset="0"/>
              </a:rPr>
              <a:t>System</a:t>
            </a:r>
            <a:r>
              <a:rPr dirty="0" sz="2400" lang="en-IN" smtClean="0">
                <a:latin typeface="Tw Cen MT Condensed Extra Bold" pitchFamily="34" charset="0"/>
              </a:rPr>
              <a:t>.              : </a:t>
            </a:r>
            <a:r>
              <a:rPr dirty="0" sz="2400" lang="en-IN" smtClean="0">
                <a:latin typeface="Tw Cen MT Condensed Extra Bold" pitchFamily="34" charset="0"/>
              </a:rPr>
              <a:t>intel i3 6006U</a:t>
            </a:r>
            <a:endParaRPr sz="2000"/>
          </a:p>
          <a:p>
            <a:pPr>
              <a:buFont typeface="Wingdings" charset="2"/>
              <a:buChar char="u"/>
            </a:pPr>
            <a:r>
              <a:rPr dirty="0" sz="2400" lang="en-IN" smtClean="0">
                <a:latin typeface="Tw Cen MT Condensed Extra Bold" pitchFamily="34" charset="0"/>
              </a:rPr>
              <a:t>Hard Disk           </a:t>
            </a:r>
            <a:r>
              <a:rPr dirty="0" sz="2400" lang="en-IN" smtClean="0">
                <a:latin typeface="Tw Cen MT Condensed Extra Bold" pitchFamily="34" charset="0"/>
              </a:rPr>
              <a:t>: 5 GB</a:t>
            </a:r>
            <a:endParaRPr sz="2000"/>
          </a:p>
          <a:p>
            <a:pPr>
              <a:buFont typeface="Wingdings" charset="2"/>
              <a:buChar char="u"/>
            </a:pPr>
            <a:r>
              <a:rPr dirty="0" sz="2400" lang="en-IN" smtClean="0">
                <a:latin typeface="Tw Cen MT Condensed Extra Bold" pitchFamily="34" charset="0"/>
              </a:rPr>
              <a:t>Input </a:t>
            </a:r>
            <a:r>
              <a:rPr dirty="0" sz="2400" lang="en-IN" smtClean="0">
                <a:latin typeface="Tw Cen MT Condensed Extra Bold" pitchFamily="34" charset="0"/>
              </a:rPr>
              <a:t>Devices</a:t>
            </a:r>
            <a:r>
              <a:rPr dirty="0" sz="2400" lang="en-IN" smtClean="0">
                <a:latin typeface="Tw Cen MT Condensed Extra Bold" pitchFamily="34" charset="0"/>
              </a:rPr>
              <a:t>.     : Keyboard, Mouse</a:t>
            </a:r>
            <a:endParaRPr dirty="0" sz="2400" lang="en-IN" smtClean="0">
              <a:latin typeface="Tw Cen MT Condensed Extra Bold" pitchFamily="34" charset="0"/>
            </a:endParaRPr>
          </a:p>
          <a:p>
            <a:pPr>
              <a:buFont typeface="Wingdings" charset="2"/>
              <a:buChar char="u"/>
            </a:pPr>
            <a:r>
              <a:rPr dirty="0" sz="2400" lang="en-IN" smtClean="0">
                <a:latin typeface="Tw Cen MT Condensed Extra Bold" pitchFamily="34" charset="0"/>
              </a:rPr>
              <a:t>RAM</a:t>
            </a:r>
            <a:r>
              <a:rPr dirty="0" sz="2400" lang="en-IN" smtClean="0">
                <a:latin typeface="Tw Cen MT Condensed Extra Bold" pitchFamily="34" charset="0"/>
              </a:rPr>
              <a:t>. </a:t>
            </a:r>
            <a:r>
              <a:rPr dirty="0" sz="2400" lang="en-IN" smtClean="0">
                <a:latin typeface="Tw Cen MT Condensed Extra Bold" pitchFamily="34" charset="0"/>
              </a:rPr>
              <a:t>                 : </a:t>
            </a:r>
            <a:r>
              <a:rPr dirty="0" sz="2400" lang="en-IN" smtClean="0">
                <a:latin typeface="Tw Cen MT Condensed Extra Bold" pitchFamily="34" charset="0"/>
              </a:rPr>
              <a:t>4 GB</a:t>
            </a:r>
            <a:endParaRPr dirty="0" sz="2800" lang="en-IN">
              <a:latin typeface="Tw Cen MT Condensed Extra Bold"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7" name="Title 1"/>
          <p:cNvSpPr>
            <a:spLocks noGrp="1"/>
          </p:cNvSpPr>
          <p:nvPr>
            <p:ph type="title"/>
          </p:nvPr>
        </p:nvSpPr>
        <p:spPr>
          <a:xfrm>
            <a:off x="255658" y="279922"/>
            <a:ext cx="8229600" cy="1399032"/>
          </a:xfrm>
        </p:spPr>
        <p:txBody>
          <a:bodyPr>
            <a:normAutofit/>
          </a:bodyPr>
          <a:p>
            <a:r>
              <a:rPr b="1" dirty="0" sz="4000" lang="en-US" smtClean="0">
                <a:latin typeface="Impact" pitchFamily="34" charset="0"/>
              </a:rPr>
              <a:t>Software requirements</a:t>
            </a:r>
            <a:endParaRPr b="1" dirty="0" sz="3600" lang="en-IN">
              <a:latin typeface="Impact" pitchFamily="34" charset="0"/>
            </a:endParaRPr>
          </a:p>
        </p:txBody>
      </p:sp>
      <p:sp>
        <p:nvSpPr>
          <p:cNvPr id="1048598" name="Content Placeholder 2"/>
          <p:cNvSpPr>
            <a:spLocks noGrp="1"/>
          </p:cNvSpPr>
          <p:nvPr>
            <p:ph idx="1"/>
          </p:nvPr>
        </p:nvSpPr>
        <p:spPr/>
        <p:txBody>
          <a:bodyPr>
            <a:normAutofit/>
          </a:bodyPr>
          <a:p>
            <a:pPr>
              <a:buFont typeface="Wingdings" charset="2"/>
              <a:buChar char="u"/>
            </a:pPr>
            <a:r>
              <a:rPr dirty="0" sz="2400" lang="en-IN" smtClean="0">
                <a:latin typeface="Tw Cen MT Condensed Extra Bold" pitchFamily="34" charset="0"/>
              </a:rPr>
              <a:t>Operating System </a:t>
            </a:r>
            <a:r>
              <a:rPr dirty="0" sz="2400" lang="en-IN" smtClean="0">
                <a:latin typeface="Tw Cen MT Condensed Extra Bold" pitchFamily="34" charset="0"/>
              </a:rPr>
              <a:t>  : </a:t>
            </a:r>
            <a:r>
              <a:rPr dirty="0" sz="2400" lang="en-IN" smtClean="0">
                <a:latin typeface="Tw Cen MT Condensed Extra Bold" pitchFamily="34" charset="0"/>
              </a:rPr>
              <a:t>Windows 7,8,10</a:t>
            </a:r>
            <a:endParaRPr sz="2000"/>
          </a:p>
          <a:p>
            <a:pPr>
              <a:buFont typeface="Wingdings" charset="2"/>
              <a:buChar char="u"/>
            </a:pPr>
            <a:r>
              <a:rPr dirty="0" sz="2400" lang="en-IN" smtClean="0">
                <a:latin typeface="Tw Cen MT Condensed Extra Bold" pitchFamily="34" charset="0"/>
              </a:rPr>
              <a:t>Coding.                   </a:t>
            </a:r>
            <a:r>
              <a:rPr dirty="0" sz="2400" lang="en-IN" smtClean="0">
                <a:latin typeface="Tw Cen MT Condensed Extra Bold" pitchFamily="34" charset="0"/>
              </a:rPr>
              <a:t>: Python, CSS, HTML</a:t>
            </a:r>
            <a:r>
              <a:rPr dirty="0" sz="2400" lang="en-IN" smtClean="0">
                <a:latin typeface="Tw Cen MT Condensed Extra Bold" pitchFamily="34" charset="0"/>
              </a:rPr>
              <a:t>,</a:t>
            </a:r>
            <a:r>
              <a:rPr dirty="0" sz="2400" lang="en-US" smtClean="0">
                <a:latin typeface="Tw Cen MT Condensed Extra Bold" pitchFamily="34" charset="0"/>
              </a:rPr>
              <a:t> Flask</a:t>
            </a:r>
            <a:endParaRPr dirty="0" sz="2400" lang="en-IN" smtClean="0">
              <a:latin typeface="Tw Cen MT Condensed Extra Bold" pitchFamily="34" charset="0"/>
            </a:endParaRPr>
          </a:p>
          <a:p>
            <a:pPr>
              <a:buFont typeface="Wingdings" charset="2"/>
              <a:buChar char="u"/>
            </a:pPr>
            <a:r>
              <a:rPr dirty="0" sz="2400" lang="en-IN" smtClean="0">
                <a:latin typeface="Tw Cen MT Condensed Extra Bold" pitchFamily="34" charset="0"/>
              </a:rPr>
              <a:t>Tools</a:t>
            </a:r>
            <a:r>
              <a:rPr dirty="0" sz="2400" lang="en-IN" smtClean="0">
                <a:latin typeface="Tw Cen MT Condensed Extra Bold" pitchFamily="34" charset="0"/>
              </a:rPr>
              <a:t>. </a:t>
            </a:r>
            <a:r>
              <a:rPr dirty="0" sz="2400" lang="en-IN" smtClean="0">
                <a:latin typeface="Tw Cen MT Condensed Extra Bold" pitchFamily="34" charset="0"/>
              </a:rPr>
              <a:t>                     : </a:t>
            </a:r>
            <a:r>
              <a:rPr dirty="0" sz="2400" lang="en-IN" smtClean="0">
                <a:latin typeface="Tw Cen MT Condensed Extra Bold" pitchFamily="34" charset="0"/>
              </a:rPr>
              <a:t>Visual </a:t>
            </a:r>
            <a:r>
              <a:rPr dirty="0" sz="2400" lang="en-IN" smtClean="0">
                <a:latin typeface="Tw Cen MT Condensed Extra Bold" pitchFamily="34" charset="0"/>
              </a:rPr>
              <a:t>studio,Google colab</a:t>
            </a:r>
            <a:r>
              <a:rPr dirty="0" sz="2800" lang="en-IN" smtClean="0">
                <a:latin typeface="Tw Cen MT Condensed Extra Bold" pitchFamily="34" charset="0"/>
              </a:rPr>
              <a:t>       </a:t>
            </a:r>
            <a:endParaRPr dirty="0" sz="2800" lang="en-IN">
              <a:latin typeface="Tw Cen MT Condensed Extra Bold"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4" name=""/>
          <p:cNvSpPr>
            <a:spLocks noGrp="1"/>
          </p:cNvSpPr>
          <p:nvPr>
            <p:ph type="title"/>
          </p:nvPr>
        </p:nvSpPr>
        <p:spPr>
          <a:xfrm>
            <a:off x="255547" y="279922"/>
            <a:ext cx="8229600" cy="1399032"/>
          </a:xfrm>
        </p:spPr>
        <p:txBody>
          <a:bodyPr/>
          <a:p>
            <a:r>
              <a:rPr b="1" sz="4400" lang="en-US"/>
              <a:t>A</a:t>
            </a:r>
            <a:r>
              <a:rPr b="1" sz="4400" lang="en-US"/>
              <a:t>r</a:t>
            </a:r>
            <a:r>
              <a:rPr b="1" sz="4400" lang="en-US"/>
              <a:t>c</a:t>
            </a:r>
            <a:r>
              <a:rPr b="1" sz="4400" lang="en-US"/>
              <a:t>h</a:t>
            </a:r>
            <a:r>
              <a:rPr b="1" sz="4400" lang="en-US"/>
              <a:t>i</a:t>
            </a:r>
            <a:r>
              <a:rPr b="1" sz="4400" lang="en-US"/>
              <a:t>t</a:t>
            </a:r>
            <a:r>
              <a:rPr b="1" sz="4400" lang="en-US"/>
              <a:t>e</a:t>
            </a:r>
            <a:r>
              <a:rPr b="1" sz="4400" lang="en-US"/>
              <a:t>c</a:t>
            </a:r>
            <a:r>
              <a:rPr b="1" sz="4400" lang="en-US"/>
              <a:t>t</a:t>
            </a:r>
            <a:r>
              <a:rPr b="1" sz="4400" lang="en-US"/>
              <a:t>u</a:t>
            </a:r>
            <a:r>
              <a:rPr b="1" sz="4400" lang="en-US"/>
              <a:t>r</a:t>
            </a:r>
            <a:r>
              <a:rPr b="1" sz="4400" lang="en-US"/>
              <a:t>e</a:t>
            </a:r>
            <a:endParaRPr b="1" lang="en-US"/>
          </a:p>
        </p:txBody>
      </p:sp>
      <p:pic>
        <p:nvPicPr>
          <p:cNvPr id="2097153" name=""/>
          <p:cNvPicPr>
            <a:picLocks/>
          </p:cNvPicPr>
          <p:nvPr/>
        </p:nvPicPr>
        <p:blipFill>
          <a:blip xmlns:r="http://schemas.openxmlformats.org/officeDocument/2006/relationships" r:embed="rId1"/>
          <a:stretch>
            <a:fillRect/>
          </a:stretch>
        </p:blipFill>
        <p:spPr>
          <a:xfrm rot="0">
            <a:off x="1451018" y="1678954"/>
            <a:ext cx="6241965" cy="4437617"/>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0" name=""/>
          <p:cNvSpPr>
            <a:spLocks noGrp="1"/>
          </p:cNvSpPr>
          <p:nvPr>
            <p:ph type="title"/>
          </p:nvPr>
        </p:nvSpPr>
        <p:spPr>
          <a:xfrm>
            <a:off x="255159" y="242637"/>
            <a:ext cx="8229600" cy="1399032"/>
          </a:xfrm>
        </p:spPr>
        <p:txBody>
          <a:bodyPr/>
          <a:p>
            <a:r>
              <a:rPr b="1" sz="4400" lang="en-US"/>
              <a:t>M</a:t>
            </a:r>
            <a:r>
              <a:rPr b="1" sz="4400" lang="en-US"/>
              <a:t>o</a:t>
            </a:r>
            <a:r>
              <a:rPr b="1" sz="4400" lang="en-US"/>
              <a:t>d</a:t>
            </a:r>
            <a:r>
              <a:rPr b="1" sz="4400" lang="en-US"/>
              <a:t>u</a:t>
            </a:r>
            <a:r>
              <a:rPr b="1" sz="4400" lang="en-US"/>
              <a:t>l</a:t>
            </a:r>
            <a:r>
              <a:rPr b="1" sz="4400" lang="en-US"/>
              <a:t>e</a:t>
            </a:r>
            <a:r>
              <a:rPr b="1" sz="4400" lang="en-US"/>
              <a:t>s</a:t>
            </a:r>
            <a:endParaRPr b="1" lang="en-US"/>
          </a:p>
        </p:txBody>
      </p:sp>
      <p:sp>
        <p:nvSpPr>
          <p:cNvPr id="1048591" name=""/>
          <p:cNvSpPr>
            <a:spLocks noGrp="1"/>
          </p:cNvSpPr>
          <p:nvPr>
            <p:ph idx="1"/>
          </p:nvPr>
        </p:nvSpPr>
        <p:spPr/>
        <p:txBody>
          <a:bodyPr/>
          <a:p>
            <a:pPr indent="-457200" marL="521208">
              <a:buFont typeface="Wingdings" charset="2"/>
              <a:buChar char="u"/>
            </a:pPr>
            <a:r>
              <a:rPr sz="2400" lang="en-US"/>
              <a:t>Registration</a:t>
            </a:r>
            <a:endParaRPr sz="2400" lang="en-US"/>
          </a:p>
          <a:p>
            <a:pPr indent="-457200" marL="521208">
              <a:buFont typeface="Wingdings" charset="2"/>
              <a:buChar char="u"/>
            </a:pPr>
            <a:r>
              <a:rPr sz="2400" lang="en-US"/>
              <a:t>Login</a:t>
            </a:r>
            <a:endParaRPr sz="2400" lang="en-US"/>
          </a:p>
          <a:p>
            <a:pPr indent="-457200" marL="521208">
              <a:buFont typeface="Wingdings" charset="2"/>
              <a:buChar char="u"/>
            </a:pPr>
            <a:r>
              <a:rPr sz="2400" lang="en-US"/>
              <a:t>Add to Blacklist</a:t>
            </a:r>
            <a:endParaRPr sz="2400" lang="en-US"/>
          </a:p>
          <a:p>
            <a:pPr indent="-457200" marL="521208">
              <a:buFont typeface="Wingdings" charset="2"/>
              <a:buChar char="u"/>
            </a:pPr>
            <a:r>
              <a:rPr sz="2400" lang="en-US"/>
              <a:t>Check Website</a:t>
            </a:r>
            <a:endParaRPr sz="2400" lang="en-US"/>
          </a:p>
          <a:p>
            <a:pPr indent="-457200" marL="521208">
              <a:buFont typeface="Wingdings" charset="2"/>
              <a:buChar char="u"/>
            </a:pPr>
            <a:r>
              <a:rPr sz="2400" lang="en-US"/>
              <a:t>Feedback</a:t>
            </a:r>
            <a:endParaRPr sz="2400" lang="en-US"/>
          </a:p>
          <a:p>
            <a:pPr indent="-457200" marL="521208">
              <a:buFont typeface="Wingdings" charset="2"/>
              <a:buChar char="u"/>
            </a:pPr>
            <a:r>
              <a:rPr sz="2400" lang="en-US"/>
              <a:t>Change Password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87" name=""/>
          <p:cNvSpPr>
            <a:spLocks noGrp="1"/>
          </p:cNvSpPr>
          <p:nvPr>
            <p:ph type="title"/>
          </p:nvPr>
        </p:nvSpPr>
        <p:spPr>
          <a:xfrm>
            <a:off x="158462" y="189561"/>
            <a:ext cx="8229600" cy="1399032"/>
          </a:xfrm>
        </p:spPr>
        <p:txBody>
          <a:bodyPr/>
          <a:p>
            <a:r>
              <a:rPr b="1" sz="3600" lang="en-US"/>
              <a:t>D</a:t>
            </a:r>
            <a:r>
              <a:rPr b="1" sz="3600" lang="en-US"/>
              <a:t>a</a:t>
            </a:r>
            <a:r>
              <a:rPr b="1" sz="3600" lang="en-US"/>
              <a:t>t</a:t>
            </a:r>
            <a:r>
              <a:rPr b="1" sz="3600" lang="en-US"/>
              <a:t>a</a:t>
            </a:r>
            <a:r>
              <a:rPr b="1" sz="3600" lang="en-US"/>
              <a:t> </a:t>
            </a:r>
            <a:r>
              <a:rPr b="1" sz="3600" lang="en-US"/>
              <a:t>f</a:t>
            </a:r>
            <a:r>
              <a:rPr b="1" sz="3600" lang="en-US"/>
              <a:t>l</a:t>
            </a:r>
            <a:r>
              <a:rPr b="1" sz="3600" lang="en-US"/>
              <a:t>o</a:t>
            </a:r>
            <a:r>
              <a:rPr b="1" sz="3600" lang="en-US"/>
              <a:t>w</a:t>
            </a:r>
            <a:r>
              <a:rPr b="1" sz="3600" lang="en-US"/>
              <a:t> </a:t>
            </a:r>
            <a:r>
              <a:rPr b="1" sz="3600" lang="en-US"/>
              <a:t>D</a:t>
            </a:r>
            <a:r>
              <a:rPr b="1" sz="3600" lang="en-US"/>
              <a:t>i</a:t>
            </a:r>
            <a:r>
              <a:rPr b="1" sz="3600" lang="en-US"/>
              <a:t>a</a:t>
            </a:r>
            <a:r>
              <a:rPr b="1" sz="3600" lang="en-US"/>
              <a:t>gram</a:t>
            </a:r>
            <a:endParaRPr b="1" lang="en-US"/>
          </a:p>
        </p:txBody>
      </p:sp>
      <p:pic>
        <p:nvPicPr>
          <p:cNvPr id="2097152" name=""/>
          <p:cNvPicPr>
            <a:picLocks/>
          </p:cNvPicPr>
          <p:nvPr/>
        </p:nvPicPr>
        <p:blipFill>
          <a:blip xmlns:r="http://schemas.openxmlformats.org/officeDocument/2006/relationships" r:embed="rId1"/>
          <a:stretch>
            <a:fillRect/>
          </a:stretch>
        </p:blipFill>
        <p:spPr>
          <a:xfrm rot="21600000">
            <a:off x="1401615" y="1614994"/>
            <a:ext cx="6340769" cy="477638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8" name=""/>
          <p:cNvSpPr>
            <a:spLocks noGrp="1"/>
          </p:cNvSpPr>
          <p:nvPr>
            <p:ph type="title"/>
          </p:nvPr>
        </p:nvSpPr>
        <p:spPr>
          <a:xfrm>
            <a:off x="171175" y="248147"/>
            <a:ext cx="8229600" cy="1399032"/>
          </a:xfrm>
        </p:spPr>
        <p:txBody>
          <a:bodyPr/>
          <a:p>
            <a:r>
              <a:rPr b="1" sz="4000" lang="en-US"/>
              <a:t>S</a:t>
            </a:r>
            <a:r>
              <a:rPr b="1" sz="4000" lang="en-US"/>
              <a:t>o</a:t>
            </a:r>
            <a:r>
              <a:rPr b="1" sz="4000" lang="en-US"/>
              <a:t>u</a:t>
            </a:r>
            <a:r>
              <a:rPr b="1" sz="4000" lang="en-US"/>
              <a:t>r</a:t>
            </a:r>
            <a:r>
              <a:rPr b="1" sz="4000" lang="en-US"/>
              <a:t>c</a:t>
            </a:r>
            <a:r>
              <a:rPr b="1" sz="4000" lang="en-US"/>
              <a:t>e</a:t>
            </a:r>
            <a:r>
              <a:rPr b="1" sz="4000" lang="en-US"/>
              <a:t> </a:t>
            </a:r>
            <a:r>
              <a:rPr b="1" sz="4000" lang="en-US"/>
              <a:t>c</a:t>
            </a:r>
            <a:r>
              <a:rPr b="1" sz="4000" lang="en-US"/>
              <a:t>o</a:t>
            </a:r>
            <a:r>
              <a:rPr b="1" sz="4000" lang="en-US"/>
              <a:t>d</a:t>
            </a:r>
            <a:r>
              <a:rPr b="1" sz="4000" lang="en-US"/>
              <a:t>e</a:t>
            </a:r>
            <a:endParaRPr b="1" lang="en-US"/>
          </a:p>
        </p:txBody>
      </p:sp>
      <p:pic>
        <p:nvPicPr>
          <p:cNvPr id="2097157" name=""/>
          <p:cNvPicPr>
            <a:picLocks/>
          </p:cNvPicPr>
          <p:nvPr/>
        </p:nvPicPr>
        <p:blipFill>
          <a:blip xmlns:r="http://schemas.openxmlformats.org/officeDocument/2006/relationships" r:embed="rId1"/>
          <a:stretch>
            <a:fillRect/>
          </a:stretch>
        </p:blipFill>
        <p:spPr>
          <a:xfrm rot="0">
            <a:off x="234403" y="1937425"/>
            <a:ext cx="8675195" cy="383743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2" name=""/>
          <p:cNvSpPr>
            <a:spLocks noGrp="1"/>
          </p:cNvSpPr>
          <p:nvPr>
            <p:ph type="title"/>
          </p:nvPr>
        </p:nvSpPr>
        <p:spPr>
          <a:xfrm>
            <a:off x="224653" y="267494"/>
            <a:ext cx="8229600" cy="1399032"/>
          </a:xfrm>
        </p:spPr>
        <p:txBody>
          <a:bodyPr/>
          <a:p>
            <a:r>
              <a:rPr b="1" sz="4000" lang="en-US"/>
              <a:t>A</a:t>
            </a:r>
            <a:r>
              <a:rPr b="1" sz="4000" lang="en-US"/>
              <a:t>p</a:t>
            </a:r>
            <a:r>
              <a:rPr b="1" sz="4000" lang="en-US"/>
              <a:t>p</a:t>
            </a:r>
            <a:r>
              <a:rPr b="1" sz="4000" lang="en-US"/>
              <a:t>l</a:t>
            </a:r>
            <a:r>
              <a:rPr b="1" sz="4000" lang="en-US"/>
              <a:t>i</a:t>
            </a:r>
            <a:r>
              <a:rPr b="1" sz="4000" lang="en-US"/>
              <a:t>c</a:t>
            </a:r>
            <a:r>
              <a:rPr b="1" sz="4000" lang="en-US"/>
              <a:t>a</a:t>
            </a:r>
            <a:r>
              <a:rPr b="1" sz="4000" lang="en-US"/>
              <a:t>tions</a:t>
            </a:r>
            <a:endParaRPr b="1" lang="en-US"/>
          </a:p>
        </p:txBody>
      </p:sp>
      <p:sp>
        <p:nvSpPr>
          <p:cNvPr id="1048593" name=""/>
          <p:cNvSpPr>
            <a:spLocks noGrp="1"/>
          </p:cNvSpPr>
          <p:nvPr>
            <p:ph idx="1"/>
          </p:nvPr>
        </p:nvSpPr>
        <p:spPr/>
        <p:txBody>
          <a:bodyPr/>
          <a:p>
            <a:pPr indent="-457200" marL="521208">
              <a:buFont typeface="Wingdings" charset="2"/>
              <a:buChar char="u"/>
            </a:pPr>
            <a:r>
              <a:rPr sz="2400" lang="en-US"/>
              <a:t>This system will be useful for many E-commerce enterprises.</a:t>
            </a:r>
            <a:endParaRPr sz="2400" lang="en-US"/>
          </a:p>
          <a:p>
            <a:pPr indent="-457200" marL="521208">
              <a:buFont typeface="Wingdings" charset="2"/>
              <a:buChar char="u"/>
            </a:pPr>
            <a:r>
              <a:rPr sz="2400" lang="en-US"/>
              <a:t>This system will be useful for many users who purchase products online</a:t>
            </a:r>
            <a:r>
              <a:rPr sz="2400" lang="en-US"/>
              <a: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5" name=""/>
          <p:cNvSpPr>
            <a:spLocks noGrp="1"/>
          </p:cNvSpPr>
          <p:nvPr>
            <p:ph type="title"/>
          </p:nvPr>
        </p:nvSpPr>
        <p:spPr>
          <a:xfrm>
            <a:off x="260435" y="293289"/>
            <a:ext cx="8229600" cy="1399032"/>
          </a:xfrm>
        </p:spPr>
        <p:txBody>
          <a:bodyPr/>
          <a:p>
            <a:r>
              <a:rPr b="1" lang="en-US"/>
              <a:t>C</a:t>
            </a:r>
            <a:r>
              <a:rPr b="1" lang="en-US"/>
              <a:t>o</a:t>
            </a:r>
            <a:r>
              <a:rPr b="1" lang="en-US"/>
              <a:t>n</a:t>
            </a:r>
            <a:r>
              <a:rPr b="1" lang="en-US"/>
              <a:t>c</a:t>
            </a:r>
            <a:r>
              <a:rPr b="1" lang="en-US"/>
              <a:t>l</a:t>
            </a:r>
            <a:r>
              <a:rPr b="1" lang="en-US"/>
              <a:t>u</a:t>
            </a:r>
            <a:r>
              <a:rPr b="1" lang="en-US"/>
              <a:t>s</a:t>
            </a:r>
            <a:r>
              <a:rPr b="1" lang="en-US"/>
              <a:t>ion</a:t>
            </a:r>
            <a:endParaRPr b="1" lang="en-US"/>
          </a:p>
        </p:txBody>
      </p:sp>
      <p:sp>
        <p:nvSpPr>
          <p:cNvPr id="1048596" name=""/>
          <p:cNvSpPr>
            <a:spLocks noGrp="1"/>
          </p:cNvSpPr>
          <p:nvPr>
            <p:ph idx="1"/>
          </p:nvPr>
        </p:nvSpPr>
        <p:spPr/>
        <p:txBody>
          <a:bodyPr/>
          <a:p>
            <a:pPr indent="0" marL="64008">
              <a:buNone/>
            </a:pPr>
            <a:r>
              <a:rPr sz="2400" lang="en-US"/>
              <a:t>Every </a:t>
            </a:r>
            <a:r>
              <a:rPr sz="2400" lang="en-US"/>
              <a:t>user should be trained not to blindly follow the links to </a:t>
            </a:r>
            <a:r>
              <a:rPr sz="2400" lang="en-US"/>
              <a:t>websites where they have to enter their sensitive </a:t>
            </a:r>
            <a:r>
              <a:rPr sz="2400" lang="en-US"/>
              <a:t>information. It is essential to check the URL before entering </a:t>
            </a:r>
            <a:r>
              <a:rPr sz="2400" lang="en-US"/>
              <a:t>the website.</a:t>
            </a:r>
            <a:r>
              <a:rPr lang="en-US"/>
              <a:t> </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6" name=""/>
          <p:cNvSpPr>
            <a:spLocks noGrp="1"/>
          </p:cNvSpPr>
          <p:nvPr>
            <p:ph type="title"/>
          </p:nvPr>
        </p:nvSpPr>
        <p:spPr>
          <a:xfrm>
            <a:off x="287020" y="319450"/>
            <a:ext cx="8229600" cy="1399032"/>
          </a:xfrm>
        </p:spPr>
        <p:txBody>
          <a:bodyPr/>
          <a:p>
            <a:r>
              <a:rPr b="1" sz="4000" lang="en-US"/>
              <a:t>F</a:t>
            </a:r>
            <a:r>
              <a:rPr b="1" sz="4000" lang="en-US"/>
              <a:t>u</a:t>
            </a:r>
            <a:r>
              <a:rPr b="1" sz="4000" lang="en-US"/>
              <a:t>t</a:t>
            </a:r>
            <a:r>
              <a:rPr b="1" sz="4000" lang="en-US"/>
              <a:t>u</a:t>
            </a:r>
            <a:r>
              <a:rPr b="1" sz="4000" lang="en-US"/>
              <a:t>re</a:t>
            </a:r>
            <a:r>
              <a:rPr b="1" sz="4000" lang="en-US"/>
              <a:t> </a:t>
            </a:r>
            <a:r>
              <a:rPr b="1" sz="4000" lang="en-US"/>
              <a:t>E</a:t>
            </a:r>
            <a:r>
              <a:rPr b="1" sz="4000" lang="en-US"/>
              <a:t>n</a:t>
            </a:r>
            <a:r>
              <a:rPr b="1" sz="4000" lang="en-US"/>
              <a:t>h</a:t>
            </a:r>
            <a:r>
              <a:rPr b="1" sz="4000" lang="en-US"/>
              <a:t>a</a:t>
            </a:r>
            <a:r>
              <a:rPr b="1" sz="4000" lang="en-US"/>
              <a:t>n</a:t>
            </a:r>
            <a:r>
              <a:rPr b="1" sz="4000" lang="en-US"/>
              <a:t>c</a:t>
            </a:r>
            <a:r>
              <a:rPr b="1" sz="4000" lang="en-US"/>
              <a:t>e</a:t>
            </a:r>
            <a:r>
              <a:rPr b="1" sz="4000" lang="en-US"/>
              <a:t>m</a:t>
            </a:r>
            <a:r>
              <a:rPr b="1" sz="4000" lang="en-US"/>
              <a:t>e</a:t>
            </a:r>
            <a:r>
              <a:rPr b="1" sz="4000" lang="en-US"/>
              <a:t>n</a:t>
            </a:r>
            <a:r>
              <a:rPr b="1" sz="4000" lang="en-US"/>
              <a:t>t</a:t>
            </a:r>
            <a:r>
              <a:rPr b="1" sz="4000" lang="en-US"/>
              <a:t>s</a:t>
            </a:r>
            <a:endParaRPr b="1" lang="en-US"/>
          </a:p>
        </p:txBody>
      </p:sp>
      <p:sp>
        <p:nvSpPr>
          <p:cNvPr id="1048627" name=""/>
          <p:cNvSpPr>
            <a:spLocks noGrp="1"/>
          </p:cNvSpPr>
          <p:nvPr>
            <p:ph idx="1"/>
          </p:nvPr>
        </p:nvSpPr>
        <p:spPr/>
        <p:txBody>
          <a:bodyPr>
            <a:normAutofit/>
          </a:bodyPr>
          <a:p>
            <a:pPr indent="0" marL="64008">
              <a:buNone/>
            </a:pPr>
            <a:r>
              <a:rPr b="0" sz="2400" lang="en-US"/>
              <a:t>I</a:t>
            </a:r>
            <a:r>
              <a:rPr b="0" sz="2400" lang="en-US"/>
              <a:t>n</a:t>
            </a:r>
            <a:r>
              <a:rPr b="0" sz="2400" lang="en-US"/>
              <a:t> </a:t>
            </a:r>
            <a:r>
              <a:rPr b="0" sz="2400" lang="en-US"/>
              <a:t>f</a:t>
            </a:r>
            <a:r>
              <a:rPr b="0" sz="2400" lang="en-US"/>
              <a:t>u</a:t>
            </a:r>
            <a:r>
              <a:rPr b="0" sz="2400" lang="en-US"/>
              <a:t>t</a:t>
            </a:r>
            <a:r>
              <a:rPr b="0" sz="2400" lang="en-US"/>
              <a:t>u</a:t>
            </a:r>
            <a:r>
              <a:rPr b="0" sz="2400" lang="en-US"/>
              <a:t>r</a:t>
            </a:r>
            <a:r>
              <a:rPr b="0" sz="2400" lang="en-US"/>
              <a:t>e</a:t>
            </a:r>
            <a:r>
              <a:rPr b="0" sz="2400" lang="en-US"/>
              <a:t> </a:t>
            </a:r>
            <a:r>
              <a:rPr b="0" sz="2400" lang="en-US"/>
              <a:t>m</a:t>
            </a:r>
            <a:r>
              <a:rPr b="0" sz="2400" lang="en-US"/>
              <a:t>a</a:t>
            </a:r>
            <a:r>
              <a:rPr b="0" sz="2400" lang="en-US"/>
              <a:t>n</a:t>
            </a:r>
            <a:r>
              <a:rPr b="0" sz="2400" lang="en-US"/>
              <a:t>y</a:t>
            </a:r>
            <a:r>
              <a:rPr b="0" sz="2400" lang="en-US"/>
              <a:t> </a:t>
            </a:r>
            <a:r>
              <a:rPr b="0" sz="2400" lang="en-US"/>
              <a:t>f</a:t>
            </a:r>
            <a:r>
              <a:rPr b="0" sz="2400" lang="en-US"/>
              <a:t>e</a:t>
            </a:r>
            <a:r>
              <a:rPr b="0" sz="2400" lang="en-US"/>
              <a:t>a</a:t>
            </a:r>
            <a:r>
              <a:rPr b="0" sz="2400" lang="en-US"/>
              <a:t>t</a:t>
            </a:r>
            <a:r>
              <a:rPr b="0" sz="2400" lang="en-US"/>
              <a:t>u</a:t>
            </a:r>
            <a:r>
              <a:rPr b="0" sz="2400" lang="en-US"/>
              <a:t>r</a:t>
            </a:r>
            <a:r>
              <a:rPr b="0" sz="2400" lang="en-US"/>
              <a:t>e</a:t>
            </a:r>
            <a:r>
              <a:rPr b="0" sz="2400" lang="en-US"/>
              <a:t>s</a:t>
            </a:r>
            <a:r>
              <a:rPr b="0" sz="2400" lang="en-US"/>
              <a:t> </a:t>
            </a:r>
            <a:r>
              <a:rPr b="0" sz="2400" lang="en-US"/>
              <a:t>c</a:t>
            </a:r>
            <a:r>
              <a:rPr b="0" sz="2400" lang="en-US"/>
              <a:t>a</a:t>
            </a:r>
            <a:r>
              <a:rPr b="0" sz="2400" lang="en-US"/>
              <a:t>n</a:t>
            </a:r>
            <a:r>
              <a:rPr b="0" sz="2400" lang="en-US"/>
              <a:t> </a:t>
            </a:r>
            <a:r>
              <a:rPr b="0" sz="2400" lang="en-US"/>
              <a:t>b</a:t>
            </a:r>
            <a:r>
              <a:rPr b="0" sz="2400" lang="en-US"/>
              <a:t>e</a:t>
            </a:r>
            <a:r>
              <a:rPr b="0" sz="2400" lang="en-US"/>
              <a:t> </a:t>
            </a:r>
            <a:r>
              <a:rPr b="0" sz="2400" lang="en-US"/>
              <a:t>a</a:t>
            </a:r>
            <a:r>
              <a:rPr b="0" sz="2400" lang="en-US"/>
              <a:t>d</a:t>
            </a:r>
            <a:r>
              <a:rPr b="0" sz="2400" lang="en-US"/>
              <a:t>d</a:t>
            </a:r>
            <a:r>
              <a:rPr b="0" sz="2400" lang="en-US"/>
              <a:t>e</a:t>
            </a:r>
            <a:r>
              <a:rPr b="0" sz="2400" lang="en-US"/>
              <a:t>d</a:t>
            </a:r>
            <a:r>
              <a:rPr b="0" sz="2400" lang="en-US"/>
              <a:t> </a:t>
            </a:r>
            <a:r>
              <a:rPr b="0" sz="2400" lang="en-US"/>
              <a:t>t</a:t>
            </a:r>
            <a:r>
              <a:rPr b="0" sz="2400" lang="en-US"/>
              <a:t>o</a:t>
            </a:r>
            <a:r>
              <a:rPr b="0" sz="2400" lang="en-US"/>
              <a:t> </a:t>
            </a:r>
            <a:r>
              <a:rPr b="0" sz="2400" lang="en-US"/>
              <a:t>distinguish the fake </a:t>
            </a:r>
            <a:r>
              <a:rPr b="0" sz="2400" lang="en-US"/>
              <a:t>web pages from the legitimate web pages. </a:t>
            </a:r>
            <a:endParaRPr b="0" sz="2400" lang="en-US"/>
          </a:p>
          <a:p>
            <a:pPr indent="0" marL="64008">
              <a:buNone/>
            </a:pPr>
            <a:endParaRPr b="0" sz="2400" lang="en-US"/>
          </a:p>
          <a:p>
            <a:pPr indent="0" marL="64008">
              <a:buNone/>
            </a:pPr>
            <a:r>
              <a:rPr b="0" sz="2400" lang="en-US"/>
              <a:t>PhishChecker </a:t>
            </a:r>
            <a:r>
              <a:rPr b="0" sz="2400" lang="en-US"/>
              <a:t>application also can be upgraded into the web phone </a:t>
            </a:r>
            <a:r>
              <a:rPr b="0" sz="2400" lang="en-US"/>
              <a:t>application in detecting phishing on the mobile platform.</a:t>
            </a:r>
            <a:endParaRPr b="0" sz="2400" lang="en-US"/>
          </a:p>
          <a:p>
            <a:pPr indent="0" marL="64008">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7" name="Title 1"/>
          <p:cNvSpPr>
            <a:spLocks noGrp="1"/>
          </p:cNvSpPr>
          <p:nvPr>
            <p:ph type="title"/>
          </p:nvPr>
        </p:nvSpPr>
        <p:spPr>
          <a:xfrm>
            <a:off x="457199" y="142880"/>
            <a:ext cx="8229600" cy="1399032"/>
          </a:xfrm>
        </p:spPr>
        <p:txBody>
          <a:bodyPr>
            <a:normAutofit/>
          </a:bodyPr>
          <a:p>
            <a:r>
              <a:rPr b="1" dirty="0" sz="4000" lang="en-US" smtClean="0">
                <a:latin typeface="Impact" pitchFamily="34" charset="0"/>
              </a:rPr>
              <a:t>Abstract</a:t>
            </a:r>
            <a:endParaRPr b="1" dirty="0" sz="3600" lang="en-IN">
              <a:latin typeface="Impact" pitchFamily="34" charset="0"/>
            </a:endParaRPr>
          </a:p>
        </p:txBody>
      </p:sp>
      <p:sp>
        <p:nvSpPr>
          <p:cNvPr id="1048608" name="Content Placeholder 2"/>
          <p:cNvSpPr>
            <a:spLocks noGrp="1"/>
          </p:cNvSpPr>
          <p:nvPr>
            <p:ph idx="1"/>
          </p:nvPr>
        </p:nvSpPr>
        <p:spPr>
          <a:xfrm>
            <a:off x="629919" y="1541912"/>
            <a:ext cx="8229600" cy="4572000"/>
          </a:xfrm>
        </p:spPr>
        <p:txBody>
          <a:bodyPr>
            <a:normAutofit/>
          </a:bodyPr>
          <a:p>
            <a:pPr algn="just" indent="0" marL="64008">
              <a:buNone/>
            </a:pPr>
            <a:r>
              <a:rPr dirty="0" sz="2400" lang="en-IN"/>
              <a:t>There are number of users who purchase products online and make payment through e- banking.</a:t>
            </a:r>
            <a:r>
              <a:rPr dirty="0" sz="2400" lang="en-US"/>
              <a:t> </a:t>
            </a:r>
            <a:r>
              <a:rPr dirty="0" sz="2400" lang="en-IN"/>
              <a:t>There are e- banking websites who ask user to provide sensitive data such as username, password or credit card details etc. often for malicious reasons.</a:t>
            </a:r>
            <a:endParaRPr dirty="0" sz="2400" lang="en-IN"/>
          </a:p>
          <a:p>
            <a:pPr algn="just" indent="0" marL="64008">
              <a:buNone/>
            </a:pPr>
            <a:r>
              <a:rPr dirty="0" sz="2400" lang="en-IN"/>
              <a:t> </a:t>
            </a:r>
            <a:endParaRPr dirty="0" sz="2400" lang="en-IN"/>
          </a:p>
          <a:p>
            <a:pPr algn="just" indent="0" marL="64008">
              <a:buNone/>
            </a:pPr>
            <a:r>
              <a:rPr dirty="0" sz="2400" lang="en-IN"/>
              <a:t>This type of e-banking websites </a:t>
            </a:r>
            <a:r>
              <a:rPr dirty="0" sz="2400" lang="en-US"/>
              <a:t>a</a:t>
            </a:r>
            <a:r>
              <a:rPr dirty="0" sz="2400" lang="en-US"/>
              <a:t>r</a:t>
            </a:r>
            <a:r>
              <a:rPr dirty="0" sz="2400" lang="en-US"/>
              <a:t>e</a:t>
            </a:r>
            <a:r>
              <a:rPr dirty="0" sz="2400" lang="en-IN"/>
              <a:t> known as phishing website</a:t>
            </a:r>
            <a:r>
              <a:rPr dirty="0" sz="2400" lang="en-US"/>
              <a:t>s</a:t>
            </a:r>
            <a:r>
              <a:rPr dirty="0" sz="2400" lang="en-US"/>
              <a:t>.</a:t>
            </a:r>
            <a:endParaRPr dirty="0" sz="2800" lang="en-IN"/>
          </a:p>
          <a:p>
            <a:pPr algn="just" indent="0" marL="64008">
              <a:buNone/>
            </a:pPr>
            <a:r>
              <a:rPr dirty="0" sz="2400" lang="en-US"/>
              <a:t> </a:t>
            </a:r>
            <a:endParaRPr dirty="0" sz="2800" lang="en-IN"/>
          </a:p>
          <a:p>
            <a:pPr algn="just" indent="0" marL="64008">
              <a:buNone/>
            </a:pPr>
            <a:r>
              <a:rPr dirty="0" sz="2400" lang="en-US"/>
              <a:t>S</a:t>
            </a:r>
            <a:r>
              <a:rPr dirty="0" sz="2400" lang="en-US"/>
              <a:t>o</a:t>
            </a:r>
            <a:r>
              <a:rPr dirty="0" sz="2400" lang="en-US"/>
              <a:t> </a:t>
            </a:r>
            <a:r>
              <a:rPr dirty="0" sz="2400" lang="en-US"/>
              <a:t>h</a:t>
            </a:r>
            <a:r>
              <a:rPr dirty="0" sz="2400" lang="en-US"/>
              <a:t>e</a:t>
            </a:r>
            <a:r>
              <a:rPr dirty="0" sz="2400" lang="en-US"/>
              <a:t>r</a:t>
            </a:r>
            <a:r>
              <a:rPr dirty="0" sz="2400" lang="en-US"/>
              <a:t>e</a:t>
            </a:r>
            <a:r>
              <a:rPr dirty="0" sz="2400" lang="en-US"/>
              <a:t> </a:t>
            </a:r>
            <a:r>
              <a:rPr dirty="0" sz="2400" lang="en-US"/>
              <a:t>w</a:t>
            </a:r>
            <a:r>
              <a:rPr dirty="0" sz="2400" lang="en-US"/>
              <a:t>e</a:t>
            </a:r>
            <a:r>
              <a:rPr dirty="0" sz="2400" lang="en-US"/>
              <a:t> </a:t>
            </a:r>
            <a:r>
              <a:rPr dirty="0" sz="2400" lang="en-US"/>
              <a:t>a</a:t>
            </a:r>
            <a:r>
              <a:rPr dirty="0" sz="2400" lang="en-US"/>
              <a:t>r</a:t>
            </a:r>
            <a:r>
              <a:rPr dirty="0" sz="2400" lang="en-US"/>
              <a:t>e</a:t>
            </a:r>
            <a:r>
              <a:rPr dirty="0" sz="2400" lang="en-US"/>
              <a:t> </a:t>
            </a:r>
            <a:r>
              <a:rPr dirty="0" sz="2400" lang="en-US"/>
              <a:t>g</a:t>
            </a:r>
            <a:r>
              <a:rPr dirty="0" sz="2400" lang="en-US"/>
              <a:t>o</a:t>
            </a:r>
            <a:r>
              <a:rPr dirty="0" sz="2400" lang="en-US"/>
              <a:t>i</a:t>
            </a:r>
            <a:r>
              <a:rPr dirty="0" sz="2400" lang="en-US"/>
              <a:t>n</a:t>
            </a:r>
            <a:r>
              <a:rPr dirty="0" sz="2400" lang="en-US"/>
              <a:t>g</a:t>
            </a:r>
            <a:r>
              <a:rPr dirty="0" sz="2400" lang="en-US"/>
              <a:t> </a:t>
            </a:r>
            <a:r>
              <a:rPr dirty="0" sz="2400" lang="en-US"/>
              <a:t>t</a:t>
            </a:r>
            <a:r>
              <a:rPr dirty="0" sz="2400" lang="en-US"/>
              <a:t>o</a:t>
            </a:r>
            <a:r>
              <a:rPr dirty="0" sz="2400" lang="en-US"/>
              <a:t> </a:t>
            </a:r>
            <a:r>
              <a:rPr dirty="0" sz="2400" lang="en-US"/>
              <a:t>d</a:t>
            </a:r>
            <a:r>
              <a:rPr dirty="0" sz="2400" lang="en-US"/>
              <a:t>e</a:t>
            </a:r>
            <a:r>
              <a:rPr dirty="0" sz="2400" lang="en-US"/>
              <a:t>t</a:t>
            </a:r>
            <a:r>
              <a:rPr dirty="0" sz="2400" lang="en-US"/>
              <a:t>e</a:t>
            </a:r>
            <a:r>
              <a:rPr dirty="0" sz="2400" lang="en-US"/>
              <a:t>c</a:t>
            </a:r>
            <a:r>
              <a:rPr dirty="0" sz="2400" lang="en-US"/>
              <a:t>t</a:t>
            </a:r>
            <a:r>
              <a:rPr dirty="0" sz="2400" lang="en-US"/>
              <a:t> </a:t>
            </a:r>
            <a:r>
              <a:rPr dirty="0" sz="2400" lang="en-US"/>
              <a:t>w</a:t>
            </a:r>
            <a:r>
              <a:rPr dirty="0" sz="2400" lang="en-US"/>
              <a:t>h</a:t>
            </a:r>
            <a:r>
              <a:rPr dirty="0" sz="2400" lang="en-US"/>
              <a:t>e</a:t>
            </a:r>
            <a:r>
              <a:rPr dirty="0" sz="2400" lang="en-US"/>
              <a:t>t</a:t>
            </a:r>
            <a:r>
              <a:rPr dirty="0" sz="2400" lang="en-US"/>
              <a:t>h</a:t>
            </a:r>
            <a:r>
              <a:rPr dirty="0" sz="2400" lang="en-US"/>
              <a:t>e</a:t>
            </a:r>
            <a:r>
              <a:rPr dirty="0" sz="2400" lang="en-US"/>
              <a:t>r</a:t>
            </a:r>
            <a:r>
              <a:rPr dirty="0" sz="2400" lang="en-US"/>
              <a:t> </a:t>
            </a:r>
            <a:r>
              <a:rPr dirty="0" sz="2400" lang="en-US"/>
              <a:t>t</a:t>
            </a:r>
            <a:r>
              <a:rPr dirty="0" sz="2400" lang="en-US"/>
              <a:t>h</a:t>
            </a:r>
            <a:r>
              <a:rPr dirty="0" sz="2400" lang="en-US"/>
              <a:t>e</a:t>
            </a:r>
            <a:r>
              <a:rPr dirty="0" sz="2400" lang="en-US"/>
              <a:t> </a:t>
            </a:r>
            <a:r>
              <a:rPr dirty="0" sz="2400" lang="en-US"/>
              <a:t>p</a:t>
            </a:r>
            <a:r>
              <a:rPr dirty="0" sz="2400" lang="en-US"/>
              <a:t>a</a:t>
            </a:r>
            <a:r>
              <a:rPr dirty="0" sz="2400" lang="en-US"/>
              <a:t>r</a:t>
            </a:r>
            <a:r>
              <a:rPr dirty="0" sz="2400" lang="en-US"/>
              <a:t>t</a:t>
            </a:r>
            <a:r>
              <a:rPr dirty="0" sz="2400" lang="en-US"/>
              <a:t>i</a:t>
            </a:r>
            <a:r>
              <a:rPr dirty="0" sz="2400" lang="en-US"/>
              <a:t>c</a:t>
            </a:r>
            <a:r>
              <a:rPr dirty="0" sz="2400" lang="en-US"/>
              <a:t>u</a:t>
            </a:r>
            <a:r>
              <a:rPr dirty="0" sz="2400" lang="en-US"/>
              <a:t>l</a:t>
            </a:r>
            <a:r>
              <a:rPr dirty="0" sz="2400" lang="en-US"/>
              <a:t>a</a:t>
            </a:r>
            <a:r>
              <a:rPr dirty="0" sz="2400" lang="en-US"/>
              <a:t>r</a:t>
            </a:r>
            <a:r>
              <a:rPr dirty="0" sz="2400" lang="en-US"/>
              <a:t> </a:t>
            </a:r>
            <a:r>
              <a:rPr dirty="0" sz="2400" lang="en-US"/>
              <a:t>w</a:t>
            </a:r>
            <a:r>
              <a:rPr dirty="0" sz="2400" lang="en-US"/>
              <a:t>e</a:t>
            </a:r>
            <a:r>
              <a:rPr dirty="0" sz="2400" lang="en-US"/>
              <a:t>b</a:t>
            </a:r>
            <a:r>
              <a:rPr dirty="0" sz="2400" lang="en-US"/>
              <a:t>p</a:t>
            </a:r>
            <a:r>
              <a:rPr dirty="0" sz="2400" lang="en-US"/>
              <a:t>a</a:t>
            </a:r>
            <a:r>
              <a:rPr dirty="0" sz="2400" lang="en-US"/>
              <a:t>g</a:t>
            </a:r>
            <a:r>
              <a:rPr dirty="0" sz="2400" lang="en-US"/>
              <a:t>e</a:t>
            </a:r>
            <a:r>
              <a:rPr dirty="0" sz="2400" lang="en-US"/>
              <a:t> </a:t>
            </a:r>
            <a:r>
              <a:rPr dirty="0" sz="2400" lang="en-US"/>
              <a:t>i</a:t>
            </a:r>
            <a:r>
              <a:rPr dirty="0" sz="2400" lang="en-US"/>
              <a:t>s</a:t>
            </a:r>
            <a:r>
              <a:rPr dirty="0" sz="2400" lang="en-US"/>
              <a:t> </a:t>
            </a:r>
            <a:r>
              <a:rPr dirty="0" sz="2400" lang="en-US"/>
              <a:t>p</a:t>
            </a:r>
            <a:r>
              <a:rPr dirty="0" sz="2400" lang="en-US"/>
              <a:t>h</a:t>
            </a:r>
            <a:r>
              <a:rPr dirty="0" sz="2400" lang="en-US"/>
              <a:t>i</a:t>
            </a:r>
            <a:r>
              <a:rPr dirty="0" sz="2400" lang="en-US"/>
              <a:t>s</a:t>
            </a:r>
            <a:r>
              <a:rPr dirty="0" sz="2400" lang="en-US"/>
              <a:t>h</a:t>
            </a:r>
            <a:r>
              <a:rPr dirty="0" sz="2400" lang="en-US"/>
              <a:t>e</a:t>
            </a:r>
            <a:r>
              <a:rPr dirty="0" sz="2400" lang="en-US"/>
              <a:t>d</a:t>
            </a:r>
            <a:r>
              <a:rPr dirty="0" sz="2400" lang="en-US"/>
              <a:t> </a:t>
            </a:r>
            <a:r>
              <a:rPr dirty="0" sz="2400" lang="en-US"/>
              <a:t>o</a:t>
            </a:r>
            <a:r>
              <a:rPr dirty="0" sz="2400" lang="en-US"/>
              <a:t>r</a:t>
            </a:r>
            <a:r>
              <a:rPr dirty="0" sz="2400" lang="en-US"/>
              <a:t> </a:t>
            </a:r>
            <a:r>
              <a:rPr dirty="0" sz="2400" lang="en-US"/>
              <a:t>n</a:t>
            </a:r>
            <a:r>
              <a:rPr dirty="0" sz="2400" lang="en-US"/>
              <a:t>o</a:t>
            </a:r>
            <a:r>
              <a:rPr dirty="0" sz="2400" lang="en-US"/>
              <a:t>t</a:t>
            </a:r>
            <a:r>
              <a:rPr dirty="0" sz="2400" lang="en-US"/>
              <a:t> </a:t>
            </a:r>
            <a:r>
              <a:rPr dirty="0" sz="2400" lang="en-US"/>
              <a:t>u</a:t>
            </a:r>
            <a:r>
              <a:rPr dirty="0" sz="2400" lang="en-US"/>
              <a:t>s</a:t>
            </a:r>
            <a:r>
              <a:rPr dirty="0" sz="2400" lang="en-US"/>
              <a:t>i</a:t>
            </a:r>
            <a:r>
              <a:rPr dirty="0" sz="2400" lang="en-US"/>
              <a:t>n</a:t>
            </a:r>
            <a:r>
              <a:rPr dirty="0" sz="2400" lang="en-US"/>
              <a:t>g</a:t>
            </a:r>
            <a:r>
              <a:rPr dirty="0" sz="2400" lang="en-US"/>
              <a:t> </a:t>
            </a:r>
            <a:r>
              <a:rPr dirty="0" sz="2400" lang="en-US"/>
              <a:t>machine le</a:t>
            </a:r>
            <a:r>
              <a:rPr dirty="0" sz="2400" lang="en-US"/>
              <a:t>arning</a:t>
            </a:r>
            <a:r>
              <a:rPr dirty="0" sz="2400" lang="en-US"/>
              <a:t>.</a:t>
            </a:r>
            <a:endParaRPr dirty="0" sz="28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09" name="Title 1"/>
          <p:cNvSpPr>
            <a:spLocks noGrp="1"/>
          </p:cNvSpPr>
          <p:nvPr>
            <p:ph type="title"/>
          </p:nvPr>
        </p:nvSpPr>
        <p:spPr>
          <a:xfrm>
            <a:off x="428596" y="214290"/>
            <a:ext cx="8229600" cy="1399032"/>
          </a:xfrm>
        </p:spPr>
        <p:txBody>
          <a:bodyPr>
            <a:normAutofit/>
          </a:bodyPr>
          <a:p>
            <a:r>
              <a:rPr b="1" dirty="0" sz="3600" lang="en-US" smtClean="0">
                <a:latin typeface="Impact" pitchFamily="34" charset="0"/>
              </a:rPr>
              <a:t>Existing System</a:t>
            </a:r>
            <a:r>
              <a:rPr b="1" dirty="0" sz="3600" lang="en-US" smtClean="0">
                <a:latin typeface="Impact" pitchFamily="34" charset="0"/>
              </a:rPr>
              <a:t>s</a:t>
            </a:r>
            <a:endParaRPr b="1" dirty="0" sz="3600" lang="en-IN">
              <a:latin typeface="Impact" pitchFamily="34" charset="0"/>
            </a:endParaRPr>
          </a:p>
        </p:txBody>
      </p:sp>
      <p:sp>
        <p:nvSpPr>
          <p:cNvPr id="1048610" name="Content Placeholder 2"/>
          <p:cNvSpPr>
            <a:spLocks noGrp="1"/>
          </p:cNvSpPr>
          <p:nvPr>
            <p:ph idx="1"/>
          </p:nvPr>
        </p:nvSpPr>
        <p:spPr>
          <a:xfrm>
            <a:off x="214281" y="1899081"/>
            <a:ext cx="8658228" cy="4572000"/>
          </a:xfrm>
        </p:spPr>
        <p:txBody>
          <a:bodyPr anchor="t" anchorCtr="1">
            <a:normAutofit/>
          </a:bodyPr>
          <a:p>
            <a:pPr algn="l">
              <a:lnSpc>
                <a:spcPct val="100000"/>
              </a:lnSpc>
              <a:buNone/>
            </a:pPr>
            <a:r>
              <a:rPr dirty="0" sz="2800" lang="en-US" smtClean="0">
                <a:latin typeface="Tw Cen MT Condensed Extra Bold" pitchFamily="34" charset="0"/>
              </a:rPr>
              <a:t>      </a:t>
            </a:r>
            <a:r>
              <a:rPr dirty="0" sz="2400" lang="en-US" smtClean="0">
                <a:latin typeface="Tw Cen MT Condensed Extra Bold" pitchFamily="34" charset="0"/>
              </a:rPr>
              <a:t>   </a:t>
            </a:r>
            <a:r>
              <a:rPr dirty="0" sz="2400" lang="en-US" smtClean="0">
                <a:latin typeface="Tw Cen MT Condensed Extra Bold" pitchFamily="34" charset="0"/>
              </a:rPr>
              <a:t>T</a:t>
            </a:r>
            <a:r>
              <a:rPr dirty="0" sz="2400" lang="en-US" smtClean="0">
                <a:latin typeface="Tw Cen MT Condensed Extra Bold" pitchFamily="34" charset="0"/>
              </a:rPr>
              <a:t>h</a:t>
            </a:r>
            <a:r>
              <a:rPr dirty="0" sz="2400" lang="en-US" smtClean="0">
                <a:latin typeface="Tw Cen MT Condensed Extra Bold" pitchFamily="34" charset="0"/>
              </a:rPr>
              <a:t>e</a:t>
            </a:r>
            <a:r>
              <a:rPr dirty="0" sz="2400" lang="en-US" smtClean="0">
                <a:latin typeface="Tw Cen MT Condensed Extra Bold" pitchFamily="34" charset="0"/>
              </a:rPr>
              <a:t> </a:t>
            </a:r>
            <a:r>
              <a:rPr dirty="0" sz="2400" lang="en-US" smtClean="0">
                <a:latin typeface="Tw Cen MT Condensed Extra Bold" pitchFamily="34" charset="0"/>
              </a:rPr>
              <a:t>e</a:t>
            </a:r>
            <a:r>
              <a:rPr dirty="0" sz="2400" lang="en-US" smtClean="0">
                <a:latin typeface="Tw Cen MT Condensed Extra Bold" pitchFamily="34" charset="0"/>
              </a:rPr>
              <a:t>x</a:t>
            </a:r>
            <a:r>
              <a:rPr dirty="0" sz="2400" lang="en-US" smtClean="0">
                <a:latin typeface="Tw Cen MT Condensed Extra Bold" pitchFamily="34" charset="0"/>
              </a:rPr>
              <a:t>i</a:t>
            </a:r>
            <a:r>
              <a:rPr dirty="0" sz="2400" lang="en-US" smtClean="0">
                <a:latin typeface="Tw Cen MT Condensed Extra Bold" pitchFamily="34" charset="0"/>
              </a:rPr>
              <a:t>s</a:t>
            </a:r>
            <a:r>
              <a:rPr dirty="0" sz="2400" lang="en-US" smtClean="0">
                <a:latin typeface="Tw Cen MT Condensed Extra Bold" pitchFamily="34" charset="0"/>
              </a:rPr>
              <a:t>ting</a:t>
            </a:r>
            <a:r>
              <a:rPr dirty="0" sz="2400" lang="en-US" smtClean="0">
                <a:latin typeface="Tw Cen MT Condensed Extra Bold" pitchFamily="34" charset="0"/>
              </a:rPr>
              <a:t> </a:t>
            </a:r>
            <a:r>
              <a:rPr dirty="0" sz="2400" lang="en-US" smtClean="0">
                <a:latin typeface="Tw Cen MT Condensed Extra Bold" pitchFamily="34" charset="0"/>
              </a:rPr>
              <a:t>t</a:t>
            </a:r>
            <a:r>
              <a:rPr dirty="0" sz="2400" lang="en-US" smtClean="0">
                <a:latin typeface="Tw Cen MT Condensed Extra Bold" pitchFamily="34" charset="0"/>
              </a:rPr>
              <a:t>e</a:t>
            </a:r>
            <a:r>
              <a:rPr dirty="0" sz="2400" lang="en-US" smtClean="0">
                <a:latin typeface="Tw Cen MT Condensed Extra Bold" pitchFamily="34" charset="0"/>
              </a:rPr>
              <a:t>c</a:t>
            </a:r>
            <a:r>
              <a:rPr dirty="0" sz="2400" lang="en-US" smtClean="0">
                <a:latin typeface="Tw Cen MT Condensed Extra Bold" pitchFamily="34" charset="0"/>
              </a:rPr>
              <a:t>h</a:t>
            </a:r>
            <a:r>
              <a:rPr dirty="0" sz="2400" lang="en-US" smtClean="0">
                <a:latin typeface="Tw Cen MT Condensed Extra Bold" pitchFamily="34" charset="0"/>
              </a:rPr>
              <a:t>n</a:t>
            </a:r>
            <a:r>
              <a:rPr dirty="0" sz="2400" lang="en-US" smtClean="0">
                <a:latin typeface="Tw Cen MT Condensed Extra Bold" pitchFamily="34" charset="0"/>
              </a:rPr>
              <a:t>i</a:t>
            </a:r>
            <a:r>
              <a:rPr dirty="0" sz="2400" lang="en-US" smtClean="0">
                <a:latin typeface="Tw Cen MT Condensed Extra Bold" pitchFamily="34" charset="0"/>
              </a:rPr>
              <a:t>q</a:t>
            </a:r>
            <a:r>
              <a:rPr dirty="0" sz="2400" lang="en-US" smtClean="0">
                <a:latin typeface="Tw Cen MT Condensed Extra Bold" pitchFamily="34" charset="0"/>
              </a:rPr>
              <a:t>u</a:t>
            </a:r>
            <a:r>
              <a:rPr dirty="0" sz="2400" lang="en-US" smtClean="0">
                <a:latin typeface="Tw Cen MT Condensed Extra Bold" pitchFamily="34" charset="0"/>
              </a:rPr>
              <a:t>e</a:t>
            </a:r>
            <a:r>
              <a:rPr dirty="0" sz="2400" lang="en-US" smtClean="0">
                <a:latin typeface="Tw Cen MT Condensed Extra Bold" pitchFamily="34" charset="0"/>
              </a:rPr>
              <a:t> </a:t>
            </a:r>
            <a:r>
              <a:rPr dirty="0" sz="2400" lang="en-US" smtClean="0">
                <a:latin typeface="Tw Cen MT Condensed Extra Bold" pitchFamily="34" charset="0"/>
              </a:rPr>
              <a:t>f</a:t>
            </a:r>
            <a:r>
              <a:rPr dirty="0" sz="2400" lang="en-US" smtClean="0">
                <a:latin typeface="Tw Cen MT Condensed Extra Bold" pitchFamily="34" charset="0"/>
              </a:rPr>
              <a:t>o</a:t>
            </a:r>
            <a:r>
              <a:rPr dirty="0" sz="2400" lang="en-US" smtClean="0">
                <a:latin typeface="Tw Cen MT Condensed Extra Bold" pitchFamily="34" charset="0"/>
              </a:rPr>
              <a:t>r</a:t>
            </a:r>
            <a:r>
              <a:rPr dirty="0" sz="2400" lang="en-US" smtClean="0">
                <a:latin typeface="Tw Cen MT Condensed Extra Bold" pitchFamily="34" charset="0"/>
              </a:rPr>
              <a:t> </a:t>
            </a:r>
            <a:r>
              <a:rPr dirty="0" sz="2400" lang="en-US" smtClean="0">
                <a:latin typeface="Tw Cen MT Condensed Extra Bold" pitchFamily="34" charset="0"/>
              </a:rPr>
              <a:t>d</a:t>
            </a:r>
            <a:r>
              <a:rPr dirty="0" sz="2400" lang="en-US" smtClean="0">
                <a:latin typeface="Tw Cen MT Condensed Extra Bold" pitchFamily="34" charset="0"/>
              </a:rPr>
              <a:t>e</a:t>
            </a:r>
            <a:r>
              <a:rPr dirty="0" sz="2400" lang="en-US" smtClean="0">
                <a:latin typeface="Tw Cen MT Condensed Extra Bold" pitchFamily="34" charset="0"/>
              </a:rPr>
              <a:t>t</a:t>
            </a:r>
            <a:r>
              <a:rPr dirty="0" sz="2400" lang="en-US" smtClean="0">
                <a:latin typeface="Tw Cen MT Condensed Extra Bold" pitchFamily="34" charset="0"/>
              </a:rPr>
              <a:t>e</a:t>
            </a:r>
            <a:r>
              <a:rPr dirty="0" sz="2400" lang="en-US" smtClean="0">
                <a:latin typeface="Tw Cen MT Condensed Extra Bold" pitchFamily="34" charset="0"/>
              </a:rPr>
              <a:t>c</a:t>
            </a:r>
            <a:r>
              <a:rPr dirty="0" sz="2400" lang="en-US" smtClean="0">
                <a:latin typeface="Tw Cen MT Condensed Extra Bold" pitchFamily="34" charset="0"/>
              </a:rPr>
              <a:t>t</a:t>
            </a:r>
            <a:r>
              <a:rPr dirty="0" sz="2400" lang="en-US" smtClean="0">
                <a:latin typeface="Tw Cen MT Condensed Extra Bold" pitchFamily="34" charset="0"/>
              </a:rPr>
              <a:t>i</a:t>
            </a:r>
            <a:r>
              <a:rPr dirty="0" sz="2400" lang="en-US" smtClean="0">
                <a:latin typeface="Tw Cen MT Condensed Extra Bold" pitchFamily="34" charset="0"/>
              </a:rPr>
              <a:t>n</a:t>
            </a:r>
            <a:r>
              <a:rPr dirty="0" sz="2400" lang="en-US" smtClean="0">
                <a:latin typeface="Tw Cen MT Condensed Extra Bold" pitchFamily="34" charset="0"/>
              </a:rPr>
              <a:t>g</a:t>
            </a:r>
            <a:r>
              <a:rPr dirty="0" sz="2400" lang="en-US" smtClean="0">
                <a:latin typeface="Tw Cen MT Condensed Extra Bold" pitchFamily="34" charset="0"/>
              </a:rPr>
              <a:t> </a:t>
            </a:r>
            <a:r>
              <a:rPr dirty="0" sz="2400" lang="en-US" smtClean="0">
                <a:latin typeface="Tw Cen MT Condensed Extra Bold" pitchFamily="34" charset="0"/>
              </a:rPr>
              <a:t>a</a:t>
            </a:r>
            <a:r>
              <a:rPr dirty="0" sz="2400" lang="en-US" smtClean="0">
                <a:latin typeface="Tw Cen MT Condensed Extra Bold" pitchFamily="34" charset="0"/>
              </a:rPr>
              <a:t> </a:t>
            </a:r>
            <a:r>
              <a:rPr dirty="0" sz="2400" lang="en-US" smtClean="0">
                <a:latin typeface="Tw Cen MT Condensed Extra Bold" pitchFamily="34" charset="0"/>
              </a:rPr>
              <a:t>p</a:t>
            </a:r>
            <a:r>
              <a:rPr dirty="0" sz="2400" lang="en-US" smtClean="0">
                <a:latin typeface="Tw Cen MT Condensed Extra Bold" pitchFamily="34" charset="0"/>
              </a:rPr>
              <a:t>h</a:t>
            </a:r>
            <a:r>
              <a:rPr dirty="0" sz="2400" lang="en-US" smtClean="0">
                <a:latin typeface="Tw Cen MT Condensed Extra Bold" pitchFamily="34" charset="0"/>
              </a:rPr>
              <a:t>i</a:t>
            </a:r>
            <a:r>
              <a:rPr dirty="0" sz="2400" lang="en-US" smtClean="0">
                <a:latin typeface="Tw Cen MT Condensed Extra Bold" pitchFamily="34" charset="0"/>
              </a:rPr>
              <a:t>s</a:t>
            </a:r>
            <a:r>
              <a:rPr dirty="0" sz="2400" lang="en-US" smtClean="0">
                <a:latin typeface="Tw Cen MT Condensed Extra Bold" pitchFamily="34" charset="0"/>
              </a:rPr>
              <a:t>h</a:t>
            </a:r>
            <a:r>
              <a:rPr dirty="0" sz="2400" lang="en-US" smtClean="0">
                <a:latin typeface="Tw Cen MT Condensed Extra Bold" pitchFamily="34" charset="0"/>
              </a:rPr>
              <a:t>i</a:t>
            </a:r>
            <a:r>
              <a:rPr dirty="0" sz="2400" lang="en-US" smtClean="0">
                <a:latin typeface="Tw Cen MT Condensed Extra Bold" pitchFamily="34" charset="0"/>
              </a:rPr>
              <a:t>n</a:t>
            </a:r>
            <a:r>
              <a:rPr dirty="0" sz="2400" lang="en-US" smtClean="0">
                <a:latin typeface="Tw Cen MT Condensed Extra Bold" pitchFamily="34" charset="0"/>
              </a:rPr>
              <a:t>g</a:t>
            </a:r>
            <a:r>
              <a:rPr dirty="0" sz="2400" lang="en-US" smtClean="0">
                <a:latin typeface="Tw Cen MT Condensed Extra Bold" pitchFamily="34" charset="0"/>
              </a:rPr>
              <a:t> </a:t>
            </a:r>
            <a:r>
              <a:rPr dirty="0" sz="2400" lang="en-US" smtClean="0">
                <a:latin typeface="Tw Cen MT Condensed Extra Bold" pitchFamily="34" charset="0"/>
              </a:rPr>
              <a:t>w</a:t>
            </a:r>
            <a:r>
              <a:rPr dirty="0" sz="2400" lang="en-US" smtClean="0">
                <a:latin typeface="Tw Cen MT Condensed Extra Bold" pitchFamily="34" charset="0"/>
              </a:rPr>
              <a:t>e</a:t>
            </a:r>
            <a:r>
              <a:rPr dirty="0" sz="2400" lang="en-US" smtClean="0">
                <a:latin typeface="Tw Cen MT Condensed Extra Bold" pitchFamily="34" charset="0"/>
              </a:rPr>
              <a:t>b</a:t>
            </a:r>
            <a:r>
              <a:rPr dirty="0" sz="2400" lang="en-US" smtClean="0">
                <a:latin typeface="Tw Cen MT Condensed Extra Bold" pitchFamily="34" charset="0"/>
              </a:rPr>
              <a:t>s</a:t>
            </a:r>
            <a:r>
              <a:rPr dirty="0" sz="2400" lang="en-US" smtClean="0">
                <a:latin typeface="Tw Cen MT Condensed Extra Bold" pitchFamily="34" charset="0"/>
              </a:rPr>
              <a:t>i</a:t>
            </a:r>
            <a:r>
              <a:rPr dirty="0" sz="2400" lang="en-US" smtClean="0">
                <a:latin typeface="Tw Cen MT Condensed Extra Bold" pitchFamily="34" charset="0"/>
              </a:rPr>
              <a:t>t</a:t>
            </a:r>
            <a:r>
              <a:rPr dirty="0" sz="2400" lang="en-US" smtClean="0">
                <a:latin typeface="Tw Cen MT Condensed Extra Bold" pitchFamily="34" charset="0"/>
              </a:rPr>
              <a:t>e</a:t>
            </a:r>
            <a:r>
              <a:rPr dirty="0" sz="2400" lang="en-US" smtClean="0">
                <a:latin typeface="Tw Cen MT Condensed Extra Bold" pitchFamily="34" charset="0"/>
              </a:rPr>
              <a:t> </a:t>
            </a:r>
            <a:r>
              <a:rPr dirty="0" sz="2400" lang="en-US" smtClean="0">
                <a:latin typeface="Tw Cen MT Condensed Extra Bold" pitchFamily="34" charset="0"/>
              </a:rPr>
              <a:t>i</a:t>
            </a:r>
            <a:r>
              <a:rPr dirty="0" sz="2400" lang="en-US" smtClean="0">
                <a:latin typeface="Tw Cen MT Condensed Extra Bold" pitchFamily="34" charset="0"/>
              </a:rPr>
              <a:t>s</a:t>
            </a:r>
            <a:r>
              <a:rPr dirty="0" sz="2400" lang="en-US" smtClean="0">
                <a:latin typeface="Tw Cen MT Condensed Extra Bold" pitchFamily="34" charset="0"/>
              </a:rPr>
              <a:t> </a:t>
            </a:r>
            <a:r>
              <a:rPr dirty="0" sz="2400" lang="en-US" smtClean="0">
                <a:latin typeface="Tw Cen MT Condensed Extra Bold" pitchFamily="34" charset="0"/>
              </a:rPr>
              <a:t>"</a:t>
            </a:r>
            <a:r>
              <a:rPr dirty="0" sz="2400" lang="en-US" smtClean="0">
                <a:latin typeface="Tw Cen MT Condensed Extra Bold" pitchFamily="34" charset="0"/>
              </a:rPr>
              <a:t>I</a:t>
            </a:r>
            <a:r>
              <a:rPr dirty="0" sz="2400" lang="en-US" smtClean="0">
                <a:latin typeface="Tw Cen MT Condensed Extra Bold" pitchFamily="34" charset="0"/>
              </a:rPr>
              <a:t>n</a:t>
            </a:r>
            <a:r>
              <a:rPr dirty="0" sz="2400" lang="en-US" smtClean="0">
                <a:latin typeface="Tw Cen MT Condensed Extra Bold" pitchFamily="34" charset="0"/>
              </a:rPr>
              <a:t>t</a:t>
            </a:r>
            <a:r>
              <a:rPr dirty="0" sz="2400" lang="en-US" smtClean="0">
                <a:latin typeface="Tw Cen MT Condensed Extra Bold" pitchFamily="34" charset="0"/>
              </a:rPr>
              <a:t>e</a:t>
            </a:r>
            <a:r>
              <a:rPr dirty="0" sz="2400" lang="en-US" smtClean="0">
                <a:latin typeface="Tw Cen MT Condensed Extra Bold" pitchFamily="34" charset="0"/>
              </a:rPr>
              <a:t>r</a:t>
            </a:r>
            <a:r>
              <a:rPr dirty="0" sz="2400" lang="en-US" smtClean="0">
                <a:latin typeface="Tw Cen MT Condensed Extra Bold" pitchFamily="34" charset="0"/>
              </a:rPr>
              <a:t>a</a:t>
            </a:r>
            <a:r>
              <a:rPr dirty="0" sz="2400" lang="en-US" smtClean="0">
                <a:latin typeface="Tw Cen MT Condensed Extra Bold" pitchFamily="34" charset="0"/>
              </a:rPr>
              <a:t>c</a:t>
            </a:r>
            <a:r>
              <a:rPr dirty="0" sz="2400" lang="en-US" smtClean="0">
                <a:latin typeface="Tw Cen MT Condensed Extra Bold" pitchFamily="34" charset="0"/>
              </a:rPr>
              <a:t>t</a:t>
            </a:r>
            <a:r>
              <a:rPr dirty="0" sz="2400" lang="en-US" smtClean="0">
                <a:latin typeface="Tw Cen MT Condensed Extra Bold" pitchFamily="34" charset="0"/>
              </a:rPr>
              <a:t>i</a:t>
            </a:r>
            <a:r>
              <a:rPr dirty="0" sz="2400" lang="en-US" smtClean="0">
                <a:latin typeface="Tw Cen MT Condensed Extra Bold" pitchFamily="34" charset="0"/>
              </a:rPr>
              <a:t>v</a:t>
            </a:r>
            <a:r>
              <a:rPr dirty="0" sz="2400" lang="en-US" smtClean="0">
                <a:latin typeface="Tw Cen MT Condensed Extra Bold" pitchFamily="34" charset="0"/>
              </a:rPr>
              <a:t>e</a:t>
            </a:r>
            <a:r>
              <a:rPr dirty="0" sz="2400" lang="en-US" smtClean="0">
                <a:latin typeface="Tw Cen MT Condensed Extra Bold" pitchFamily="34" charset="0"/>
              </a:rPr>
              <a:t> </a:t>
            </a:r>
            <a:r>
              <a:rPr dirty="0" sz="2400" lang="en-US" smtClean="0">
                <a:latin typeface="Tw Cen MT Condensed Extra Bold" pitchFamily="34" charset="0"/>
              </a:rPr>
              <a:t>t</a:t>
            </a:r>
            <a:r>
              <a:rPr dirty="0" sz="2400" lang="en-US" smtClean="0">
                <a:latin typeface="Tw Cen MT Condensed Extra Bold" pitchFamily="34" charset="0"/>
              </a:rPr>
              <a:t>e</a:t>
            </a:r>
            <a:r>
              <a:rPr dirty="0" sz="2400" lang="en-US" smtClean="0">
                <a:latin typeface="Tw Cen MT Condensed Extra Bold" pitchFamily="34" charset="0"/>
              </a:rPr>
              <a:t>a</a:t>
            </a:r>
            <a:r>
              <a:rPr dirty="0" sz="2400" lang="en-US" smtClean="0">
                <a:latin typeface="Tw Cen MT Condensed Extra Bold" pitchFamily="34" charset="0"/>
              </a:rPr>
              <a:t>c</a:t>
            </a:r>
            <a:r>
              <a:rPr dirty="0" sz="2400" lang="en-US" smtClean="0">
                <a:latin typeface="Tw Cen MT Condensed Extra Bold" pitchFamily="34" charset="0"/>
              </a:rPr>
              <a:t>h</a:t>
            </a:r>
            <a:r>
              <a:rPr dirty="0" sz="2400" lang="en-US" smtClean="0">
                <a:latin typeface="Tw Cen MT Condensed Extra Bold" pitchFamily="34" charset="0"/>
              </a:rPr>
              <a:t>i</a:t>
            </a:r>
            <a:r>
              <a:rPr dirty="0" sz="2400" lang="en-US" smtClean="0">
                <a:latin typeface="Tw Cen MT Condensed Extra Bold" pitchFamily="34" charset="0"/>
              </a:rPr>
              <a:t>n</a:t>
            </a:r>
            <a:r>
              <a:rPr dirty="0" sz="2400" lang="en-US" smtClean="0">
                <a:latin typeface="Tw Cen MT Condensed Extra Bold" pitchFamily="34" charset="0"/>
              </a:rPr>
              <a:t>g</a:t>
            </a:r>
            <a:r>
              <a:rPr dirty="0" sz="2400" lang="en-US" smtClean="0">
                <a:latin typeface="Tw Cen MT Condensed Extra Bold" pitchFamily="34" charset="0"/>
              </a:rPr>
              <a:t>"</a:t>
            </a:r>
            <a:r>
              <a:rPr dirty="0" sz="2400" lang="en-US" smtClean="0">
                <a:latin typeface="Tw Cen MT Condensed Extra Bold" pitchFamily="34" charset="0"/>
              </a:rPr>
              <a:t> </a:t>
            </a:r>
            <a:r>
              <a:rPr dirty="0" sz="2400" lang="en-US" smtClean="0">
                <a:latin typeface="Tw Cen MT Condensed Extra Bold" pitchFamily="34" charset="0"/>
              </a:rPr>
              <a:t>w</a:t>
            </a:r>
            <a:r>
              <a:rPr dirty="0" sz="2400" lang="en-US" smtClean="0">
                <a:latin typeface="Tw Cen MT Condensed Extra Bold" pitchFamily="34" charset="0"/>
              </a:rPr>
              <a:t>h</a:t>
            </a:r>
            <a:r>
              <a:rPr dirty="0" sz="2400" lang="en-US" smtClean="0">
                <a:latin typeface="Tw Cen MT Condensed Extra Bold" pitchFamily="34" charset="0"/>
              </a:rPr>
              <a:t>e</a:t>
            </a:r>
            <a:r>
              <a:rPr dirty="0" sz="2400" lang="en-US" smtClean="0">
                <a:latin typeface="Tw Cen MT Condensed Extra Bold" pitchFamily="34" charset="0"/>
              </a:rPr>
              <a:t>r</a:t>
            </a:r>
            <a:r>
              <a:rPr dirty="0" sz="2400" lang="en-US" smtClean="0">
                <a:latin typeface="Tw Cen MT Condensed Extra Bold" pitchFamily="34" charset="0"/>
              </a:rPr>
              <a:t>e</a:t>
            </a:r>
            <a:r>
              <a:rPr dirty="0" sz="2400" lang="en-US" smtClean="0">
                <a:latin typeface="Tw Cen MT Condensed Extra Bold" pitchFamily="34" charset="0"/>
              </a:rPr>
              <a:t> </a:t>
            </a:r>
            <a:r>
              <a:rPr dirty="0" sz="2400" lang="en-US" smtClean="0">
                <a:latin typeface="Tw Cen MT Condensed Extra Bold" pitchFamily="34" charset="0"/>
              </a:rPr>
              <a:t>e</a:t>
            </a:r>
            <a:r>
              <a:rPr dirty="0" sz="2400" lang="en-US" smtClean="0">
                <a:latin typeface="Tw Cen MT Condensed Extra Bold" pitchFamily="34" charset="0"/>
              </a:rPr>
              <a:t>d</a:t>
            </a:r>
            <a:r>
              <a:rPr dirty="0" sz="2400" lang="en-US" smtClean="0">
                <a:latin typeface="Tw Cen MT Condensed Extra Bold" pitchFamily="34" charset="0"/>
              </a:rPr>
              <a:t>u</a:t>
            </a:r>
            <a:r>
              <a:rPr dirty="0" sz="2400" lang="en-US" smtClean="0">
                <a:latin typeface="Tw Cen MT Condensed Extra Bold" pitchFamily="34" charset="0"/>
              </a:rPr>
              <a:t>c</a:t>
            </a:r>
            <a:r>
              <a:rPr dirty="0" sz="2400" lang="en-US" smtClean="0">
                <a:latin typeface="Tw Cen MT Condensed Extra Bold" pitchFamily="34" charset="0"/>
              </a:rPr>
              <a:t>a</a:t>
            </a:r>
            <a:r>
              <a:rPr dirty="0" sz="2400" lang="en-US" smtClean="0">
                <a:latin typeface="Tw Cen MT Condensed Extra Bold" pitchFamily="34" charset="0"/>
              </a:rPr>
              <a:t>t</a:t>
            </a:r>
            <a:r>
              <a:rPr dirty="0" sz="2400" lang="en-US" smtClean="0">
                <a:latin typeface="Tw Cen MT Condensed Extra Bold" pitchFamily="34" charset="0"/>
              </a:rPr>
              <a:t>e</a:t>
            </a:r>
            <a:r>
              <a:rPr dirty="0" sz="2400" lang="en-US" smtClean="0">
                <a:latin typeface="Tw Cen MT Condensed Extra Bold" pitchFamily="34" charset="0"/>
              </a:rPr>
              <a:t>d</a:t>
            </a:r>
            <a:r>
              <a:rPr dirty="0" sz="2400" lang="en-US" smtClean="0">
                <a:latin typeface="Tw Cen MT Condensed Extra Bold" pitchFamily="34" charset="0"/>
              </a:rPr>
              <a:t> </a:t>
            </a:r>
            <a:r>
              <a:rPr dirty="0" sz="2400" lang="en-US" smtClean="0">
                <a:latin typeface="Tw Cen MT Condensed Extra Bold" pitchFamily="34" charset="0"/>
              </a:rPr>
              <a:t>u</a:t>
            </a:r>
            <a:r>
              <a:rPr dirty="0" sz="2400" lang="en-US" smtClean="0">
                <a:latin typeface="Tw Cen MT Condensed Extra Bold" pitchFamily="34" charset="0"/>
              </a:rPr>
              <a:t>s</a:t>
            </a:r>
            <a:r>
              <a:rPr dirty="0" sz="2400" lang="en-US" smtClean="0">
                <a:latin typeface="Tw Cen MT Condensed Extra Bold" pitchFamily="34" charset="0"/>
              </a:rPr>
              <a:t>e</a:t>
            </a:r>
            <a:r>
              <a:rPr dirty="0" sz="2400" lang="en-US" smtClean="0">
                <a:latin typeface="Tw Cen MT Condensed Extra Bold" pitchFamily="34" charset="0"/>
              </a:rPr>
              <a:t>r</a:t>
            </a:r>
            <a:r>
              <a:rPr dirty="0" sz="2400" lang="en-US" smtClean="0">
                <a:latin typeface="Tw Cen MT Condensed Extra Bold" pitchFamily="34" charset="0"/>
              </a:rPr>
              <a:t>s</a:t>
            </a:r>
            <a:r>
              <a:rPr dirty="0" sz="2400" lang="en-US" smtClean="0">
                <a:latin typeface="Tw Cen MT Condensed Extra Bold" pitchFamily="34" charset="0"/>
              </a:rPr>
              <a:t> </a:t>
            </a:r>
            <a:r>
              <a:rPr dirty="0" sz="2400" lang="en-US" smtClean="0">
                <a:latin typeface="Tw Cen MT Condensed Extra Bold" pitchFamily="34" charset="0"/>
              </a:rPr>
              <a:t>a</a:t>
            </a:r>
            <a:r>
              <a:rPr dirty="0" sz="2400" lang="en-US" smtClean="0">
                <a:latin typeface="Tw Cen MT Condensed Extra Bold" pitchFamily="34" charset="0"/>
              </a:rPr>
              <a:t>n</a:t>
            </a:r>
            <a:r>
              <a:rPr dirty="0" sz="2400" lang="en-US" smtClean="0">
                <a:latin typeface="Tw Cen MT Condensed Extra Bold" pitchFamily="34" charset="0"/>
              </a:rPr>
              <a:t>d</a:t>
            </a:r>
            <a:r>
              <a:rPr dirty="0" sz="2400" lang="en-US" smtClean="0">
                <a:latin typeface="Tw Cen MT Condensed Extra Bold" pitchFamily="34" charset="0"/>
              </a:rPr>
              <a:t> </a:t>
            </a:r>
            <a:r>
              <a:rPr dirty="0" sz="2400" lang="en-US" smtClean="0">
                <a:latin typeface="Tw Cen MT Condensed Extra Bold" pitchFamily="34" charset="0"/>
              </a:rPr>
              <a:t>c</a:t>
            </a:r>
            <a:r>
              <a:rPr dirty="0" sz="2400" lang="en-US" smtClean="0">
                <a:latin typeface="Tw Cen MT Condensed Extra Bold" pitchFamily="34" charset="0"/>
              </a:rPr>
              <a:t>o</a:t>
            </a:r>
            <a:r>
              <a:rPr dirty="0" sz="2400" lang="en-US" smtClean="0">
                <a:latin typeface="Tw Cen MT Condensed Extra Bold" pitchFamily="34" charset="0"/>
              </a:rPr>
              <a:t>m</a:t>
            </a:r>
            <a:r>
              <a:rPr dirty="0" sz="2400" lang="en-US" smtClean="0">
                <a:latin typeface="Tw Cen MT Condensed Extra Bold" pitchFamily="34" charset="0"/>
              </a:rPr>
              <a:t>p</a:t>
            </a:r>
            <a:r>
              <a:rPr dirty="0" sz="2400" lang="en-US" smtClean="0">
                <a:latin typeface="Tw Cen MT Condensed Extra Bold" pitchFamily="34" charset="0"/>
              </a:rPr>
              <a:t>a</a:t>
            </a:r>
            <a:r>
              <a:rPr dirty="0" sz="2400" lang="en-US" smtClean="0">
                <a:latin typeface="Tw Cen MT Condensed Extra Bold" pitchFamily="34" charset="0"/>
              </a:rPr>
              <a:t>n</a:t>
            </a:r>
            <a:r>
              <a:rPr dirty="0" sz="2400" lang="en-US" smtClean="0">
                <a:latin typeface="Tw Cen MT Condensed Extra Bold" pitchFamily="34" charset="0"/>
              </a:rPr>
              <a:t>y</a:t>
            </a:r>
            <a:r>
              <a:rPr dirty="0" sz="2400" lang="en-US" smtClean="0">
                <a:latin typeface="Tw Cen MT Condensed Extra Bold" pitchFamily="34" charset="0"/>
              </a:rPr>
              <a:t> </a:t>
            </a:r>
            <a:r>
              <a:rPr dirty="0" sz="2400" lang="en-US" smtClean="0">
                <a:latin typeface="Tw Cen MT Condensed Extra Bold" pitchFamily="34" charset="0"/>
              </a:rPr>
              <a:t>e</a:t>
            </a:r>
            <a:r>
              <a:rPr dirty="0" sz="2400" lang="en-US" smtClean="0">
                <a:latin typeface="Tw Cen MT Condensed Extra Bold" pitchFamily="34" charset="0"/>
              </a:rPr>
              <a:t>x</a:t>
            </a:r>
            <a:r>
              <a:rPr dirty="0" sz="2400" lang="en-US" smtClean="0">
                <a:latin typeface="Tw Cen MT Condensed Extra Bold" pitchFamily="34" charset="0"/>
              </a:rPr>
              <a:t>p</a:t>
            </a:r>
            <a:r>
              <a:rPr dirty="0" sz="2400" lang="en-US" smtClean="0">
                <a:latin typeface="Tw Cen MT Condensed Extra Bold" pitchFamily="34" charset="0"/>
              </a:rPr>
              <a:t>e</a:t>
            </a:r>
            <a:r>
              <a:rPr dirty="0" sz="2400" lang="en-US" smtClean="0">
                <a:latin typeface="Tw Cen MT Condensed Extra Bold" pitchFamily="34" charset="0"/>
              </a:rPr>
              <a:t>r</a:t>
            </a:r>
            <a:r>
              <a:rPr dirty="0" sz="2400" lang="en-US" smtClean="0">
                <a:latin typeface="Tw Cen MT Condensed Extra Bold" pitchFamily="34" charset="0"/>
              </a:rPr>
              <a:t>t</a:t>
            </a:r>
            <a:r>
              <a:rPr dirty="0" sz="2400" lang="en-US" smtClean="0">
                <a:latin typeface="Tw Cen MT Condensed Extra Bold" pitchFamily="34" charset="0"/>
              </a:rPr>
              <a:t>s</a:t>
            </a:r>
            <a:r>
              <a:rPr dirty="0" sz="2400" lang="en-US" smtClean="0">
                <a:latin typeface="Tw Cen MT Condensed Extra Bold" pitchFamily="34" charset="0"/>
              </a:rPr>
              <a:t> </a:t>
            </a:r>
            <a:r>
              <a:rPr dirty="0" sz="2400" lang="en-US" smtClean="0">
                <a:latin typeface="Tw Cen MT Condensed Extra Bold" pitchFamily="34" charset="0"/>
              </a:rPr>
              <a:t>w</a:t>
            </a:r>
            <a:r>
              <a:rPr dirty="0" sz="2400" lang="en-US" smtClean="0">
                <a:latin typeface="Tw Cen MT Condensed Extra Bold" pitchFamily="34" charset="0"/>
              </a:rPr>
              <a:t>i</a:t>
            </a:r>
            <a:r>
              <a:rPr dirty="0" sz="2400" lang="en-US" smtClean="0">
                <a:latin typeface="Tw Cen MT Condensed Extra Bold" pitchFamily="34" charset="0"/>
              </a:rPr>
              <a:t>l</a:t>
            </a:r>
            <a:r>
              <a:rPr dirty="0" sz="2400" lang="en-US" smtClean="0">
                <a:latin typeface="Tw Cen MT Condensed Extra Bold" pitchFamily="34" charset="0"/>
              </a:rPr>
              <a:t>l</a:t>
            </a:r>
            <a:r>
              <a:rPr dirty="0" sz="2400" lang="en-US" smtClean="0">
                <a:latin typeface="Tw Cen MT Condensed Extra Bold" pitchFamily="34" charset="0"/>
              </a:rPr>
              <a:t> </a:t>
            </a:r>
            <a:r>
              <a:rPr dirty="0" sz="2400" lang="en-US" smtClean="0">
                <a:latin typeface="Tw Cen MT Condensed Extra Bold" pitchFamily="34" charset="0"/>
              </a:rPr>
              <a:t>w</a:t>
            </a:r>
            <a:r>
              <a:rPr dirty="0" sz="2400" lang="en-US" smtClean="0">
                <a:latin typeface="Tw Cen MT Condensed Extra Bold" pitchFamily="34" charset="0"/>
              </a:rPr>
              <a:t>a</a:t>
            </a:r>
            <a:r>
              <a:rPr dirty="0" sz="2400" lang="en-US" smtClean="0">
                <a:latin typeface="Tw Cen MT Condensed Extra Bold" pitchFamily="34" charset="0"/>
              </a:rPr>
              <a:t>r</a:t>
            </a:r>
            <a:r>
              <a:rPr dirty="0" sz="2400" lang="en-US" smtClean="0">
                <a:latin typeface="Tw Cen MT Condensed Extra Bold" pitchFamily="34" charset="0"/>
              </a:rPr>
              <a:t>n</a:t>
            </a:r>
            <a:r>
              <a:rPr dirty="0" sz="2400" lang="en-US" smtClean="0">
                <a:latin typeface="Tw Cen MT Condensed Extra Bold" pitchFamily="34" charset="0"/>
              </a:rPr>
              <a:t> </a:t>
            </a:r>
            <a:r>
              <a:rPr dirty="0" sz="2400" lang="en-US" smtClean="0">
                <a:latin typeface="Tw Cen MT Condensed Extra Bold" pitchFamily="34" charset="0"/>
              </a:rPr>
              <a:t>t</a:t>
            </a:r>
            <a:r>
              <a:rPr dirty="0" sz="2400" lang="en-US" smtClean="0">
                <a:latin typeface="Tw Cen MT Condensed Extra Bold" pitchFamily="34" charset="0"/>
              </a:rPr>
              <a:t>h</a:t>
            </a:r>
            <a:r>
              <a:rPr dirty="0" sz="2400" lang="en-US" smtClean="0">
                <a:latin typeface="Tw Cen MT Condensed Extra Bold" pitchFamily="34" charset="0"/>
              </a:rPr>
              <a:t>e</a:t>
            </a:r>
            <a:r>
              <a:rPr dirty="0" sz="2400" lang="en-US" smtClean="0">
                <a:latin typeface="Tw Cen MT Condensed Extra Bold" pitchFamily="34" charset="0"/>
              </a:rPr>
              <a:t> </a:t>
            </a:r>
            <a:r>
              <a:rPr dirty="0" sz="2400" lang="en-US" smtClean="0">
                <a:latin typeface="Tw Cen MT Condensed Extra Bold" pitchFamily="34" charset="0"/>
              </a:rPr>
              <a:t>u</a:t>
            </a:r>
            <a:r>
              <a:rPr dirty="0" sz="2400" lang="en-US" smtClean="0">
                <a:latin typeface="Tw Cen MT Condensed Extra Bold" pitchFamily="34" charset="0"/>
              </a:rPr>
              <a:t>s</a:t>
            </a:r>
            <a:r>
              <a:rPr dirty="0" sz="2400" lang="en-US" smtClean="0">
                <a:latin typeface="Tw Cen MT Condensed Extra Bold" pitchFamily="34" charset="0"/>
              </a:rPr>
              <a:t>e</a:t>
            </a:r>
            <a:r>
              <a:rPr dirty="0" sz="2400" lang="en-US" smtClean="0">
                <a:latin typeface="Tw Cen MT Condensed Extra Bold" pitchFamily="34" charset="0"/>
              </a:rPr>
              <a:t>r</a:t>
            </a:r>
            <a:r>
              <a:rPr dirty="0" sz="2400" lang="en-US" smtClean="0">
                <a:latin typeface="Tw Cen MT Condensed Extra Bold" pitchFamily="34" charset="0"/>
              </a:rPr>
              <a:t>s</a:t>
            </a:r>
            <a:r>
              <a:rPr dirty="0" sz="2400" lang="en-US" smtClean="0">
                <a:latin typeface="Tw Cen MT Condensed Extra Bold" pitchFamily="34" charset="0"/>
              </a:rPr>
              <a:t> </a:t>
            </a:r>
            <a:r>
              <a:rPr dirty="0" sz="2400" lang="en-US" smtClean="0">
                <a:latin typeface="Tw Cen MT Condensed Extra Bold" pitchFamily="34" charset="0"/>
              </a:rPr>
              <a:t>a</a:t>
            </a:r>
            <a:r>
              <a:rPr dirty="0" sz="2400" lang="en-US" smtClean="0">
                <a:latin typeface="Tw Cen MT Condensed Extra Bold" pitchFamily="34" charset="0"/>
              </a:rPr>
              <a:t>b</a:t>
            </a:r>
            <a:r>
              <a:rPr dirty="0" sz="2400" lang="en-US" smtClean="0">
                <a:latin typeface="Tw Cen MT Condensed Extra Bold" pitchFamily="34" charset="0"/>
              </a:rPr>
              <a:t>o</a:t>
            </a:r>
            <a:r>
              <a:rPr dirty="0" sz="2400" lang="en-US" smtClean="0">
                <a:latin typeface="Tw Cen MT Condensed Extra Bold" pitchFamily="34" charset="0"/>
              </a:rPr>
              <a:t>u</a:t>
            </a:r>
            <a:r>
              <a:rPr dirty="0" sz="2400" lang="en-US" smtClean="0">
                <a:latin typeface="Tw Cen MT Condensed Extra Bold" pitchFamily="34" charset="0"/>
              </a:rPr>
              <a:t>t</a:t>
            </a:r>
            <a:r>
              <a:rPr dirty="0" sz="2400" lang="en-US" smtClean="0">
                <a:latin typeface="Tw Cen MT Condensed Extra Bold" pitchFamily="34" charset="0"/>
              </a:rPr>
              <a:t> </a:t>
            </a:r>
            <a:r>
              <a:rPr dirty="0" sz="2400" lang="en-US" smtClean="0">
                <a:latin typeface="Tw Cen MT Condensed Extra Bold" pitchFamily="34" charset="0"/>
              </a:rPr>
              <a:t>t</a:t>
            </a:r>
            <a:r>
              <a:rPr dirty="0" sz="2400" lang="en-US" smtClean="0">
                <a:latin typeface="Tw Cen MT Condensed Extra Bold" pitchFamily="34" charset="0"/>
              </a:rPr>
              <a:t>h</a:t>
            </a:r>
            <a:r>
              <a:rPr dirty="0" sz="2400" lang="en-US" smtClean="0">
                <a:latin typeface="Tw Cen MT Condensed Extra Bold" pitchFamily="34" charset="0"/>
              </a:rPr>
              <a:t>e</a:t>
            </a:r>
            <a:r>
              <a:rPr dirty="0" sz="2400" lang="en-US" smtClean="0">
                <a:latin typeface="Tw Cen MT Condensed Extra Bold" pitchFamily="34" charset="0"/>
              </a:rPr>
              <a:t> </a:t>
            </a:r>
            <a:r>
              <a:rPr dirty="0" sz="2400" lang="en-US" smtClean="0">
                <a:latin typeface="Tw Cen MT Condensed Extra Bold" pitchFamily="34" charset="0"/>
              </a:rPr>
              <a:t>s</a:t>
            </a:r>
            <a:r>
              <a:rPr dirty="0" sz="2400" lang="en-US" smtClean="0">
                <a:latin typeface="Tw Cen MT Condensed Extra Bold" pitchFamily="34" charset="0"/>
              </a:rPr>
              <a:t>l</a:t>
            </a:r>
            <a:r>
              <a:rPr dirty="0" sz="2400" lang="en-US" smtClean="0">
                <a:latin typeface="Tw Cen MT Condensed Extra Bold" pitchFamily="34" charset="0"/>
              </a:rPr>
              <a:t>i</a:t>
            </a:r>
            <a:r>
              <a:rPr dirty="0" sz="2400" lang="en-US" smtClean="0">
                <a:latin typeface="Tw Cen MT Condensed Extra Bold" pitchFamily="34" charset="0"/>
              </a:rPr>
              <a:t>g</a:t>
            </a:r>
            <a:r>
              <a:rPr dirty="0" sz="2400" lang="en-US" smtClean="0">
                <a:latin typeface="Tw Cen MT Condensed Extra Bold" pitchFamily="34" charset="0"/>
              </a:rPr>
              <a:t>h</a:t>
            </a:r>
            <a:r>
              <a:rPr dirty="0" sz="2400" lang="en-US" smtClean="0">
                <a:latin typeface="Tw Cen MT Condensed Extra Bold" pitchFamily="34" charset="0"/>
              </a:rPr>
              <a:t>t</a:t>
            </a:r>
            <a:r>
              <a:rPr dirty="0" sz="2400" lang="en-US" smtClean="0">
                <a:latin typeface="Tw Cen MT Condensed Extra Bold" pitchFamily="34" charset="0"/>
              </a:rPr>
              <a:t> </a:t>
            </a:r>
            <a:r>
              <a:rPr dirty="0" sz="2400" lang="en-US" smtClean="0">
                <a:latin typeface="Tw Cen MT Condensed Extra Bold" pitchFamily="34" charset="0"/>
              </a:rPr>
              <a:t>d</a:t>
            </a:r>
            <a:r>
              <a:rPr dirty="0" sz="2400" lang="en-US" smtClean="0">
                <a:latin typeface="Tw Cen MT Condensed Extra Bold" pitchFamily="34" charset="0"/>
              </a:rPr>
              <a:t>i</a:t>
            </a:r>
            <a:r>
              <a:rPr dirty="0" sz="2400" lang="en-US" smtClean="0">
                <a:latin typeface="Tw Cen MT Condensed Extra Bold" pitchFamily="34" charset="0"/>
              </a:rPr>
              <a:t>f</a:t>
            </a:r>
            <a:r>
              <a:rPr dirty="0" sz="2400" lang="en-US" smtClean="0">
                <a:latin typeface="Tw Cen MT Condensed Extra Bold" pitchFamily="34" charset="0"/>
              </a:rPr>
              <a:t>f</a:t>
            </a:r>
            <a:r>
              <a:rPr dirty="0" sz="2400" lang="en-US" smtClean="0">
                <a:latin typeface="Tw Cen MT Condensed Extra Bold" pitchFamily="34" charset="0"/>
              </a:rPr>
              <a:t>e</a:t>
            </a:r>
            <a:r>
              <a:rPr dirty="0" sz="2400" lang="en-US" smtClean="0">
                <a:latin typeface="Tw Cen MT Condensed Extra Bold" pitchFamily="34" charset="0"/>
              </a:rPr>
              <a:t>r</a:t>
            </a:r>
            <a:r>
              <a:rPr dirty="0" sz="2400" lang="en-US" smtClean="0">
                <a:latin typeface="Tw Cen MT Condensed Extra Bold" pitchFamily="34" charset="0"/>
              </a:rPr>
              <a:t>e</a:t>
            </a:r>
            <a:r>
              <a:rPr dirty="0" sz="2400" lang="en-US" smtClean="0">
                <a:latin typeface="Tw Cen MT Condensed Extra Bold" pitchFamily="34" charset="0"/>
              </a:rPr>
              <a:t>n</a:t>
            </a:r>
            <a:r>
              <a:rPr dirty="0" sz="2400" lang="en-US" smtClean="0">
                <a:latin typeface="Tw Cen MT Condensed Extra Bold" pitchFamily="34" charset="0"/>
              </a:rPr>
              <a:t>c</a:t>
            </a:r>
            <a:r>
              <a:rPr dirty="0" sz="2400" lang="en-US" smtClean="0">
                <a:latin typeface="Tw Cen MT Condensed Extra Bold" pitchFamily="34" charset="0"/>
              </a:rPr>
              <a:t>e</a:t>
            </a:r>
            <a:r>
              <a:rPr dirty="0" sz="2400" lang="en-US" smtClean="0">
                <a:latin typeface="Tw Cen MT Condensed Extra Bold" pitchFamily="34" charset="0"/>
              </a:rPr>
              <a:t>s</a:t>
            </a:r>
            <a:r>
              <a:rPr dirty="0" sz="2400" lang="en-US" smtClean="0">
                <a:latin typeface="Tw Cen MT Condensed Extra Bold" pitchFamily="34" charset="0"/>
              </a:rPr>
              <a:t> </a:t>
            </a:r>
            <a:r>
              <a:rPr dirty="0" sz="2400" lang="en-US" smtClean="0">
                <a:latin typeface="Tw Cen MT Condensed Extra Bold" pitchFamily="34" charset="0"/>
              </a:rPr>
              <a:t>t</a:t>
            </a:r>
            <a:r>
              <a:rPr dirty="0" sz="2400" lang="en-US" smtClean="0">
                <a:latin typeface="Tw Cen MT Condensed Extra Bold" pitchFamily="34" charset="0"/>
              </a:rPr>
              <a:t>h</a:t>
            </a:r>
            <a:r>
              <a:rPr dirty="0" sz="2400" lang="en-US" smtClean="0">
                <a:latin typeface="Tw Cen MT Condensed Extra Bold" pitchFamily="34" charset="0"/>
              </a:rPr>
              <a:t>a</a:t>
            </a:r>
            <a:r>
              <a:rPr dirty="0" sz="2400" lang="en-US" smtClean="0">
                <a:latin typeface="Tw Cen MT Condensed Extra Bold" pitchFamily="34" charset="0"/>
              </a:rPr>
              <a:t>t</a:t>
            </a:r>
            <a:r>
              <a:rPr dirty="0" sz="2400" lang="en-US" smtClean="0">
                <a:latin typeface="Tw Cen MT Condensed Extra Bold" pitchFamily="34" charset="0"/>
              </a:rPr>
              <a:t> </a:t>
            </a:r>
            <a:r>
              <a:rPr dirty="0" sz="2400" lang="en-US" smtClean="0">
                <a:latin typeface="Tw Cen MT Condensed Extra Bold" pitchFamily="34" charset="0"/>
              </a:rPr>
              <a:t>c</a:t>
            </a:r>
            <a:r>
              <a:rPr dirty="0" sz="2400" lang="en-US" smtClean="0">
                <a:latin typeface="Tw Cen MT Condensed Extra Bold" pitchFamily="34" charset="0"/>
              </a:rPr>
              <a:t>a</a:t>
            </a:r>
            <a:r>
              <a:rPr dirty="0" sz="2400" lang="en-US" smtClean="0">
                <a:latin typeface="Tw Cen MT Condensed Extra Bold" pitchFamily="34" charset="0"/>
              </a:rPr>
              <a:t>n</a:t>
            </a:r>
            <a:r>
              <a:rPr dirty="0" sz="2400" lang="en-US" smtClean="0">
                <a:latin typeface="Tw Cen MT Condensed Extra Bold" pitchFamily="34" charset="0"/>
              </a:rPr>
              <a:t> </a:t>
            </a:r>
            <a:r>
              <a:rPr dirty="0" sz="2400" lang="en-US" smtClean="0">
                <a:latin typeface="Tw Cen MT Condensed Extra Bold" pitchFamily="34" charset="0"/>
              </a:rPr>
              <a:t>b</a:t>
            </a:r>
            <a:r>
              <a:rPr dirty="0" sz="2400" lang="en-US" smtClean="0">
                <a:latin typeface="Tw Cen MT Condensed Extra Bold" pitchFamily="34" charset="0"/>
              </a:rPr>
              <a:t>e</a:t>
            </a:r>
            <a:r>
              <a:rPr dirty="0" sz="2400" lang="en-US" smtClean="0">
                <a:latin typeface="Tw Cen MT Condensed Extra Bold" pitchFamily="34" charset="0"/>
              </a:rPr>
              <a:t> </a:t>
            </a:r>
            <a:r>
              <a:rPr dirty="0" sz="2400" lang="en-US" smtClean="0">
                <a:latin typeface="Tw Cen MT Condensed Extra Bold" pitchFamily="34" charset="0"/>
              </a:rPr>
              <a:t>o</a:t>
            </a:r>
            <a:r>
              <a:rPr dirty="0" sz="2400" lang="en-US" smtClean="0">
                <a:latin typeface="Tw Cen MT Condensed Extra Bold" pitchFamily="34" charset="0"/>
              </a:rPr>
              <a:t>v</a:t>
            </a:r>
            <a:r>
              <a:rPr dirty="0" sz="2400" lang="en-US" smtClean="0">
                <a:latin typeface="Tw Cen MT Condensed Extra Bold" pitchFamily="34" charset="0"/>
              </a:rPr>
              <a:t>e</a:t>
            </a:r>
            <a:r>
              <a:rPr dirty="0" sz="2400" lang="en-US" smtClean="0">
                <a:latin typeface="Tw Cen MT Condensed Extra Bold" pitchFamily="34" charset="0"/>
              </a:rPr>
              <a:t>r</a:t>
            </a:r>
            <a:r>
              <a:rPr dirty="0" sz="2400" lang="en-US" smtClean="0">
                <a:latin typeface="Tw Cen MT Condensed Extra Bold" pitchFamily="34" charset="0"/>
              </a:rPr>
              <a:t>r</a:t>
            </a:r>
            <a:r>
              <a:rPr dirty="0" sz="2400" lang="en-US" smtClean="0">
                <a:latin typeface="Tw Cen MT Condensed Extra Bold" pitchFamily="34" charset="0"/>
              </a:rPr>
              <a:t>i</a:t>
            </a:r>
            <a:r>
              <a:rPr dirty="0" sz="2400" lang="en-US" smtClean="0">
                <a:latin typeface="Tw Cen MT Condensed Extra Bold" pitchFamily="34" charset="0"/>
              </a:rPr>
              <a:t>d</a:t>
            </a:r>
            <a:r>
              <a:rPr dirty="0" sz="2400" lang="en-US" smtClean="0">
                <a:latin typeface="Tw Cen MT Condensed Extra Bold" pitchFamily="34" charset="0"/>
              </a:rPr>
              <a:t>e</a:t>
            </a:r>
            <a:r>
              <a:rPr dirty="0" sz="2400" lang="en-US" smtClean="0">
                <a:latin typeface="Tw Cen MT Condensed Extra Bold" pitchFamily="34" charset="0"/>
              </a:rPr>
              <a:t>n</a:t>
            </a:r>
            <a:r>
              <a:rPr dirty="0" sz="2400" lang="en-US" smtClean="0">
                <a:latin typeface="Tw Cen MT Condensed Extra Bold" pitchFamily="34" charset="0"/>
              </a:rPr>
              <a:t> </a:t>
            </a:r>
            <a:r>
              <a:rPr dirty="0" sz="2400" lang="en-US" smtClean="0">
                <a:latin typeface="Tw Cen MT Condensed Extra Bold" pitchFamily="34" charset="0"/>
              </a:rPr>
              <a:t>b</a:t>
            </a:r>
            <a:r>
              <a:rPr dirty="0" sz="2400" lang="en-US" smtClean="0">
                <a:latin typeface="Tw Cen MT Condensed Extra Bold" pitchFamily="34" charset="0"/>
              </a:rPr>
              <a:t>e</a:t>
            </a:r>
            <a:r>
              <a:rPr dirty="0" sz="2400" lang="en-US" smtClean="0">
                <a:latin typeface="Tw Cen MT Condensed Extra Bold" pitchFamily="34" charset="0"/>
              </a:rPr>
              <a:t>t</a:t>
            </a:r>
            <a:r>
              <a:rPr dirty="0" sz="2400" lang="en-US" smtClean="0">
                <a:latin typeface="Tw Cen MT Condensed Extra Bold" pitchFamily="34" charset="0"/>
              </a:rPr>
              <a:t>w</a:t>
            </a:r>
            <a:r>
              <a:rPr dirty="0" sz="2400" lang="en-US" smtClean="0">
                <a:latin typeface="Tw Cen MT Condensed Extra Bold" pitchFamily="34" charset="0"/>
              </a:rPr>
              <a:t>e</a:t>
            </a:r>
            <a:r>
              <a:rPr dirty="0" sz="2400" lang="en-US" smtClean="0">
                <a:latin typeface="Tw Cen MT Condensed Extra Bold" pitchFamily="34" charset="0"/>
              </a:rPr>
              <a:t>e</a:t>
            </a:r>
            <a:r>
              <a:rPr dirty="0" sz="2400" lang="en-US" smtClean="0">
                <a:latin typeface="Tw Cen MT Condensed Extra Bold" pitchFamily="34" charset="0"/>
              </a:rPr>
              <a:t>n</a:t>
            </a:r>
            <a:r>
              <a:rPr dirty="0" sz="2400" lang="en-US" smtClean="0">
                <a:latin typeface="Tw Cen MT Condensed Extra Bold" pitchFamily="34" charset="0"/>
              </a:rPr>
              <a:t> </a:t>
            </a:r>
            <a:r>
              <a:rPr dirty="0" sz="2400" lang="en-US" smtClean="0">
                <a:latin typeface="Tw Cen MT Condensed Extra Bold" pitchFamily="34" charset="0"/>
              </a:rPr>
              <a:t>t</a:t>
            </a:r>
            <a:r>
              <a:rPr dirty="0" sz="2400" lang="en-US" smtClean="0">
                <a:latin typeface="Tw Cen MT Condensed Extra Bold" pitchFamily="34" charset="0"/>
              </a:rPr>
              <a:t>h</a:t>
            </a:r>
            <a:r>
              <a:rPr dirty="0" sz="2400" lang="en-US" smtClean="0">
                <a:latin typeface="Tw Cen MT Condensed Extra Bold" pitchFamily="34" charset="0"/>
              </a:rPr>
              <a:t>e</a:t>
            </a:r>
            <a:r>
              <a:rPr dirty="0" sz="2400" lang="en-US" smtClean="0">
                <a:latin typeface="Tw Cen MT Condensed Extra Bold" pitchFamily="34" charset="0"/>
              </a:rPr>
              <a:t> </a:t>
            </a:r>
            <a:r>
              <a:rPr dirty="0" sz="2400" lang="en-US" smtClean="0">
                <a:latin typeface="Tw Cen MT Condensed Extra Bold" pitchFamily="34" charset="0"/>
              </a:rPr>
              <a:t>n</a:t>
            </a:r>
            <a:r>
              <a:rPr dirty="0" sz="2400" lang="en-US" smtClean="0">
                <a:latin typeface="Tw Cen MT Condensed Extra Bold" pitchFamily="34" charset="0"/>
              </a:rPr>
              <a:t>o</a:t>
            </a:r>
            <a:r>
              <a:rPr dirty="0" sz="2400" lang="en-US" smtClean="0">
                <a:latin typeface="Tw Cen MT Condensed Extra Bold" pitchFamily="34" charset="0"/>
              </a:rPr>
              <a:t>r</a:t>
            </a:r>
            <a:r>
              <a:rPr dirty="0" sz="2400" lang="en-US" smtClean="0">
                <a:latin typeface="Tw Cen MT Condensed Extra Bold" pitchFamily="34" charset="0"/>
              </a:rPr>
              <a:t>m</a:t>
            </a:r>
            <a:r>
              <a:rPr dirty="0" sz="2400" lang="en-US" smtClean="0">
                <a:latin typeface="Tw Cen MT Condensed Extra Bold" pitchFamily="34" charset="0"/>
              </a:rPr>
              <a:t>a</a:t>
            </a:r>
            <a:r>
              <a:rPr dirty="0" sz="2400" lang="en-US" smtClean="0">
                <a:latin typeface="Tw Cen MT Condensed Extra Bold" pitchFamily="34" charset="0"/>
              </a:rPr>
              <a:t>l</a:t>
            </a:r>
            <a:r>
              <a:rPr dirty="0" sz="2400" lang="en-US" smtClean="0">
                <a:latin typeface="Tw Cen MT Condensed Extra Bold" pitchFamily="34" charset="0"/>
              </a:rPr>
              <a:t> </a:t>
            </a:r>
            <a:r>
              <a:rPr dirty="0" sz="2400" lang="en-US" smtClean="0">
                <a:latin typeface="Tw Cen MT Condensed Extra Bold" pitchFamily="34" charset="0"/>
              </a:rPr>
              <a:t>a</a:t>
            </a:r>
            <a:r>
              <a:rPr dirty="0" sz="2400" lang="en-US" smtClean="0">
                <a:latin typeface="Tw Cen MT Condensed Extra Bold" pitchFamily="34" charset="0"/>
              </a:rPr>
              <a:t>n</a:t>
            </a:r>
            <a:r>
              <a:rPr dirty="0" sz="2400" lang="en-US" smtClean="0">
                <a:latin typeface="Tw Cen MT Condensed Extra Bold" pitchFamily="34" charset="0"/>
              </a:rPr>
              <a:t>d</a:t>
            </a:r>
            <a:r>
              <a:rPr dirty="0" sz="2400" lang="en-US" smtClean="0">
                <a:latin typeface="Tw Cen MT Condensed Extra Bold" pitchFamily="34" charset="0"/>
              </a:rPr>
              <a:t> </a:t>
            </a:r>
            <a:r>
              <a:rPr dirty="0" sz="2400" lang="en-US" smtClean="0">
                <a:latin typeface="Tw Cen MT Condensed Extra Bold" pitchFamily="34" charset="0"/>
              </a:rPr>
              <a:t>p</a:t>
            </a:r>
            <a:r>
              <a:rPr dirty="0" sz="2400" lang="en-US" smtClean="0">
                <a:latin typeface="Tw Cen MT Condensed Extra Bold" pitchFamily="34" charset="0"/>
              </a:rPr>
              <a:t>h</a:t>
            </a:r>
            <a:r>
              <a:rPr dirty="0" sz="2400" lang="en-US" smtClean="0">
                <a:latin typeface="Tw Cen MT Condensed Extra Bold" pitchFamily="34" charset="0"/>
              </a:rPr>
              <a:t>i</a:t>
            </a:r>
            <a:r>
              <a:rPr dirty="0" sz="2400" lang="en-US" smtClean="0">
                <a:latin typeface="Tw Cen MT Condensed Extra Bold" pitchFamily="34" charset="0"/>
              </a:rPr>
              <a:t>s</a:t>
            </a:r>
            <a:r>
              <a:rPr dirty="0" sz="2400" lang="en-US" smtClean="0">
                <a:latin typeface="Tw Cen MT Condensed Extra Bold" pitchFamily="34" charset="0"/>
              </a:rPr>
              <a:t>h</a:t>
            </a:r>
            <a:r>
              <a:rPr dirty="0" sz="2400" lang="en-US" smtClean="0">
                <a:latin typeface="Tw Cen MT Condensed Extra Bold" pitchFamily="34" charset="0"/>
              </a:rPr>
              <a:t>e</a:t>
            </a:r>
            <a:r>
              <a:rPr dirty="0" sz="2400" lang="en-US" smtClean="0">
                <a:latin typeface="Tw Cen MT Condensed Extra Bold" pitchFamily="34" charset="0"/>
              </a:rPr>
              <a:t>d</a:t>
            </a:r>
            <a:r>
              <a:rPr dirty="0" sz="2400" lang="en-US" smtClean="0">
                <a:latin typeface="Tw Cen MT Condensed Extra Bold" pitchFamily="34" charset="0"/>
              </a:rPr>
              <a:t> </a:t>
            </a:r>
            <a:r>
              <a:rPr dirty="0" sz="2400" lang="en-US" smtClean="0">
                <a:latin typeface="Tw Cen MT Condensed Extra Bold" pitchFamily="34" charset="0"/>
              </a:rPr>
              <a:t>w</a:t>
            </a:r>
            <a:r>
              <a:rPr dirty="0" sz="2400" lang="en-US" smtClean="0">
                <a:latin typeface="Tw Cen MT Condensed Extra Bold" pitchFamily="34" charset="0"/>
              </a:rPr>
              <a:t>e</a:t>
            </a:r>
            <a:r>
              <a:rPr dirty="0" sz="2400" lang="en-US" smtClean="0">
                <a:latin typeface="Tw Cen MT Condensed Extra Bold" pitchFamily="34" charset="0"/>
              </a:rPr>
              <a:t>b</a:t>
            </a:r>
            <a:r>
              <a:rPr dirty="0" sz="2400" lang="en-US" smtClean="0">
                <a:latin typeface="Tw Cen MT Condensed Extra Bold" pitchFamily="34" charset="0"/>
              </a:rPr>
              <a:t>s</a:t>
            </a:r>
            <a:r>
              <a:rPr dirty="0" sz="2400" lang="en-US" smtClean="0">
                <a:latin typeface="Tw Cen MT Condensed Extra Bold" pitchFamily="34" charset="0"/>
              </a:rPr>
              <a:t>i</a:t>
            </a:r>
            <a:r>
              <a:rPr dirty="0" sz="2400" lang="en-US" smtClean="0">
                <a:latin typeface="Tw Cen MT Condensed Extra Bold" pitchFamily="34" charset="0"/>
              </a:rPr>
              <a:t>t</a:t>
            </a:r>
            <a:r>
              <a:rPr dirty="0" sz="2400" lang="en-US" smtClean="0">
                <a:latin typeface="Tw Cen MT Condensed Extra Bold" pitchFamily="34" charset="0"/>
              </a:rPr>
              <a:t>e</a:t>
            </a:r>
            <a:r>
              <a:rPr dirty="0" sz="2400" lang="en-US" smtClean="0">
                <a:latin typeface="Tw Cen MT Condensed Extra Bold" pitchFamily="34" charset="0"/>
              </a:rPr>
              <a:t>.</a:t>
            </a:r>
            <a:endParaRPr dirty="0" sz="2800" lang="en-IN">
              <a:latin typeface="Tw Cen MT Condensed Extra Bold"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1" name="Title 1"/>
          <p:cNvSpPr>
            <a:spLocks noGrp="1"/>
          </p:cNvSpPr>
          <p:nvPr>
            <p:ph type="title"/>
          </p:nvPr>
        </p:nvSpPr>
        <p:spPr/>
        <p:txBody>
          <a:bodyPr>
            <a:normAutofit/>
          </a:bodyPr>
          <a:p>
            <a:r>
              <a:rPr b="1" dirty="0" sz="3600" lang="en-US" smtClean="0">
                <a:latin typeface="Impact" pitchFamily="34" charset="0"/>
              </a:rPr>
              <a:t>Disadvantages</a:t>
            </a:r>
            <a:endParaRPr b="1" dirty="0" sz="3600" lang="en-IN">
              <a:latin typeface="Impact" pitchFamily="34" charset="0"/>
            </a:endParaRPr>
          </a:p>
        </p:txBody>
      </p:sp>
      <p:sp>
        <p:nvSpPr>
          <p:cNvPr id="1048612" name="Content Placeholder 2"/>
          <p:cNvSpPr>
            <a:spLocks noGrp="1"/>
          </p:cNvSpPr>
          <p:nvPr>
            <p:ph idx="1"/>
          </p:nvPr>
        </p:nvSpPr>
        <p:spPr>
          <a:xfrm>
            <a:off x="392255" y="2199075"/>
            <a:ext cx="8294544" cy="3792659"/>
          </a:xfrm>
        </p:spPr>
        <p:txBody>
          <a:bodyPr>
            <a:normAutofit/>
          </a:bodyPr>
          <a:p>
            <a:pPr indent="-457200" marL="521208">
              <a:buFont typeface="Wingdings" charset="2"/>
              <a:buChar char="u"/>
            </a:pPr>
            <a:r>
              <a:rPr dirty="0" sz="2400" lang="en-US" smtClean="0">
                <a:latin typeface="Tw Cen MT Condensed Extra Bold" pitchFamily="34" charset="0"/>
              </a:rPr>
              <a:t>Human</a:t>
            </a:r>
            <a:r>
              <a:rPr dirty="0" sz="2400" lang="en-US" smtClean="0">
                <a:latin typeface="Tw Cen MT Condensed Extra Bold" pitchFamily="34" charset="0"/>
              </a:rPr>
              <a:t> </a:t>
            </a:r>
            <a:r>
              <a:rPr dirty="0" sz="2400" lang="en-US" smtClean="0">
                <a:latin typeface="Tw Cen MT Condensed Extra Bold" pitchFamily="34" charset="0"/>
              </a:rPr>
              <a:t>e</a:t>
            </a:r>
            <a:r>
              <a:rPr dirty="0" sz="2400" lang="en-US" smtClean="0">
                <a:latin typeface="Tw Cen MT Condensed Extra Bold" pitchFamily="34" charset="0"/>
              </a:rPr>
              <a:t>r</a:t>
            </a:r>
            <a:r>
              <a:rPr dirty="0" sz="2400" lang="en-US" smtClean="0">
                <a:latin typeface="Tw Cen MT Condensed Extra Bold" pitchFamily="34" charset="0"/>
              </a:rPr>
              <a:t>r</a:t>
            </a:r>
            <a:r>
              <a:rPr dirty="0" sz="2400" lang="en-US" smtClean="0">
                <a:latin typeface="Tw Cen MT Condensed Extra Bold" pitchFamily="34" charset="0"/>
              </a:rPr>
              <a:t>o</a:t>
            </a:r>
            <a:r>
              <a:rPr dirty="0" sz="2400" lang="en-US" smtClean="0">
                <a:latin typeface="Tw Cen MT Condensed Extra Bold" pitchFamily="34" charset="0"/>
              </a:rPr>
              <a:t>r</a:t>
            </a:r>
            <a:r>
              <a:rPr dirty="0" sz="2400" lang="en-US" smtClean="0">
                <a:latin typeface="Tw Cen MT Condensed Extra Bold" pitchFamily="34" charset="0"/>
              </a:rPr>
              <a:t>s</a:t>
            </a:r>
            <a:r>
              <a:rPr dirty="0" sz="2400" lang="en-US" smtClean="0">
                <a:latin typeface="Tw Cen MT Condensed Extra Bold" pitchFamily="34" charset="0"/>
              </a:rPr>
              <a:t> </a:t>
            </a:r>
            <a:r>
              <a:rPr dirty="0" sz="2400" lang="en-US" smtClean="0">
                <a:latin typeface="Tw Cen MT Condensed Extra Bold" pitchFamily="34" charset="0"/>
              </a:rPr>
              <a:t>m</a:t>
            </a:r>
            <a:r>
              <a:rPr dirty="0" sz="2400" lang="en-US" smtClean="0">
                <a:latin typeface="Tw Cen MT Condensed Extra Bold" pitchFamily="34" charset="0"/>
              </a:rPr>
              <a:t>a</a:t>
            </a:r>
            <a:r>
              <a:rPr dirty="0" sz="2400" lang="en-US" smtClean="0">
                <a:latin typeface="Tw Cen MT Condensed Extra Bold" pitchFamily="34" charset="0"/>
              </a:rPr>
              <a:t>y</a:t>
            </a:r>
            <a:r>
              <a:rPr dirty="0" sz="2400" lang="en-US" smtClean="0">
                <a:latin typeface="Tw Cen MT Condensed Extra Bold" pitchFamily="34" charset="0"/>
              </a:rPr>
              <a:t> </a:t>
            </a:r>
            <a:r>
              <a:rPr dirty="0" sz="2400" lang="en-US" smtClean="0">
                <a:latin typeface="Tw Cen MT Condensed Extra Bold" pitchFamily="34" charset="0"/>
              </a:rPr>
              <a:t>s</a:t>
            </a:r>
            <a:r>
              <a:rPr dirty="0" sz="2400" lang="en-US" smtClean="0">
                <a:latin typeface="Tw Cen MT Condensed Extra Bold" pitchFamily="34" charset="0"/>
              </a:rPr>
              <a:t>t</a:t>
            </a:r>
            <a:r>
              <a:rPr dirty="0" sz="2400" lang="en-US" smtClean="0">
                <a:latin typeface="Tw Cen MT Condensed Extra Bold" pitchFamily="34" charset="0"/>
              </a:rPr>
              <a:t>i</a:t>
            </a:r>
            <a:r>
              <a:rPr dirty="0" sz="2400" lang="en-US" smtClean="0">
                <a:latin typeface="Tw Cen MT Condensed Extra Bold" pitchFamily="34" charset="0"/>
              </a:rPr>
              <a:t>l</a:t>
            </a:r>
            <a:r>
              <a:rPr dirty="0" sz="2400" lang="en-US" smtClean="0">
                <a:latin typeface="Tw Cen MT Condensed Extra Bold" pitchFamily="34" charset="0"/>
              </a:rPr>
              <a:t>l</a:t>
            </a:r>
            <a:r>
              <a:rPr dirty="0" sz="2400" lang="en-US" smtClean="0">
                <a:latin typeface="Tw Cen MT Condensed Extra Bold" pitchFamily="34" charset="0"/>
              </a:rPr>
              <a:t> </a:t>
            </a:r>
            <a:r>
              <a:rPr dirty="0" sz="2400" lang="en-US" smtClean="0">
                <a:latin typeface="Tw Cen MT Condensed Extra Bold" pitchFamily="34" charset="0"/>
              </a:rPr>
              <a:t>e</a:t>
            </a:r>
            <a:r>
              <a:rPr dirty="0" sz="2400" lang="en-US" smtClean="0">
                <a:latin typeface="Tw Cen MT Condensed Extra Bold" pitchFamily="34" charset="0"/>
              </a:rPr>
              <a:t>x</a:t>
            </a:r>
            <a:r>
              <a:rPr dirty="0" sz="2400" lang="en-US" smtClean="0">
                <a:latin typeface="Tw Cen MT Condensed Extra Bold" pitchFamily="34" charset="0"/>
              </a:rPr>
              <a:t>i</a:t>
            </a:r>
            <a:r>
              <a:rPr dirty="0" sz="2400" lang="en-US" smtClean="0">
                <a:latin typeface="Tw Cen MT Condensed Extra Bold" pitchFamily="34" charset="0"/>
              </a:rPr>
              <a:t>s</a:t>
            </a:r>
            <a:r>
              <a:rPr dirty="0" sz="2400" lang="en-US" smtClean="0">
                <a:latin typeface="Tw Cen MT Condensed Extra Bold" pitchFamily="34" charset="0"/>
              </a:rPr>
              <a:t>t</a:t>
            </a:r>
            <a:r>
              <a:rPr dirty="0" sz="2400" lang="en-US" smtClean="0">
                <a:latin typeface="Tw Cen MT Condensed Extra Bold" pitchFamily="34" charset="0"/>
              </a:rPr>
              <a:t> </a:t>
            </a:r>
            <a:r>
              <a:rPr dirty="0" sz="2400" lang="en-US" smtClean="0">
                <a:latin typeface="Tw Cen MT Condensed Extra Bold" pitchFamily="34" charset="0"/>
              </a:rPr>
              <a:t>d</a:t>
            </a:r>
            <a:r>
              <a:rPr dirty="0" sz="2400" lang="en-US" smtClean="0">
                <a:latin typeface="Tw Cen MT Condensed Extra Bold" pitchFamily="34" charset="0"/>
              </a:rPr>
              <a:t>u</a:t>
            </a:r>
            <a:r>
              <a:rPr dirty="0" sz="2400" lang="en-US" smtClean="0">
                <a:latin typeface="Tw Cen MT Condensed Extra Bold" pitchFamily="34" charset="0"/>
              </a:rPr>
              <a:t>e</a:t>
            </a:r>
            <a:r>
              <a:rPr dirty="0" sz="2400" lang="en-US" smtClean="0">
                <a:latin typeface="Tw Cen MT Condensed Extra Bold" pitchFamily="34" charset="0"/>
              </a:rPr>
              <a:t> </a:t>
            </a:r>
            <a:r>
              <a:rPr dirty="0" sz="2400" lang="en-US" smtClean="0">
                <a:latin typeface="Tw Cen MT Condensed Extra Bold" pitchFamily="34" charset="0"/>
              </a:rPr>
              <a:t>t</a:t>
            </a:r>
            <a:r>
              <a:rPr dirty="0" sz="2400" lang="en-US" smtClean="0">
                <a:latin typeface="Tw Cen MT Condensed Extra Bold" pitchFamily="34" charset="0"/>
              </a:rPr>
              <a:t>o</a:t>
            </a:r>
            <a:r>
              <a:rPr dirty="0" sz="2400" lang="en-US" smtClean="0">
                <a:latin typeface="Tw Cen MT Condensed Extra Bold" pitchFamily="34" charset="0"/>
              </a:rPr>
              <a:t> </a:t>
            </a:r>
            <a:r>
              <a:rPr dirty="0" sz="2400" lang="en-US" smtClean="0">
                <a:latin typeface="Tw Cen MT Condensed Extra Bold" pitchFamily="34" charset="0"/>
              </a:rPr>
              <a:t>I</a:t>
            </a:r>
            <a:r>
              <a:rPr dirty="0" sz="2400" lang="en-US" smtClean="0">
                <a:latin typeface="Tw Cen MT Condensed Extra Bold" pitchFamily="34" charset="0"/>
              </a:rPr>
              <a:t>n</a:t>
            </a:r>
            <a:r>
              <a:rPr dirty="0" sz="2400" lang="en-US" smtClean="0">
                <a:latin typeface="Tw Cen MT Condensed Extra Bold" pitchFamily="34" charset="0"/>
              </a:rPr>
              <a:t>t</a:t>
            </a:r>
            <a:r>
              <a:rPr dirty="0" sz="2400" lang="en-US" smtClean="0">
                <a:latin typeface="Tw Cen MT Condensed Extra Bold" pitchFamily="34" charset="0"/>
              </a:rPr>
              <a:t>e</a:t>
            </a:r>
            <a:r>
              <a:rPr dirty="0" sz="2400" lang="en-US" smtClean="0">
                <a:latin typeface="Tw Cen MT Condensed Extra Bold" pitchFamily="34" charset="0"/>
              </a:rPr>
              <a:t>r</a:t>
            </a:r>
            <a:r>
              <a:rPr dirty="0" sz="2400" lang="en-US" smtClean="0">
                <a:latin typeface="Tw Cen MT Condensed Extra Bold" pitchFamily="34" charset="0"/>
              </a:rPr>
              <a:t>a</a:t>
            </a:r>
            <a:r>
              <a:rPr dirty="0" sz="2400" lang="en-US" smtClean="0">
                <a:latin typeface="Tw Cen MT Condensed Extra Bold" pitchFamily="34" charset="0"/>
              </a:rPr>
              <a:t>c</a:t>
            </a:r>
            <a:r>
              <a:rPr dirty="0" sz="2400" lang="en-US" smtClean="0">
                <a:latin typeface="Tw Cen MT Condensed Extra Bold" pitchFamily="34" charset="0"/>
              </a:rPr>
              <a:t>tive</a:t>
            </a:r>
            <a:r>
              <a:rPr dirty="0" sz="2400" lang="en-US" smtClean="0">
                <a:latin typeface="Tw Cen MT Condensed Extra Bold" pitchFamily="34" charset="0"/>
              </a:rPr>
              <a:t> </a:t>
            </a:r>
            <a:r>
              <a:rPr dirty="0" sz="2400" lang="en-US" smtClean="0">
                <a:latin typeface="Tw Cen MT Condensed Extra Bold" pitchFamily="34" charset="0"/>
              </a:rPr>
              <a:t>t</a:t>
            </a:r>
            <a:r>
              <a:rPr dirty="0" sz="2400" lang="en-US" smtClean="0">
                <a:latin typeface="Tw Cen MT Condensed Extra Bold" pitchFamily="34" charset="0"/>
              </a:rPr>
              <a:t>e</a:t>
            </a:r>
            <a:r>
              <a:rPr dirty="0" sz="2400" lang="en-US" smtClean="0">
                <a:latin typeface="Tw Cen MT Condensed Extra Bold" pitchFamily="34" charset="0"/>
              </a:rPr>
              <a:t>a</a:t>
            </a:r>
            <a:r>
              <a:rPr dirty="0" sz="2400" lang="en-US" smtClean="0">
                <a:latin typeface="Tw Cen MT Condensed Extra Bold" pitchFamily="34" charset="0"/>
              </a:rPr>
              <a:t>c</a:t>
            </a:r>
            <a:r>
              <a:rPr dirty="0" sz="2400" lang="en-US" smtClean="0">
                <a:latin typeface="Tw Cen MT Condensed Extra Bold" pitchFamily="34" charset="0"/>
              </a:rPr>
              <a:t>h</a:t>
            </a:r>
            <a:r>
              <a:rPr dirty="0" sz="2400" lang="en-US" smtClean="0">
                <a:latin typeface="Tw Cen MT Condensed Extra Bold" pitchFamily="34" charset="0"/>
              </a:rPr>
              <a:t>i</a:t>
            </a:r>
            <a:r>
              <a:rPr dirty="0" sz="2400" lang="en-US" smtClean="0">
                <a:latin typeface="Tw Cen MT Condensed Extra Bold" pitchFamily="34" charset="0"/>
              </a:rPr>
              <a:t>n</a:t>
            </a:r>
            <a:r>
              <a:rPr dirty="0" sz="2400" lang="en-US" smtClean="0">
                <a:latin typeface="Tw Cen MT Condensed Extra Bold" pitchFamily="34" charset="0"/>
              </a:rPr>
              <a:t>g</a:t>
            </a:r>
            <a:r>
              <a:rPr dirty="0" sz="2400" lang="en-US" smtClean="0">
                <a:latin typeface="Tw Cen MT Condensed Extra Bold" pitchFamily="34" charset="0"/>
              </a:rPr>
              <a:t> </a:t>
            </a:r>
            <a:r>
              <a:rPr dirty="0" sz="2400" lang="en-US" smtClean="0">
                <a:latin typeface="Tw Cen MT Condensed Extra Bold" pitchFamily="34" charset="0"/>
              </a:rPr>
              <a:t>a</a:t>
            </a:r>
            <a:r>
              <a:rPr dirty="0" sz="2400" lang="en-US" smtClean="0">
                <a:latin typeface="Tw Cen MT Condensed Extra Bold" pitchFamily="34" charset="0"/>
              </a:rPr>
              <a:t>s</a:t>
            </a:r>
            <a:r>
              <a:rPr dirty="0" sz="2400" lang="en-US" smtClean="0">
                <a:latin typeface="Tw Cen MT Condensed Extra Bold" pitchFamily="34" charset="0"/>
              </a:rPr>
              <a:t> </a:t>
            </a:r>
            <a:r>
              <a:rPr dirty="0" sz="2400" lang="en-US" smtClean="0">
                <a:latin typeface="Tw Cen MT Condensed Extra Bold" pitchFamily="34" charset="0"/>
              </a:rPr>
              <a:t>a</a:t>
            </a:r>
            <a:r>
              <a:rPr dirty="0" sz="2400" lang="en-US" smtClean="0">
                <a:latin typeface="Tw Cen MT Condensed Extra Bold" pitchFamily="34" charset="0"/>
              </a:rPr>
              <a:t>l</a:t>
            </a:r>
            <a:r>
              <a:rPr dirty="0" sz="2400" lang="en-US" smtClean="0">
                <a:latin typeface="Tw Cen MT Condensed Extra Bold" pitchFamily="34" charset="0"/>
              </a:rPr>
              <a:t>l</a:t>
            </a:r>
            <a:r>
              <a:rPr dirty="0" sz="2400" lang="en-US" smtClean="0">
                <a:latin typeface="Tw Cen MT Condensed Extra Bold" pitchFamily="34" charset="0"/>
              </a:rPr>
              <a:t> </a:t>
            </a:r>
            <a:r>
              <a:rPr dirty="0" sz="2400" lang="en-US" smtClean="0">
                <a:latin typeface="Tw Cen MT Condensed Extra Bold" pitchFamily="34" charset="0"/>
              </a:rPr>
              <a:t>u</a:t>
            </a:r>
            <a:r>
              <a:rPr dirty="0" sz="2400" lang="en-US" smtClean="0">
                <a:latin typeface="Tw Cen MT Condensed Extra Bold" pitchFamily="34" charset="0"/>
              </a:rPr>
              <a:t>s</a:t>
            </a:r>
            <a:r>
              <a:rPr dirty="0" sz="2400" lang="en-US" smtClean="0">
                <a:latin typeface="Tw Cen MT Condensed Extra Bold" pitchFamily="34" charset="0"/>
              </a:rPr>
              <a:t>e</a:t>
            </a:r>
            <a:r>
              <a:rPr dirty="0" sz="2400" lang="en-US" smtClean="0">
                <a:latin typeface="Tw Cen MT Condensed Extra Bold" pitchFamily="34" charset="0"/>
              </a:rPr>
              <a:t>r</a:t>
            </a:r>
            <a:r>
              <a:rPr dirty="0" sz="2400" lang="en-US" smtClean="0">
                <a:latin typeface="Tw Cen MT Condensed Extra Bold" pitchFamily="34" charset="0"/>
              </a:rPr>
              <a:t>s</a:t>
            </a:r>
            <a:r>
              <a:rPr dirty="0" sz="2400" lang="en-US" smtClean="0">
                <a:latin typeface="Tw Cen MT Condensed Extra Bold" pitchFamily="34" charset="0"/>
              </a:rPr>
              <a:t> </a:t>
            </a:r>
            <a:r>
              <a:rPr dirty="0" sz="2400" lang="en-US" smtClean="0">
                <a:latin typeface="Tw Cen MT Condensed Extra Bold" pitchFamily="34" charset="0"/>
              </a:rPr>
              <a:t>c</a:t>
            </a:r>
            <a:r>
              <a:rPr dirty="0" sz="2400" lang="en-US" smtClean="0">
                <a:latin typeface="Tw Cen MT Condensed Extra Bold" pitchFamily="34" charset="0"/>
              </a:rPr>
              <a:t>a</a:t>
            </a:r>
            <a:r>
              <a:rPr dirty="0" sz="2400" lang="en-US" smtClean="0">
                <a:latin typeface="Tw Cen MT Condensed Extra Bold" pitchFamily="34" charset="0"/>
              </a:rPr>
              <a:t>n</a:t>
            </a:r>
            <a:r>
              <a:rPr dirty="0" sz="2400" lang="en-US" smtClean="0">
                <a:latin typeface="Tw Cen MT Condensed Extra Bold" pitchFamily="34" charset="0"/>
              </a:rPr>
              <a:t>'</a:t>
            </a:r>
            <a:r>
              <a:rPr dirty="0" sz="2400" lang="en-US" smtClean="0">
                <a:latin typeface="Tw Cen MT Condensed Extra Bold" pitchFamily="34" charset="0"/>
              </a:rPr>
              <a:t>t</a:t>
            </a:r>
            <a:r>
              <a:rPr dirty="0" sz="2400" lang="en-US" smtClean="0">
                <a:latin typeface="Tw Cen MT Condensed Extra Bold" pitchFamily="34" charset="0"/>
              </a:rPr>
              <a:t> </a:t>
            </a:r>
            <a:r>
              <a:rPr dirty="0" sz="2400" lang="en-US" smtClean="0">
                <a:latin typeface="Tw Cen MT Condensed Extra Bold" pitchFamily="34" charset="0"/>
              </a:rPr>
              <a:t>ge</a:t>
            </a:r>
            <a:r>
              <a:rPr dirty="0" sz="2400" lang="en-US" smtClean="0">
                <a:latin typeface="Tw Cen MT Condensed Extra Bold" pitchFamily="34" charset="0"/>
              </a:rPr>
              <a:t>t</a:t>
            </a:r>
            <a:r>
              <a:rPr dirty="0" sz="2400" lang="en-US" smtClean="0">
                <a:latin typeface="Tw Cen MT Condensed Extra Bold" pitchFamily="34" charset="0"/>
              </a:rPr>
              <a:t> </a:t>
            </a:r>
            <a:r>
              <a:rPr dirty="0" sz="2400" lang="en-US" smtClean="0">
                <a:latin typeface="Tw Cen MT Condensed Extra Bold" pitchFamily="34" charset="0"/>
              </a:rPr>
              <a:t>requ</a:t>
            </a:r>
            <a:r>
              <a:rPr dirty="0" sz="2400" lang="en-US" smtClean="0">
                <a:latin typeface="Tw Cen MT Condensed Extra Bold" pitchFamily="34" charset="0"/>
              </a:rPr>
              <a:t>i</a:t>
            </a:r>
            <a:r>
              <a:rPr dirty="0" sz="2400" lang="en-US" smtClean="0">
                <a:latin typeface="Tw Cen MT Condensed Extra Bold" pitchFamily="34" charset="0"/>
              </a:rPr>
              <a:t>r</a:t>
            </a:r>
            <a:r>
              <a:rPr dirty="0" sz="2400" lang="en-US" smtClean="0">
                <a:latin typeface="Tw Cen MT Condensed Extra Bold" pitchFamily="34" charset="0"/>
              </a:rPr>
              <a:t>e</a:t>
            </a:r>
            <a:r>
              <a:rPr dirty="0" sz="2400" lang="en-US" smtClean="0">
                <a:latin typeface="Tw Cen MT Condensed Extra Bold" pitchFamily="34" charset="0"/>
              </a:rPr>
              <a:t>d</a:t>
            </a:r>
            <a:r>
              <a:rPr dirty="0" sz="2400" lang="en-US" smtClean="0">
                <a:latin typeface="Tw Cen MT Condensed Extra Bold" pitchFamily="34" charset="0"/>
              </a:rPr>
              <a:t> </a:t>
            </a:r>
            <a:r>
              <a:rPr dirty="0" sz="2400" lang="en-US" smtClean="0">
                <a:latin typeface="Tw Cen MT Condensed Extra Bold" pitchFamily="34" charset="0"/>
              </a:rPr>
              <a:t>tr</a:t>
            </a:r>
            <a:r>
              <a:rPr dirty="0" sz="2400" lang="en-US" smtClean="0">
                <a:latin typeface="Tw Cen MT Condensed Extra Bold" pitchFamily="34" charset="0"/>
              </a:rPr>
              <a:t>a</a:t>
            </a:r>
            <a:r>
              <a:rPr dirty="0" sz="2400" lang="en-US" smtClean="0">
                <a:latin typeface="Tw Cen MT Condensed Extra Bold" pitchFamily="34" charset="0"/>
              </a:rPr>
              <a:t>i</a:t>
            </a:r>
            <a:r>
              <a:rPr dirty="0" sz="2400" lang="en-US" smtClean="0">
                <a:latin typeface="Tw Cen MT Condensed Extra Bold" pitchFamily="34" charset="0"/>
              </a:rPr>
              <a:t>n</a:t>
            </a:r>
            <a:r>
              <a:rPr dirty="0" sz="2400" lang="en-US" smtClean="0">
                <a:latin typeface="Tw Cen MT Condensed Extra Bold" pitchFamily="34" charset="0"/>
              </a:rPr>
              <a:t>i</a:t>
            </a:r>
            <a:r>
              <a:rPr dirty="0" sz="2400" lang="en-US" smtClean="0">
                <a:latin typeface="Tw Cen MT Condensed Extra Bold" pitchFamily="34" charset="0"/>
              </a:rPr>
              <a:t>n</a:t>
            </a:r>
            <a:r>
              <a:rPr dirty="0" sz="2400" lang="en-US" smtClean="0">
                <a:latin typeface="Tw Cen MT Condensed Extra Bold" pitchFamily="34" charset="0"/>
              </a:rPr>
              <a:t>g</a:t>
            </a:r>
            <a:r>
              <a:rPr dirty="0" sz="2400" lang="en-US" smtClean="0">
                <a:latin typeface="Tw Cen MT Condensed Extra Bold" pitchFamily="34" charset="0"/>
              </a:rPr>
              <a:t>.</a:t>
            </a:r>
            <a:endParaRPr dirty="0" sz="2800" lang="en-IN" smtClean="0"/>
          </a:p>
          <a:p>
            <a:pPr indent="-457200" marL="521208">
              <a:buFont typeface="Wingdings" charset="2"/>
              <a:buChar char="u"/>
            </a:pPr>
            <a:endParaRPr dirty="0" sz="2800" lang="en-IN" smtClean="0"/>
          </a:p>
          <a:p>
            <a:pPr indent="-457200" marL="521208">
              <a:buFont typeface="Wingdings" charset="2"/>
              <a:buChar char="u"/>
            </a:pPr>
            <a:r>
              <a:rPr dirty="0" sz="2400" lang="en-US" smtClean="0">
                <a:latin typeface="Tw Cen MT Condensed Extra Bold" pitchFamily="34" charset="0"/>
              </a:rPr>
              <a:t>T</a:t>
            </a:r>
            <a:r>
              <a:rPr dirty="0" sz="2400" lang="en-US" smtClean="0">
                <a:latin typeface="Tw Cen MT Condensed Extra Bold" pitchFamily="34" charset="0"/>
              </a:rPr>
              <a:t>h</a:t>
            </a:r>
            <a:r>
              <a:rPr dirty="0" sz="2400" lang="en-US" smtClean="0">
                <a:latin typeface="Tw Cen MT Condensed Extra Bold" pitchFamily="34" charset="0"/>
              </a:rPr>
              <a:t>e</a:t>
            </a:r>
            <a:r>
              <a:rPr dirty="0" sz="2400" lang="en-US" smtClean="0">
                <a:latin typeface="Tw Cen MT Condensed Extra Bold" pitchFamily="34" charset="0"/>
              </a:rPr>
              <a:t>re</a:t>
            </a:r>
            <a:r>
              <a:rPr dirty="0" sz="2400" lang="en-US" smtClean="0">
                <a:latin typeface="Tw Cen MT Condensed Extra Bold" pitchFamily="34" charset="0"/>
              </a:rPr>
              <a:t> </a:t>
            </a:r>
            <a:r>
              <a:rPr dirty="0" sz="2400" lang="en-US" smtClean="0">
                <a:latin typeface="Tw Cen MT Condensed Extra Bold" pitchFamily="34" charset="0"/>
              </a:rPr>
              <a:t>m</a:t>
            </a:r>
            <a:r>
              <a:rPr dirty="0" sz="2400" lang="en-US" smtClean="0">
                <a:latin typeface="Tw Cen MT Condensed Extra Bold" pitchFamily="34" charset="0"/>
              </a:rPr>
              <a:t>a</a:t>
            </a:r>
            <a:r>
              <a:rPr dirty="0" sz="2400" lang="en-US" smtClean="0">
                <a:latin typeface="Tw Cen MT Condensed Extra Bold" pitchFamily="34" charset="0"/>
              </a:rPr>
              <a:t>y</a:t>
            </a:r>
            <a:r>
              <a:rPr dirty="0" sz="2400" lang="en-US" smtClean="0">
                <a:latin typeface="Tw Cen MT Condensed Extra Bold" pitchFamily="34" charset="0"/>
              </a:rPr>
              <a:t> be</a:t>
            </a:r>
            <a:r>
              <a:rPr dirty="0" sz="2400" lang="en-US" smtClean="0">
                <a:latin typeface="Tw Cen MT Condensed Extra Bold" pitchFamily="34" charset="0"/>
              </a:rPr>
              <a:t> some</a:t>
            </a:r>
            <a:r>
              <a:rPr dirty="0" sz="2400" lang="en-US" smtClean="0">
                <a:latin typeface="Tw Cen MT Condensed Extra Bold" pitchFamily="34" charset="0"/>
              </a:rPr>
              <a:t> </a:t>
            </a:r>
            <a:r>
              <a:rPr dirty="0" sz="2400" lang="en-US" smtClean="0">
                <a:latin typeface="Tw Cen MT Condensed Extra Bold" pitchFamily="34" charset="0"/>
              </a:rPr>
              <a:t>s</a:t>
            </a:r>
            <a:r>
              <a:rPr dirty="0" sz="2400" lang="en-US" smtClean="0">
                <a:latin typeface="Tw Cen MT Condensed Extra Bold" pitchFamily="34" charset="0"/>
              </a:rPr>
              <a:t>e</a:t>
            </a:r>
            <a:r>
              <a:rPr dirty="0" sz="2400" lang="en-US" smtClean="0">
                <a:latin typeface="Tw Cen MT Condensed Extra Bold" pitchFamily="34" charset="0"/>
              </a:rPr>
              <a:t>c</a:t>
            </a:r>
            <a:r>
              <a:rPr dirty="0" sz="2400" lang="en-US" smtClean="0">
                <a:latin typeface="Tw Cen MT Condensed Extra Bold" pitchFamily="34" charset="0"/>
              </a:rPr>
              <a:t>urity</a:t>
            </a:r>
            <a:r>
              <a:rPr dirty="0" sz="2400" lang="en-US" smtClean="0">
                <a:latin typeface="Tw Cen MT Condensed Extra Bold" pitchFamily="34" charset="0"/>
              </a:rPr>
              <a:t> </a:t>
            </a:r>
            <a:r>
              <a:rPr dirty="0" sz="2400" lang="en-US" smtClean="0">
                <a:latin typeface="Tw Cen MT Condensed Extra Bold" pitchFamily="34" charset="0"/>
              </a:rPr>
              <a:t>is</a:t>
            </a:r>
            <a:r>
              <a:rPr dirty="0" sz="2400" lang="en-US" smtClean="0">
                <a:latin typeface="Tw Cen MT Condensed Extra Bold" pitchFamily="34" charset="0"/>
              </a:rPr>
              <a:t>s</a:t>
            </a:r>
            <a:r>
              <a:rPr dirty="0" sz="2400" lang="en-US" smtClean="0">
                <a:latin typeface="Tw Cen MT Condensed Extra Bold" pitchFamily="34" charset="0"/>
              </a:rPr>
              <a:t>u</a:t>
            </a:r>
            <a:r>
              <a:rPr dirty="0" sz="2400" lang="en-US" smtClean="0">
                <a:latin typeface="Tw Cen MT Condensed Extra Bold" pitchFamily="34" charset="0"/>
              </a:rPr>
              <a:t>e</a:t>
            </a:r>
            <a:r>
              <a:rPr dirty="0" sz="2400" lang="en-US" smtClean="0">
                <a:latin typeface="Tw Cen MT Condensed Extra Bold" pitchFamily="34" charset="0"/>
              </a:rPr>
              <a:t>s</a:t>
            </a:r>
            <a:r>
              <a:rPr dirty="0" sz="2400" lang="en-US" smtClean="0">
                <a:latin typeface="Tw Cen MT Condensed Extra Bold" pitchFamily="34" charset="0"/>
              </a:rPr>
              <a:t> </a:t>
            </a:r>
            <a:r>
              <a:rPr dirty="0" sz="2400" lang="en-US" smtClean="0">
                <a:latin typeface="Tw Cen MT Condensed Extra Bold" pitchFamily="34" charset="0"/>
              </a:rPr>
              <a:t>d</a:t>
            </a:r>
            <a:r>
              <a:rPr dirty="0" sz="2400" lang="en-US" smtClean="0">
                <a:latin typeface="Tw Cen MT Condensed Extra Bold" pitchFamily="34" charset="0"/>
              </a:rPr>
              <a:t>u</a:t>
            </a:r>
            <a:r>
              <a:rPr dirty="0" sz="2400" lang="en-US" smtClean="0">
                <a:latin typeface="Tw Cen MT Condensed Extra Bold" pitchFamily="34" charset="0"/>
              </a:rPr>
              <a:t>e</a:t>
            </a:r>
            <a:r>
              <a:rPr dirty="0" sz="2400" lang="en-US" smtClean="0">
                <a:latin typeface="Tw Cen MT Condensed Extra Bold" pitchFamily="34" charset="0"/>
              </a:rPr>
              <a:t> to</a:t>
            </a:r>
            <a:r>
              <a:rPr dirty="0" sz="2400" lang="en-US" smtClean="0">
                <a:latin typeface="Tw Cen MT Condensed Extra Bold" pitchFamily="34" charset="0"/>
              </a:rPr>
              <a:t> the</a:t>
            </a:r>
            <a:r>
              <a:rPr dirty="0" sz="2400" lang="en-US" smtClean="0">
                <a:latin typeface="Tw Cen MT Condensed Extra Bold" pitchFamily="34" charset="0"/>
              </a:rPr>
              <a:t> </a:t>
            </a:r>
            <a:r>
              <a:rPr dirty="0" sz="2400" lang="en-US" smtClean="0">
                <a:latin typeface="Tw Cen MT Condensed Extra Bold" pitchFamily="34" charset="0"/>
              </a:rPr>
              <a:t>existing</a:t>
            </a:r>
            <a:r>
              <a:rPr dirty="0" sz="2400" lang="en-US" smtClean="0">
                <a:latin typeface="Tw Cen MT Condensed Extra Bold" pitchFamily="34" charset="0"/>
              </a:rPr>
              <a:t> </a:t>
            </a:r>
            <a:r>
              <a:rPr dirty="0" sz="2400" lang="en-US" smtClean="0">
                <a:latin typeface="Tw Cen MT Condensed Extra Bold" pitchFamily="34" charset="0"/>
              </a:rPr>
              <a:t>s</a:t>
            </a:r>
            <a:r>
              <a:rPr dirty="0" sz="2400" lang="en-US" smtClean="0">
                <a:latin typeface="Tw Cen MT Condensed Extra Bold" pitchFamily="34" charset="0"/>
              </a:rPr>
              <a:t>y</a:t>
            </a:r>
            <a:r>
              <a:rPr dirty="0" sz="2400" lang="en-US" smtClean="0">
                <a:latin typeface="Tw Cen MT Condensed Extra Bold" pitchFamily="34" charset="0"/>
              </a:rPr>
              <a:t>stem</a:t>
            </a:r>
            <a:r>
              <a:rPr dirty="0" sz="2400" lang="en-US" smtClean="0">
                <a:latin typeface="Tw Cen MT Condensed Extra Bold" pitchFamily="34" charset="0"/>
              </a:rPr>
              <a:t>.</a:t>
            </a:r>
            <a:endParaRPr dirty="0" lang="en-IN"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3" name="Title 1"/>
          <p:cNvSpPr>
            <a:spLocks noGrp="1"/>
          </p:cNvSpPr>
          <p:nvPr>
            <p:ph type="title"/>
          </p:nvPr>
        </p:nvSpPr>
        <p:spPr>
          <a:xfrm>
            <a:off x="457200" y="246792"/>
            <a:ext cx="8229600" cy="1399032"/>
          </a:xfrm>
        </p:spPr>
        <p:txBody>
          <a:bodyPr>
            <a:normAutofit/>
          </a:bodyPr>
          <a:p>
            <a:r>
              <a:rPr b="1" dirty="0" sz="3600" lang="en-US" smtClean="0">
                <a:latin typeface="Impact" pitchFamily="34" charset="0"/>
              </a:rPr>
              <a:t>Proposed system</a:t>
            </a:r>
            <a:endParaRPr b="1" dirty="0" sz="3600" lang="en-IN">
              <a:latin typeface="Impact" pitchFamily="34" charset="0"/>
            </a:endParaRPr>
          </a:p>
        </p:txBody>
      </p:sp>
      <p:sp>
        <p:nvSpPr>
          <p:cNvPr id="1048614" name="Content Placeholder 2"/>
          <p:cNvSpPr>
            <a:spLocks noGrp="1"/>
          </p:cNvSpPr>
          <p:nvPr>
            <p:ph idx="1"/>
          </p:nvPr>
        </p:nvSpPr>
        <p:spPr>
          <a:xfrm>
            <a:off x="457200" y="1645823"/>
            <a:ext cx="8229600" cy="4572000"/>
          </a:xfrm>
        </p:spPr>
        <p:txBody>
          <a:bodyPr>
            <a:normAutofit/>
          </a:bodyPr>
          <a:p>
            <a:pPr algn="just">
              <a:buNone/>
            </a:pPr>
            <a:r>
              <a:rPr dirty="0" lang="en-US" smtClean="0"/>
              <a:t> </a:t>
            </a:r>
            <a:r>
              <a:rPr dirty="0" lang="en-US" smtClean="0"/>
              <a:t> </a:t>
            </a:r>
            <a:r>
              <a:rPr dirty="0" sz="2800" lang="en-US" smtClean="0"/>
              <a:t> </a:t>
            </a:r>
            <a:r>
              <a:rPr dirty="0" sz="2800" lang="en-US" smtClean="0"/>
              <a:t> </a:t>
            </a:r>
            <a:r>
              <a:rPr dirty="0" sz="2800" lang="en-US" smtClean="0"/>
              <a:t> </a:t>
            </a:r>
            <a:r>
              <a:rPr dirty="0" sz="2800" lang="en-US" smtClean="0"/>
              <a:t> </a:t>
            </a:r>
            <a:r>
              <a:rPr dirty="0" sz="2800" lang="en-US" smtClean="0"/>
              <a:t> </a:t>
            </a:r>
            <a:r>
              <a:rPr dirty="0" sz="2800" lang="en-US" smtClean="0"/>
              <a:t> </a:t>
            </a:r>
            <a:r>
              <a:rPr dirty="0" sz="2800" lang="en-US" smtClean="0"/>
              <a:t> </a:t>
            </a:r>
            <a:r>
              <a:rPr dirty="0" sz="2800" lang="en-US" smtClean="0"/>
              <a:t> </a:t>
            </a:r>
            <a:r>
              <a:rPr dirty="0" sz="2400" lang="en-US" smtClean="0"/>
              <a:t>W</a:t>
            </a:r>
            <a:r>
              <a:rPr dirty="0" sz="2400" lang="en-US" smtClean="0"/>
              <a:t>e</a:t>
            </a:r>
            <a:r>
              <a:rPr dirty="0" sz="2400" lang="en-IN" smtClean="0"/>
              <a:t> proposed an intelligent, flexible and effective system that is based on using classification Data mining algorithm</a:t>
            </a:r>
            <a:r>
              <a:rPr dirty="0" sz="2400" lang="en-US" smtClean="0"/>
              <a:t>.</a:t>
            </a:r>
            <a:endParaRPr dirty="0" sz="2400" lang="en-IN" smtClean="0"/>
          </a:p>
          <a:p>
            <a:pPr algn="just">
              <a:buNone/>
            </a:pP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We</a:t>
            </a:r>
            <a:r>
              <a:rPr dirty="0" sz="2400" lang="en-US" smtClean="0"/>
              <a:t> </a:t>
            </a:r>
            <a:r>
              <a:rPr dirty="0" sz="2400" lang="en-US" smtClean="0"/>
              <a:t>a</a:t>
            </a:r>
            <a:r>
              <a:rPr dirty="0" sz="2400" lang="en-US" smtClean="0"/>
              <a:t>r</a:t>
            </a:r>
            <a:r>
              <a:rPr dirty="0" sz="2400" lang="en-US" smtClean="0"/>
              <a:t>e</a:t>
            </a:r>
            <a:r>
              <a:rPr dirty="0" sz="2400" lang="en-US" smtClean="0"/>
              <a:t> </a:t>
            </a:r>
            <a:r>
              <a:rPr dirty="0" sz="2400" lang="en-US" smtClean="0"/>
              <a:t>g</a:t>
            </a:r>
            <a:r>
              <a:rPr dirty="0" sz="2400" lang="en-US" smtClean="0"/>
              <a:t>o</a:t>
            </a:r>
            <a:r>
              <a:rPr dirty="0" sz="2400" lang="en-US" smtClean="0"/>
              <a:t>i</a:t>
            </a:r>
            <a:r>
              <a:rPr dirty="0" sz="2400" lang="en-US" smtClean="0"/>
              <a:t>n</a:t>
            </a:r>
            <a:r>
              <a:rPr dirty="0" sz="2400" lang="en-US" smtClean="0"/>
              <a:t>g</a:t>
            </a:r>
            <a:r>
              <a:rPr dirty="0" sz="2400" lang="en-US" smtClean="0"/>
              <a:t> </a:t>
            </a:r>
            <a:r>
              <a:rPr dirty="0" sz="2400" lang="en-US" smtClean="0"/>
              <a:t>t</a:t>
            </a:r>
            <a:r>
              <a:rPr dirty="0" sz="2400" lang="en-US" smtClean="0"/>
              <a:t>o</a:t>
            </a:r>
            <a:r>
              <a:rPr dirty="0" sz="2400" lang="en-US" smtClean="0"/>
              <a:t> </a:t>
            </a:r>
            <a:r>
              <a:rPr dirty="0" sz="2400" lang="en-US" smtClean="0"/>
              <a:t>u</a:t>
            </a:r>
            <a:r>
              <a:rPr dirty="0" sz="2400" lang="en-US" smtClean="0"/>
              <a:t>s</a:t>
            </a:r>
            <a:r>
              <a:rPr dirty="0" sz="2400" lang="en-US" smtClean="0"/>
              <a:t>e</a:t>
            </a:r>
            <a:r>
              <a:rPr dirty="0" sz="2400" lang="en-US" smtClean="0"/>
              <a:t> </a:t>
            </a:r>
            <a:r>
              <a:rPr dirty="0" sz="2400" lang="en-US" smtClean="0"/>
              <a:t>m</a:t>
            </a:r>
            <a:r>
              <a:rPr dirty="0" sz="2400" lang="en-US" smtClean="0"/>
              <a:t>a</a:t>
            </a:r>
            <a:r>
              <a:rPr dirty="0" sz="2400" lang="en-US" smtClean="0"/>
              <a:t>c</a:t>
            </a:r>
            <a:r>
              <a:rPr dirty="0" sz="2400" lang="en-US" smtClean="0"/>
              <a:t>h</a:t>
            </a:r>
            <a:r>
              <a:rPr dirty="0" sz="2400" lang="en-US" smtClean="0"/>
              <a:t>i</a:t>
            </a:r>
            <a:r>
              <a:rPr dirty="0" sz="2400" lang="en-US" smtClean="0"/>
              <a:t>n</a:t>
            </a:r>
            <a:r>
              <a:rPr dirty="0" sz="2400" lang="en-US" smtClean="0"/>
              <a:t>e</a:t>
            </a:r>
            <a:r>
              <a:rPr dirty="0" sz="2400" lang="en-US" smtClean="0"/>
              <a:t> </a:t>
            </a:r>
            <a:r>
              <a:rPr dirty="0" sz="2400" lang="en-US" smtClean="0"/>
              <a:t>l</a:t>
            </a:r>
            <a:r>
              <a:rPr dirty="0" sz="2400" lang="en-US" smtClean="0"/>
              <a:t>e</a:t>
            </a:r>
            <a:r>
              <a:rPr dirty="0" sz="2400" lang="en-US" smtClean="0"/>
              <a:t>a</a:t>
            </a:r>
            <a:r>
              <a:rPr dirty="0" sz="2400" lang="en-US" smtClean="0"/>
              <a:t>r</a:t>
            </a:r>
            <a:r>
              <a:rPr dirty="0" sz="2400" lang="en-US" smtClean="0"/>
              <a:t>n</a:t>
            </a:r>
            <a:r>
              <a:rPr dirty="0" sz="2400" lang="en-US" smtClean="0"/>
              <a:t>i</a:t>
            </a:r>
            <a:r>
              <a:rPr dirty="0" sz="2400" lang="en-US" smtClean="0"/>
              <a:t>n</a:t>
            </a:r>
            <a:r>
              <a:rPr dirty="0" sz="2400" lang="en-US" smtClean="0"/>
              <a:t>g</a:t>
            </a:r>
            <a:r>
              <a:rPr dirty="0" sz="2400" lang="en-US" smtClean="0"/>
              <a:t> </a:t>
            </a:r>
            <a:r>
              <a:rPr dirty="0" sz="2400" lang="en-US" smtClean="0"/>
              <a:t>t</a:t>
            </a:r>
            <a:r>
              <a:rPr dirty="0" sz="2400" lang="en-US" smtClean="0"/>
              <a:t>e</a:t>
            </a:r>
            <a:r>
              <a:rPr dirty="0" sz="2400" lang="en-US" smtClean="0"/>
              <a:t>c</a:t>
            </a:r>
            <a:r>
              <a:rPr dirty="0" sz="2400" lang="en-US" smtClean="0"/>
              <a:t>h</a:t>
            </a:r>
            <a:r>
              <a:rPr dirty="0" sz="2400" lang="en-US" smtClean="0"/>
              <a:t>n</a:t>
            </a:r>
            <a:r>
              <a:rPr dirty="0" sz="2400" lang="en-US" smtClean="0"/>
              <a:t>i</a:t>
            </a:r>
            <a:r>
              <a:rPr dirty="0" sz="2400" lang="en-US" smtClean="0"/>
              <a:t>q</a:t>
            </a:r>
            <a:r>
              <a:rPr dirty="0" sz="2400" lang="en-US" smtClean="0"/>
              <a:t>u</a:t>
            </a:r>
            <a:r>
              <a:rPr dirty="0" sz="2400" lang="en-US" smtClean="0"/>
              <a:t>e</a:t>
            </a:r>
            <a:r>
              <a:rPr dirty="0" sz="2400" lang="en-US" smtClean="0"/>
              <a:t>s</a:t>
            </a:r>
            <a:r>
              <a:rPr dirty="0" sz="2400" lang="en-US" smtClean="0"/>
              <a:t> </a:t>
            </a:r>
            <a:r>
              <a:rPr dirty="0" sz="2400" lang="en-US" smtClean="0"/>
              <a:t>t</a:t>
            </a:r>
            <a:r>
              <a:rPr dirty="0" sz="2400" lang="en-US" smtClean="0"/>
              <a:t>o</a:t>
            </a:r>
            <a:r>
              <a:rPr dirty="0" sz="2400" lang="en-US" smtClean="0"/>
              <a:t> </a:t>
            </a:r>
            <a:r>
              <a:rPr dirty="0" sz="2400" lang="en-US" smtClean="0"/>
              <a:t>p</a:t>
            </a:r>
            <a:r>
              <a:rPr dirty="0" sz="2400" lang="en-US" smtClean="0"/>
              <a:t>r</a:t>
            </a:r>
            <a:r>
              <a:rPr dirty="0" sz="2400" lang="en-US" smtClean="0"/>
              <a:t>e</a:t>
            </a:r>
            <a:r>
              <a:rPr dirty="0" sz="2400" lang="en-US" smtClean="0"/>
              <a:t>d</a:t>
            </a:r>
            <a:r>
              <a:rPr dirty="0" sz="2400" lang="en-US" smtClean="0"/>
              <a:t>i</a:t>
            </a:r>
            <a:r>
              <a:rPr dirty="0" sz="2400" lang="en-US" smtClean="0"/>
              <a:t>c</a:t>
            </a:r>
            <a:r>
              <a:rPr dirty="0" sz="2400" lang="en-US" smtClean="0"/>
              <a:t>t</a:t>
            </a:r>
            <a:r>
              <a:rPr dirty="0" sz="2400" lang="en-US" smtClean="0"/>
              <a:t> </a:t>
            </a:r>
            <a:r>
              <a:rPr dirty="0" sz="2400" lang="en-US" smtClean="0"/>
              <a:t>t</a:t>
            </a:r>
            <a:r>
              <a:rPr dirty="0" sz="2400" lang="en-US" smtClean="0"/>
              <a:t>h</a:t>
            </a:r>
            <a:r>
              <a:rPr dirty="0" sz="2400" lang="en-US" smtClean="0"/>
              <a:t>e</a:t>
            </a:r>
            <a:r>
              <a:rPr dirty="0" sz="2400" lang="en-US" smtClean="0"/>
              <a:t> </a:t>
            </a:r>
            <a:r>
              <a:rPr dirty="0" sz="2400" lang="en-US" smtClean="0"/>
              <a:t>f</a:t>
            </a:r>
            <a:r>
              <a:rPr dirty="0" sz="2400" lang="en-US" smtClean="0"/>
              <a:t>u</a:t>
            </a:r>
            <a:r>
              <a:rPr dirty="0" sz="2400" lang="en-US" smtClean="0"/>
              <a:t>t</a:t>
            </a:r>
            <a:r>
              <a:rPr dirty="0" sz="2400" lang="en-US" smtClean="0"/>
              <a:t>u</a:t>
            </a:r>
            <a:r>
              <a:rPr dirty="0" sz="2400" lang="en-US" smtClean="0"/>
              <a:t>r</a:t>
            </a:r>
            <a:r>
              <a:rPr dirty="0" sz="2400" lang="en-US" smtClean="0"/>
              <a:t>e</a:t>
            </a:r>
            <a:r>
              <a:rPr dirty="0" sz="2400" lang="en-US" smtClean="0"/>
              <a:t> </a:t>
            </a:r>
            <a:r>
              <a:rPr dirty="0" sz="2400" lang="en-US" smtClean="0"/>
              <a:t>d</a:t>
            </a:r>
            <a:r>
              <a:rPr dirty="0" sz="2400" lang="en-US" smtClean="0"/>
              <a:t>a</a:t>
            </a:r>
            <a:r>
              <a:rPr dirty="0" sz="2400" lang="en-US" smtClean="0"/>
              <a:t>t</a:t>
            </a:r>
            <a:r>
              <a:rPr dirty="0" sz="2400" lang="en-US" smtClean="0"/>
              <a:t>a</a:t>
            </a:r>
            <a:r>
              <a:rPr dirty="0" sz="2400" lang="en-US" smtClean="0"/>
              <a:t> </a:t>
            </a:r>
            <a:r>
              <a:rPr dirty="0" sz="2400" lang="en-US" smtClean="0"/>
              <a:t>b</a:t>
            </a:r>
            <a:r>
              <a:rPr dirty="0" sz="2400" lang="en-US" smtClean="0"/>
              <a:t>a</a:t>
            </a:r>
            <a:r>
              <a:rPr dirty="0" sz="2400" lang="en-US" smtClean="0"/>
              <a:t>s</a:t>
            </a:r>
            <a:r>
              <a:rPr dirty="0" sz="2400" lang="en-US" smtClean="0"/>
              <a:t>e</a:t>
            </a:r>
            <a:r>
              <a:rPr dirty="0" sz="2400" lang="en-US" smtClean="0"/>
              <a:t>d</a:t>
            </a:r>
            <a:r>
              <a:rPr dirty="0" sz="2400" lang="en-US" smtClean="0"/>
              <a:t> </a:t>
            </a:r>
            <a:r>
              <a:rPr dirty="0" sz="2400" lang="en-US" smtClean="0"/>
              <a:t>o</a:t>
            </a:r>
            <a:r>
              <a:rPr dirty="0" sz="2400" lang="en-US" smtClean="0"/>
              <a:t>n</a:t>
            </a:r>
            <a:r>
              <a:rPr dirty="0" sz="2400" lang="en-US" smtClean="0"/>
              <a:t> </a:t>
            </a:r>
            <a:r>
              <a:rPr dirty="0" sz="2400" lang="en-US" smtClean="0"/>
              <a:t>t</a:t>
            </a:r>
            <a:r>
              <a:rPr dirty="0" sz="2400" lang="en-US" smtClean="0"/>
              <a:t>h</a:t>
            </a:r>
            <a:r>
              <a:rPr dirty="0" sz="2400" lang="en-US" smtClean="0"/>
              <a:t>e</a:t>
            </a:r>
            <a:r>
              <a:rPr dirty="0" sz="2400" lang="en-US" smtClean="0"/>
              <a:t> </a:t>
            </a:r>
            <a:r>
              <a:rPr dirty="0" sz="2400" lang="en-US" smtClean="0"/>
              <a:t>p</a:t>
            </a:r>
            <a:r>
              <a:rPr dirty="0" sz="2400" lang="en-US" smtClean="0"/>
              <a:t>r</a:t>
            </a:r>
            <a:r>
              <a:rPr dirty="0" sz="2400" lang="en-US" smtClean="0"/>
              <a:t>e</a:t>
            </a:r>
            <a:r>
              <a:rPr dirty="0" sz="2400" lang="en-US" smtClean="0"/>
              <a:t>s</a:t>
            </a:r>
            <a:r>
              <a:rPr dirty="0" sz="2400" lang="en-US" smtClean="0"/>
              <a:t>e</a:t>
            </a:r>
            <a:r>
              <a:rPr dirty="0" sz="2400" lang="en-US" smtClean="0"/>
              <a:t>n</a:t>
            </a:r>
            <a:r>
              <a:rPr dirty="0" sz="2400" lang="en-US" smtClean="0"/>
              <a:t>t</a:t>
            </a:r>
            <a:r>
              <a:rPr dirty="0" sz="2400" lang="en-US" smtClean="0"/>
              <a:t> </a:t>
            </a:r>
            <a:r>
              <a:rPr dirty="0" sz="2400" lang="en-US" smtClean="0"/>
              <a:t>a</a:t>
            </a:r>
            <a:r>
              <a:rPr dirty="0" sz="2400" lang="en-US" smtClean="0"/>
              <a:t>v</a:t>
            </a:r>
            <a:r>
              <a:rPr dirty="0" sz="2400" lang="en-US" smtClean="0"/>
              <a:t>a</a:t>
            </a:r>
            <a:r>
              <a:rPr dirty="0" sz="2400" lang="en-US" smtClean="0"/>
              <a:t>i</a:t>
            </a:r>
            <a:r>
              <a:rPr dirty="0" sz="2400" lang="en-US" smtClean="0"/>
              <a:t>l</a:t>
            </a:r>
            <a:r>
              <a:rPr dirty="0" sz="2400" lang="en-US" smtClean="0"/>
              <a:t>a</a:t>
            </a:r>
            <a:r>
              <a:rPr dirty="0" sz="2400" lang="en-US" smtClean="0"/>
              <a:t>b</a:t>
            </a:r>
            <a:r>
              <a:rPr dirty="0" sz="2400" lang="en-US" smtClean="0"/>
              <a:t>l</a:t>
            </a:r>
            <a:r>
              <a:rPr dirty="0" sz="2400" lang="en-US" smtClean="0"/>
              <a:t>e</a:t>
            </a:r>
            <a:r>
              <a:rPr dirty="0" sz="2400" lang="en-US" smtClean="0"/>
              <a:t> </a:t>
            </a:r>
            <a:r>
              <a:rPr dirty="0" sz="2400" lang="en-US" smtClean="0"/>
              <a:t>d</a:t>
            </a:r>
            <a:r>
              <a:rPr dirty="0" sz="2400" lang="en-US" smtClean="0"/>
              <a:t>a</a:t>
            </a:r>
            <a:r>
              <a:rPr dirty="0" sz="2400" lang="en-US" smtClean="0"/>
              <a:t>t</a:t>
            </a:r>
            <a:r>
              <a:rPr dirty="0" sz="2400" lang="en-US" smtClean="0"/>
              <a:t>a</a:t>
            </a:r>
            <a:r>
              <a:rPr dirty="0" sz="2400" lang="en-US" smtClean="0"/>
              <a:t>.</a:t>
            </a:r>
            <a:r>
              <a:rPr dirty="0" sz="2400" lang="en-US" smtClean="0"/>
              <a:t> </a:t>
            </a:r>
            <a:endParaRPr dirty="0" sz="2400" lang="en-IN" smtClean="0"/>
          </a:p>
          <a:p>
            <a:pPr algn="just">
              <a:buNone/>
            </a:pP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 </a:t>
            </a:r>
            <a:r>
              <a:rPr dirty="0" sz="2400" lang="en-US" smtClean="0"/>
              <a:t>U</a:t>
            </a:r>
            <a:r>
              <a:rPr dirty="0" sz="2400" lang="en-US" smtClean="0"/>
              <a:t>s</a:t>
            </a:r>
            <a:r>
              <a:rPr dirty="0" sz="2400" lang="en-US" smtClean="0"/>
              <a:t>i</a:t>
            </a:r>
            <a:r>
              <a:rPr dirty="0" sz="2400" lang="en-US" smtClean="0"/>
              <a:t>n</a:t>
            </a:r>
            <a:r>
              <a:rPr dirty="0" sz="2400" lang="en-US" smtClean="0"/>
              <a:t>g</a:t>
            </a:r>
            <a:r>
              <a:rPr dirty="0" sz="2400" lang="en-US" smtClean="0"/>
              <a:t> </a:t>
            </a:r>
            <a:r>
              <a:rPr dirty="0" sz="2400" lang="en-US" smtClean="0"/>
              <a:t>the</a:t>
            </a:r>
            <a:r>
              <a:rPr dirty="0" sz="2400" lang="en-US" smtClean="0"/>
              <a:t> </a:t>
            </a:r>
            <a:r>
              <a:rPr dirty="0" sz="2400" lang="en-US" smtClean="0"/>
              <a:t>propos</a:t>
            </a:r>
            <a:r>
              <a:rPr dirty="0" sz="2400" lang="en-US" smtClean="0"/>
              <a:t>e</a:t>
            </a:r>
            <a:r>
              <a:rPr dirty="0" sz="2400" lang="en-US" smtClean="0"/>
              <a:t>d</a:t>
            </a:r>
            <a:r>
              <a:rPr dirty="0" sz="2400" lang="en-US" smtClean="0"/>
              <a:t> </a:t>
            </a:r>
            <a:r>
              <a:rPr dirty="0" sz="2400" lang="en-US" smtClean="0"/>
              <a:t>t</a:t>
            </a:r>
            <a:r>
              <a:rPr dirty="0" sz="2400" lang="en-US" smtClean="0"/>
              <a:t>e</a:t>
            </a:r>
            <a:r>
              <a:rPr dirty="0" sz="2400" lang="en-US" smtClean="0"/>
              <a:t>c</a:t>
            </a:r>
            <a:r>
              <a:rPr dirty="0" sz="2400" lang="en-US" smtClean="0"/>
              <a:t>h</a:t>
            </a:r>
            <a:r>
              <a:rPr dirty="0" sz="2400" lang="en-US" smtClean="0"/>
              <a:t>n</a:t>
            </a:r>
            <a:r>
              <a:rPr dirty="0" sz="2400" lang="en-US" smtClean="0"/>
              <a:t>i</a:t>
            </a:r>
            <a:r>
              <a:rPr dirty="0" sz="2400" lang="en-US" smtClean="0"/>
              <a:t>q</a:t>
            </a:r>
            <a:r>
              <a:rPr dirty="0" sz="2400" lang="en-US" smtClean="0"/>
              <a:t>u</a:t>
            </a:r>
            <a:r>
              <a:rPr dirty="0" sz="2400" lang="en-US" smtClean="0"/>
              <a:t>e</a:t>
            </a:r>
            <a:r>
              <a:rPr dirty="0" sz="2400" lang="en-US" smtClean="0"/>
              <a:t> </a:t>
            </a:r>
            <a:r>
              <a:rPr dirty="0" sz="2400" lang="en-US" smtClean="0"/>
              <a:t>w</a:t>
            </a:r>
            <a:r>
              <a:rPr dirty="0" sz="2400" lang="en-US" smtClean="0"/>
              <a:t>e</a:t>
            </a:r>
            <a:r>
              <a:rPr dirty="0" sz="2400" lang="en-US" smtClean="0"/>
              <a:t> </a:t>
            </a:r>
            <a:r>
              <a:rPr dirty="0" sz="2400" lang="en-US" smtClean="0"/>
              <a:t>w</a:t>
            </a:r>
            <a:r>
              <a:rPr dirty="0" sz="2400" lang="en-US" smtClean="0"/>
              <a:t>i</a:t>
            </a:r>
            <a:r>
              <a:rPr dirty="0" sz="2400" lang="en-US" smtClean="0"/>
              <a:t>l</a:t>
            </a:r>
            <a:r>
              <a:rPr dirty="0" sz="2400" lang="en-US" smtClean="0"/>
              <a:t>l</a:t>
            </a:r>
            <a:r>
              <a:rPr dirty="0" sz="2400" lang="en-US" smtClean="0"/>
              <a:t> </a:t>
            </a:r>
            <a:r>
              <a:rPr dirty="0" sz="2400" lang="en-US" smtClean="0"/>
              <a:t>a</a:t>
            </a:r>
            <a:r>
              <a:rPr dirty="0" sz="2400" lang="en-US" smtClean="0"/>
              <a:t>n</a:t>
            </a:r>
            <a:r>
              <a:rPr dirty="0" sz="2400" lang="en-US" smtClean="0"/>
              <a:t>a</a:t>
            </a:r>
            <a:r>
              <a:rPr dirty="0" sz="2400" lang="en-US" smtClean="0"/>
              <a:t>l</a:t>
            </a:r>
            <a:r>
              <a:rPr dirty="0" sz="2400" lang="en-US" smtClean="0"/>
              <a:t>y</a:t>
            </a:r>
            <a:r>
              <a:rPr dirty="0" sz="2400" lang="en-US" smtClean="0"/>
              <a:t>z</a:t>
            </a:r>
            <a:r>
              <a:rPr dirty="0" sz="2400" lang="en-US" smtClean="0"/>
              <a:t>e</a:t>
            </a:r>
            <a:r>
              <a:rPr dirty="0" sz="2400" lang="en-US" smtClean="0"/>
              <a:t> </a:t>
            </a:r>
            <a:r>
              <a:rPr dirty="0" sz="2400" lang="en-US" smtClean="0"/>
              <a:t>v</a:t>
            </a:r>
            <a:r>
              <a:rPr dirty="0" sz="2400" lang="en-US" smtClean="0"/>
              <a:t>a</a:t>
            </a:r>
            <a:r>
              <a:rPr dirty="0" sz="2400" lang="en-US" smtClean="0"/>
              <a:t>r</a:t>
            </a:r>
            <a:r>
              <a:rPr dirty="0" sz="2400" lang="en-US" smtClean="0"/>
              <a:t>i</a:t>
            </a:r>
            <a:r>
              <a:rPr dirty="0" sz="2400" lang="en-US" smtClean="0"/>
              <a:t>o</a:t>
            </a:r>
            <a:r>
              <a:rPr dirty="0" sz="2400" lang="en-US" smtClean="0"/>
              <a:t>u</a:t>
            </a:r>
            <a:r>
              <a:rPr dirty="0" sz="2400" lang="en-US" smtClean="0"/>
              <a:t>s</a:t>
            </a:r>
            <a:r>
              <a:rPr dirty="0" sz="2400" lang="en-US" smtClean="0"/>
              <a:t> </a:t>
            </a:r>
            <a:r>
              <a:rPr dirty="0" sz="2400" lang="en-US" smtClean="0"/>
              <a:t>b</a:t>
            </a:r>
            <a:r>
              <a:rPr dirty="0" sz="2400" lang="en-US" smtClean="0"/>
              <a:t>l</a:t>
            </a:r>
            <a:r>
              <a:rPr dirty="0" sz="2400" lang="en-US" smtClean="0"/>
              <a:t>a</a:t>
            </a:r>
            <a:r>
              <a:rPr dirty="0" sz="2400" lang="en-US" smtClean="0"/>
              <a:t>c</a:t>
            </a:r>
            <a:r>
              <a:rPr dirty="0" sz="2400" lang="en-US" smtClean="0"/>
              <a:t>k</a:t>
            </a:r>
            <a:r>
              <a:rPr dirty="0" sz="2400" lang="en-US" smtClean="0"/>
              <a:t>l</a:t>
            </a:r>
            <a:r>
              <a:rPr dirty="0" sz="2400" lang="en-US" smtClean="0"/>
              <a:t>i</a:t>
            </a:r>
            <a:r>
              <a:rPr dirty="0" sz="2400" lang="en-US" smtClean="0"/>
              <a:t>s</a:t>
            </a:r>
            <a:r>
              <a:rPr dirty="0" sz="2400" lang="en-US" smtClean="0"/>
              <a:t>t</a:t>
            </a:r>
            <a:r>
              <a:rPr dirty="0" sz="2400" lang="en-US" smtClean="0"/>
              <a:t>e</a:t>
            </a:r>
            <a:r>
              <a:rPr dirty="0" sz="2400" lang="en-US" smtClean="0"/>
              <a:t>d</a:t>
            </a:r>
            <a:r>
              <a:rPr dirty="0" sz="2400" lang="en-US" smtClean="0"/>
              <a:t> </a:t>
            </a:r>
            <a:r>
              <a:rPr dirty="0" sz="2400" lang="en-US" smtClean="0"/>
              <a:t>a</a:t>
            </a:r>
            <a:r>
              <a:rPr dirty="0" sz="2400" lang="en-US" smtClean="0"/>
              <a:t>n</a:t>
            </a:r>
            <a:r>
              <a:rPr dirty="0" sz="2400" lang="en-US" smtClean="0"/>
              <a:t>d</a:t>
            </a:r>
            <a:r>
              <a:rPr dirty="0" sz="2400" lang="en-US" smtClean="0"/>
              <a:t> </a:t>
            </a:r>
            <a:r>
              <a:rPr dirty="0" sz="2400" lang="en-US" smtClean="0"/>
              <a:t>l</a:t>
            </a:r>
            <a:r>
              <a:rPr dirty="0" sz="2400" lang="en-US" smtClean="0"/>
              <a:t>e</a:t>
            </a:r>
            <a:r>
              <a:rPr dirty="0" sz="2400" lang="en-US" smtClean="0"/>
              <a:t>g</a:t>
            </a:r>
            <a:r>
              <a:rPr dirty="0" sz="2400" lang="en-US" smtClean="0"/>
              <a:t>i</a:t>
            </a:r>
            <a:r>
              <a:rPr dirty="0" sz="2400" lang="en-US" smtClean="0"/>
              <a:t>t</a:t>
            </a:r>
            <a:r>
              <a:rPr dirty="0" sz="2400" lang="en-US" smtClean="0"/>
              <a:t>i</a:t>
            </a:r>
            <a:r>
              <a:rPr dirty="0" sz="2400" lang="en-US" smtClean="0"/>
              <a:t>m</a:t>
            </a:r>
            <a:r>
              <a:rPr dirty="0" sz="2400" lang="en-US" smtClean="0"/>
              <a:t>a</a:t>
            </a:r>
            <a:r>
              <a:rPr dirty="0" sz="2400" lang="en-US" smtClean="0"/>
              <a:t>t</a:t>
            </a:r>
            <a:r>
              <a:rPr dirty="0" sz="2400" lang="en-US" smtClean="0"/>
              <a:t>e</a:t>
            </a:r>
            <a:r>
              <a:rPr dirty="0" sz="2400" lang="en-US" smtClean="0"/>
              <a:t> </a:t>
            </a:r>
            <a:r>
              <a:rPr dirty="0" sz="2400" lang="en-US" smtClean="0"/>
              <a:t>U</a:t>
            </a:r>
            <a:r>
              <a:rPr dirty="0" sz="2400" lang="en-US" smtClean="0"/>
              <a:t>R</a:t>
            </a:r>
            <a:r>
              <a:rPr dirty="0" sz="2400" lang="en-US" smtClean="0"/>
              <a:t>L</a:t>
            </a:r>
            <a:r>
              <a:rPr dirty="0" sz="2400" lang="en-US" smtClean="0"/>
              <a:t>'</a:t>
            </a:r>
            <a:r>
              <a:rPr dirty="0" sz="2400" lang="en-US" smtClean="0"/>
              <a:t>s</a:t>
            </a:r>
            <a:r>
              <a:rPr dirty="0" sz="2400" lang="en-US" smtClean="0"/>
              <a:t> </a:t>
            </a:r>
            <a:r>
              <a:rPr dirty="0" sz="2400" lang="en-US" smtClean="0"/>
              <a:t>a</a:t>
            </a:r>
            <a:r>
              <a:rPr dirty="0" sz="2400" lang="en-US" smtClean="0"/>
              <a:t>n</a:t>
            </a:r>
            <a:r>
              <a:rPr dirty="0" sz="2400" lang="en-US" smtClean="0"/>
              <a:t>d</a:t>
            </a:r>
            <a:r>
              <a:rPr dirty="0" sz="2400" lang="en-US" smtClean="0"/>
              <a:t> </a:t>
            </a:r>
            <a:r>
              <a:rPr dirty="0" sz="2400" lang="en-US" smtClean="0"/>
              <a:t>t</a:t>
            </a:r>
            <a:r>
              <a:rPr dirty="0" sz="2400" lang="en-US" smtClean="0"/>
              <a:t>h</a:t>
            </a:r>
            <a:r>
              <a:rPr dirty="0" sz="2400" lang="en-US" smtClean="0"/>
              <a:t>e</a:t>
            </a:r>
            <a:r>
              <a:rPr dirty="0" sz="2400" lang="en-US" smtClean="0"/>
              <a:t>i</a:t>
            </a:r>
            <a:r>
              <a:rPr dirty="0" sz="2400" lang="en-US" smtClean="0"/>
              <a:t>r</a:t>
            </a:r>
            <a:r>
              <a:rPr dirty="0" sz="2400" lang="en-US" smtClean="0"/>
              <a:t> </a:t>
            </a:r>
            <a:r>
              <a:rPr dirty="0" sz="2400" lang="en-US" smtClean="0"/>
              <a:t>features</a:t>
            </a:r>
            <a:r>
              <a:rPr dirty="0" sz="2400" lang="en-US" smtClean="0"/>
              <a:t> </a:t>
            </a:r>
            <a:r>
              <a:rPr dirty="0" sz="2400" lang="en-US" smtClean="0"/>
              <a:t>t</a:t>
            </a:r>
            <a:r>
              <a:rPr dirty="0" sz="2400" lang="en-US" smtClean="0"/>
              <a:t>o</a:t>
            </a:r>
            <a:r>
              <a:rPr dirty="0" sz="2400" lang="en-US" smtClean="0"/>
              <a:t> </a:t>
            </a:r>
            <a:r>
              <a:rPr dirty="0" sz="2400" lang="en-US" smtClean="0"/>
              <a:t>a</a:t>
            </a:r>
            <a:r>
              <a:rPr dirty="0" sz="2400" lang="en-US" smtClean="0"/>
              <a:t>c</a:t>
            </a:r>
            <a:r>
              <a:rPr dirty="0" sz="2400" lang="en-US" smtClean="0"/>
              <a:t>c</a:t>
            </a:r>
            <a:r>
              <a:rPr dirty="0" sz="2400" lang="en-US" smtClean="0"/>
              <a:t>u</a:t>
            </a:r>
            <a:r>
              <a:rPr dirty="0" sz="2400" lang="en-US" smtClean="0"/>
              <a:t>r</a:t>
            </a:r>
            <a:r>
              <a:rPr dirty="0" sz="2400" lang="en-US" smtClean="0"/>
              <a:t>a</a:t>
            </a:r>
            <a:r>
              <a:rPr dirty="0" sz="2400" lang="en-US" smtClean="0"/>
              <a:t>t</a:t>
            </a:r>
            <a:r>
              <a:rPr dirty="0" sz="2400" lang="en-US" smtClean="0"/>
              <a:t>e</a:t>
            </a:r>
            <a:r>
              <a:rPr dirty="0" sz="2400" lang="en-US" smtClean="0"/>
              <a:t>l</a:t>
            </a:r>
            <a:r>
              <a:rPr dirty="0" sz="2400" lang="en-US" smtClean="0"/>
              <a:t>y</a:t>
            </a:r>
            <a:r>
              <a:rPr dirty="0" sz="2400" lang="en-US" smtClean="0"/>
              <a:t> </a:t>
            </a:r>
            <a:r>
              <a:rPr dirty="0" sz="2400" lang="en-US" smtClean="0"/>
              <a:t>d</a:t>
            </a:r>
            <a:r>
              <a:rPr dirty="0" sz="2400" lang="en-US" smtClean="0"/>
              <a:t>e</a:t>
            </a:r>
            <a:r>
              <a:rPr dirty="0" sz="2400" lang="en-US" smtClean="0"/>
              <a:t>t</a:t>
            </a:r>
            <a:r>
              <a:rPr dirty="0" sz="2400" lang="en-US" smtClean="0"/>
              <a:t>e</a:t>
            </a:r>
            <a:r>
              <a:rPr dirty="0" sz="2400" lang="en-US" smtClean="0"/>
              <a:t>c</a:t>
            </a:r>
            <a:r>
              <a:rPr dirty="0" sz="2400" lang="en-US" smtClean="0"/>
              <a:t>t</a:t>
            </a:r>
            <a:r>
              <a:rPr dirty="0" sz="2400" lang="en-US" smtClean="0"/>
              <a:t> </a:t>
            </a:r>
            <a:r>
              <a:rPr dirty="0" sz="2400" lang="en-US" smtClean="0"/>
              <a:t>p</a:t>
            </a:r>
            <a:r>
              <a:rPr dirty="0" sz="2400" lang="en-US" smtClean="0"/>
              <a:t>h</a:t>
            </a:r>
            <a:r>
              <a:rPr dirty="0" sz="2400" lang="en-US" smtClean="0"/>
              <a:t>i</a:t>
            </a:r>
            <a:r>
              <a:rPr dirty="0" sz="2400" lang="en-US" smtClean="0"/>
              <a:t>s</a:t>
            </a:r>
            <a:r>
              <a:rPr dirty="0" sz="2400" lang="en-US" smtClean="0"/>
              <a:t>h</a:t>
            </a:r>
            <a:r>
              <a:rPr dirty="0" sz="2400" lang="en-US" smtClean="0"/>
              <a:t>i</a:t>
            </a:r>
            <a:r>
              <a:rPr dirty="0" sz="2400" lang="en-US" smtClean="0"/>
              <a:t>n</a:t>
            </a:r>
            <a:r>
              <a:rPr dirty="0" sz="2400" lang="en-US" smtClean="0"/>
              <a:t>g</a:t>
            </a:r>
            <a:r>
              <a:rPr dirty="0" sz="2400" lang="en-US" smtClean="0"/>
              <a:t> </a:t>
            </a:r>
            <a:r>
              <a:rPr dirty="0" sz="2400" lang="en-US" smtClean="0"/>
              <a:t>w</a:t>
            </a:r>
            <a:r>
              <a:rPr dirty="0" sz="2400" lang="en-US" smtClean="0"/>
              <a:t>e</a:t>
            </a:r>
            <a:r>
              <a:rPr dirty="0" sz="2400" lang="en-US" smtClean="0"/>
              <a:t>b</a:t>
            </a:r>
            <a:r>
              <a:rPr dirty="0" sz="2400" lang="en-US" smtClean="0"/>
              <a:t>s</a:t>
            </a:r>
            <a:r>
              <a:rPr dirty="0" sz="2400" lang="en-US" smtClean="0"/>
              <a:t>i</a:t>
            </a:r>
            <a:r>
              <a:rPr dirty="0" sz="2400" lang="en-US" smtClean="0"/>
              <a:t>t</a:t>
            </a:r>
            <a:r>
              <a:rPr dirty="0" sz="2400" lang="en-US" smtClean="0"/>
              <a:t>e</a:t>
            </a:r>
            <a:r>
              <a:rPr dirty="0" sz="2400" lang="en-US" smtClean="0"/>
              <a:t>s</a:t>
            </a:r>
            <a:r>
              <a:rPr dirty="0" sz="2400" lang="en-US" smtClean="0"/>
              <a:t>.</a:t>
            </a:r>
            <a:r>
              <a:rPr dirty="0" lang="en-US" smtClean="0"/>
              <a:t> </a:t>
            </a:r>
            <a:endParaRPr dirty="0" lang="en-IN"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5" name="Title 1"/>
          <p:cNvSpPr>
            <a:spLocks noGrp="1"/>
          </p:cNvSpPr>
          <p:nvPr>
            <p:ph type="title"/>
          </p:nvPr>
        </p:nvSpPr>
        <p:spPr/>
        <p:txBody>
          <a:bodyPr>
            <a:normAutofit/>
          </a:bodyPr>
          <a:p>
            <a:r>
              <a:rPr b="1" dirty="0" sz="3600" lang="en-US" smtClean="0">
                <a:latin typeface="Impact" pitchFamily="34" charset="0"/>
              </a:rPr>
              <a:t>Advantages</a:t>
            </a:r>
            <a:endParaRPr b="1" dirty="0" sz="3600" lang="en-IN">
              <a:latin typeface="Impact" pitchFamily="34" charset="0"/>
            </a:endParaRPr>
          </a:p>
        </p:txBody>
      </p:sp>
      <p:sp>
        <p:nvSpPr>
          <p:cNvPr id="1048616" name="Content Placeholder 2"/>
          <p:cNvSpPr>
            <a:spLocks noGrp="1"/>
          </p:cNvSpPr>
          <p:nvPr>
            <p:ph idx="1"/>
          </p:nvPr>
        </p:nvSpPr>
        <p:spPr/>
        <p:txBody>
          <a:bodyPr>
            <a:normAutofit/>
          </a:bodyPr>
          <a:p>
            <a:pPr algn="just">
              <a:buFont typeface="Wingdings" charset="2"/>
              <a:buChar char="u"/>
            </a:pPr>
            <a:r>
              <a:rPr dirty="0" sz="2400" lang="en-US" smtClean="0">
                <a:latin typeface="Tw Cen MT Condensed Extra Bold" pitchFamily="34" charset="0"/>
              </a:rPr>
              <a:t>The time complexity is less.</a:t>
            </a:r>
            <a:endParaRPr sz="2000"/>
          </a:p>
          <a:p>
            <a:pPr algn="just">
              <a:buFont typeface="Wingdings" charset="2"/>
              <a:buChar char="u"/>
            </a:pPr>
            <a:r>
              <a:rPr altLang="en-US" dirty="0" sz="2400" lang="en-US" smtClean="0">
                <a:latin typeface="Tw Cen MT Condensed Extra Bold" pitchFamily="34" charset="0"/>
              </a:rPr>
              <a:t>U</a:t>
            </a:r>
            <a:r>
              <a:rPr altLang="en-US" dirty="0" sz="2400" lang="en-US" smtClean="0">
                <a:latin typeface="Tw Cen MT Condensed Extra Bold" pitchFamily="34" charset="0"/>
              </a:rPr>
              <a:t>s</a:t>
            </a:r>
            <a:r>
              <a:rPr altLang="en-US" dirty="0" sz="2400" lang="en-US" smtClean="0">
                <a:latin typeface="Tw Cen MT Condensed Extra Bold" pitchFamily="34" charset="0"/>
              </a:rPr>
              <a:t>e</a:t>
            </a:r>
            <a:r>
              <a:rPr altLang="en-US" dirty="0" sz="2400" lang="en-US" smtClean="0">
                <a:latin typeface="Tw Cen MT Condensed Extra Bold" pitchFamily="34" charset="0"/>
              </a:rPr>
              <a:t>rs</a:t>
            </a:r>
            <a:r>
              <a:rPr altLang="en-US" dirty="0" sz="2400" lang="en-US" smtClean="0">
                <a:latin typeface="Tw Cen MT Condensed Extra Bold" pitchFamily="34" charset="0"/>
              </a:rPr>
              <a:t> </a:t>
            </a:r>
            <a:r>
              <a:rPr altLang="en-US" dirty="0" sz="2400" lang="en-US" smtClean="0">
                <a:latin typeface="Tw Cen MT Condensed Extra Bold" pitchFamily="34" charset="0"/>
              </a:rPr>
              <a:t>c</a:t>
            </a:r>
            <a:r>
              <a:rPr altLang="en-US" dirty="0" sz="2400" lang="en-US" smtClean="0">
                <a:latin typeface="Tw Cen MT Condensed Extra Bold" pitchFamily="34" charset="0"/>
              </a:rPr>
              <a:t>a</a:t>
            </a:r>
            <a:r>
              <a:rPr altLang="en-US" dirty="0" sz="2400" lang="en-US" smtClean="0">
                <a:latin typeface="Tw Cen MT Condensed Extra Bold" pitchFamily="34" charset="0"/>
              </a:rPr>
              <a:t>n</a:t>
            </a:r>
            <a:r>
              <a:rPr altLang="en-US" dirty="0" sz="2400" lang="en-US" smtClean="0">
                <a:latin typeface="Tw Cen MT Condensed Extra Bold" pitchFamily="34" charset="0"/>
              </a:rPr>
              <a:t> </a:t>
            </a:r>
            <a:r>
              <a:rPr altLang="en-US" dirty="0" sz="2400" lang="en-US" smtClean="0">
                <a:latin typeface="Tw Cen MT Condensed Extra Bold" pitchFamily="34" charset="0"/>
              </a:rPr>
              <a:t>s</a:t>
            </a:r>
            <a:r>
              <a:rPr altLang="en-US" dirty="0" sz="2400" lang="en-US" smtClean="0">
                <a:latin typeface="Tw Cen MT Condensed Extra Bold" pitchFamily="34" charset="0"/>
              </a:rPr>
              <a:t>e</a:t>
            </a:r>
            <a:r>
              <a:rPr altLang="en-US" dirty="0" sz="2400" lang="en-US" smtClean="0">
                <a:latin typeface="Tw Cen MT Condensed Extra Bold" pitchFamily="34" charset="0"/>
              </a:rPr>
              <a:t>c</a:t>
            </a:r>
            <a:r>
              <a:rPr altLang="en-US" dirty="0" sz="2400" lang="en-US" smtClean="0">
                <a:latin typeface="Tw Cen MT Condensed Extra Bold" pitchFamily="34" charset="0"/>
              </a:rPr>
              <a:t>u</a:t>
            </a:r>
            <a:r>
              <a:rPr altLang="en-US" dirty="0" sz="2400" lang="en-US" smtClean="0">
                <a:latin typeface="Tw Cen MT Condensed Extra Bold" pitchFamily="34" charset="0"/>
              </a:rPr>
              <a:t>r</a:t>
            </a:r>
            <a:r>
              <a:rPr altLang="en-US" dirty="0" sz="2400" lang="en-US" smtClean="0">
                <a:latin typeface="Tw Cen MT Condensed Extra Bold" pitchFamily="34" charset="0"/>
              </a:rPr>
              <a:t>e</a:t>
            </a:r>
            <a:r>
              <a:rPr altLang="en-US" dirty="0" sz="2400" lang="en-US" smtClean="0">
                <a:latin typeface="Tw Cen MT Condensed Extra Bold" pitchFamily="34" charset="0"/>
              </a:rPr>
              <a:t>l</a:t>
            </a:r>
            <a:r>
              <a:rPr altLang="en-US" dirty="0" sz="2400" lang="en-US" smtClean="0">
                <a:latin typeface="Tw Cen MT Condensed Extra Bold" pitchFamily="34" charset="0"/>
              </a:rPr>
              <a:t>y</a:t>
            </a:r>
            <a:r>
              <a:rPr altLang="en-US" dirty="0" sz="2400" lang="en-US" smtClean="0">
                <a:latin typeface="Tw Cen MT Condensed Extra Bold" pitchFamily="34" charset="0"/>
              </a:rPr>
              <a:t> </a:t>
            </a:r>
            <a:r>
              <a:rPr altLang="en-US" dirty="0" sz="2400" lang="en-US" smtClean="0">
                <a:latin typeface="Tw Cen MT Condensed Extra Bold" pitchFamily="34" charset="0"/>
              </a:rPr>
              <a:t>m</a:t>
            </a:r>
            <a:r>
              <a:rPr altLang="en-US" dirty="0" sz="2400" lang="en-US" smtClean="0">
                <a:latin typeface="Tw Cen MT Condensed Extra Bold" pitchFamily="34" charset="0"/>
              </a:rPr>
              <a:t>a</a:t>
            </a:r>
            <a:r>
              <a:rPr altLang="en-US" dirty="0" sz="2400" lang="en-US" smtClean="0">
                <a:latin typeface="Tw Cen MT Condensed Extra Bold" pitchFamily="34" charset="0"/>
              </a:rPr>
              <a:t>k</a:t>
            </a:r>
            <a:r>
              <a:rPr altLang="en-US" dirty="0" sz="2400" lang="en-US" smtClean="0">
                <a:latin typeface="Tw Cen MT Condensed Extra Bold" pitchFamily="34" charset="0"/>
              </a:rPr>
              <a:t>e</a:t>
            </a:r>
            <a:r>
              <a:rPr altLang="en-US" dirty="0" sz="2400" lang="en-US" smtClean="0">
                <a:latin typeface="Tw Cen MT Condensed Extra Bold" pitchFamily="34" charset="0"/>
              </a:rPr>
              <a:t> </a:t>
            </a:r>
            <a:r>
              <a:rPr altLang="en-US" dirty="0" sz="2400" lang="en-US" smtClean="0">
                <a:latin typeface="Tw Cen MT Condensed Extra Bold" pitchFamily="34" charset="0"/>
              </a:rPr>
              <a:t>o</a:t>
            </a:r>
            <a:r>
              <a:rPr altLang="en-US" dirty="0" sz="2400" lang="en-US" smtClean="0">
                <a:latin typeface="Tw Cen MT Condensed Extra Bold" pitchFamily="34" charset="0"/>
              </a:rPr>
              <a:t>n</a:t>
            </a:r>
            <a:r>
              <a:rPr altLang="en-US" dirty="0" sz="2400" lang="en-US" smtClean="0">
                <a:latin typeface="Tw Cen MT Condensed Extra Bold" pitchFamily="34" charset="0"/>
              </a:rPr>
              <a:t>l</a:t>
            </a:r>
            <a:r>
              <a:rPr altLang="en-US" dirty="0" sz="2400" lang="en-US" smtClean="0">
                <a:latin typeface="Tw Cen MT Condensed Extra Bold" pitchFamily="34" charset="0"/>
              </a:rPr>
              <a:t>i</a:t>
            </a:r>
            <a:r>
              <a:rPr altLang="en-US" dirty="0" sz="2400" lang="en-US" smtClean="0">
                <a:latin typeface="Tw Cen MT Condensed Extra Bold" pitchFamily="34" charset="0"/>
              </a:rPr>
              <a:t>n</a:t>
            </a:r>
            <a:r>
              <a:rPr altLang="en-US" dirty="0" sz="2400" lang="en-US" smtClean="0">
                <a:latin typeface="Tw Cen MT Condensed Extra Bold" pitchFamily="34" charset="0"/>
              </a:rPr>
              <a:t>e</a:t>
            </a:r>
            <a:r>
              <a:rPr altLang="en-US" dirty="0" sz="2400" lang="en-US" smtClean="0">
                <a:latin typeface="Tw Cen MT Condensed Extra Bold" pitchFamily="34" charset="0"/>
              </a:rPr>
              <a:t> </a:t>
            </a:r>
            <a:r>
              <a:rPr altLang="en-US" dirty="0" sz="2400" lang="en-US" smtClean="0">
                <a:latin typeface="Tw Cen MT Condensed Extra Bold" pitchFamily="34" charset="0"/>
              </a:rPr>
              <a:t>p</a:t>
            </a:r>
            <a:r>
              <a:rPr altLang="en-US" dirty="0" sz="2400" lang="en-US" smtClean="0">
                <a:latin typeface="Tw Cen MT Condensed Extra Bold" pitchFamily="34" charset="0"/>
              </a:rPr>
              <a:t>a</a:t>
            </a:r>
            <a:r>
              <a:rPr altLang="en-US" dirty="0" sz="2400" lang="en-US" smtClean="0">
                <a:latin typeface="Tw Cen MT Condensed Extra Bold" pitchFamily="34" charset="0"/>
              </a:rPr>
              <a:t>yment</a:t>
            </a:r>
            <a:r>
              <a:rPr altLang="en-US" dirty="0" sz="2400" lang="en-US" smtClean="0">
                <a:latin typeface="Tw Cen MT Condensed Extra Bold" pitchFamily="34" charset="0"/>
              </a:rPr>
              <a:t>s</a:t>
            </a:r>
            <a:r>
              <a:rPr altLang="en-US" dirty="0" sz="2400" lang="en-US" smtClean="0">
                <a:latin typeface="Tw Cen MT Condensed Extra Bold" pitchFamily="34" charset="0"/>
              </a:rPr>
              <a:t>.</a:t>
            </a:r>
            <a:endParaRPr altLang="en-US" sz="2800" lang="zh-CN"/>
          </a:p>
          <a:p>
            <a:pPr algn="just">
              <a:buFont typeface="Wingdings" charset="2"/>
              <a:buChar char="u"/>
            </a:pPr>
            <a:r>
              <a:rPr altLang="en-US" dirty="0" sz="2400" lang="en-US" smtClean="0">
                <a:latin typeface="Tw Cen MT Condensed Extra Bold" pitchFamily="34" charset="0"/>
              </a:rPr>
              <a:t>Data mining algorithm used in this system provides better performance as compared to other traditional classifications algorithms</a:t>
            </a:r>
            <a:r>
              <a:rPr altLang="en-US" dirty="0" sz="2400" lang="en-US" smtClean="0">
                <a:latin typeface="Tw Cen MT Condensed Extra Bold" pitchFamily="34" charset="0"/>
              </a:rPr>
              <a:t>.</a:t>
            </a:r>
            <a:endParaRPr altLang="en-US" sz="2800" lang="zh-CN"/>
          </a:p>
          <a:p>
            <a:pPr algn="just">
              <a:buFont typeface="Wingdings" charset="2"/>
              <a:buChar char="u"/>
            </a:pPr>
            <a:r>
              <a:rPr altLang="en-US" dirty="0" sz="2400" lang="en-US" smtClean="0">
                <a:latin typeface="Tw Cen MT Condensed Extra Bold" pitchFamily="34" charset="0"/>
              </a:rPr>
              <a:t>This system can be used by many E-commerce Websites in order to have good customer relationship</a:t>
            </a:r>
            <a:r>
              <a:rPr altLang="en-US" dirty="0" sz="2400" lang="en-US" smtClean="0">
                <a:latin typeface="Tw Cen MT Condensed Extra Bold" pitchFamily="34" charset="0"/>
              </a:rPr>
              <a:t>.</a:t>
            </a:r>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7" name=""/>
          <p:cNvSpPr>
            <a:spLocks noGrp="1"/>
          </p:cNvSpPr>
          <p:nvPr>
            <p:ph type="title"/>
          </p:nvPr>
        </p:nvSpPr>
        <p:spPr>
          <a:xfrm>
            <a:off x="233269" y="296597"/>
            <a:ext cx="8229600" cy="1399032"/>
          </a:xfrm>
        </p:spPr>
        <p:txBody>
          <a:bodyPr/>
          <a:p>
            <a:r>
              <a:rPr b="1" sz="4000" lang="en-US"/>
              <a:t>M</a:t>
            </a:r>
            <a:r>
              <a:rPr b="1" sz="4000" lang="en-US"/>
              <a:t>a</a:t>
            </a:r>
            <a:r>
              <a:rPr b="1" sz="4000" lang="en-US"/>
              <a:t>c</a:t>
            </a:r>
            <a:r>
              <a:rPr b="1" sz="4000" lang="en-US"/>
              <a:t>h</a:t>
            </a:r>
            <a:r>
              <a:rPr b="1" sz="4000" lang="en-US"/>
              <a:t>i</a:t>
            </a:r>
            <a:r>
              <a:rPr b="1" sz="4000" lang="en-US"/>
              <a:t>n</a:t>
            </a:r>
            <a:r>
              <a:rPr b="1" sz="4000" lang="en-US"/>
              <a:t>e</a:t>
            </a:r>
            <a:r>
              <a:rPr b="1" sz="4000" lang="en-US"/>
              <a:t> </a:t>
            </a:r>
            <a:r>
              <a:rPr b="1" sz="4000" lang="en-US"/>
              <a:t>l</a:t>
            </a:r>
            <a:r>
              <a:rPr b="1" sz="4000" lang="en-US"/>
              <a:t>e</a:t>
            </a:r>
            <a:r>
              <a:rPr b="1" sz="4000" lang="en-US"/>
              <a:t>a</a:t>
            </a:r>
            <a:r>
              <a:rPr b="1" sz="4000" lang="en-US"/>
              <a:t>rning</a:t>
            </a:r>
            <a:r>
              <a:rPr b="1" sz="4000" lang="en-US"/>
              <a:t> </a:t>
            </a:r>
            <a:r>
              <a:rPr b="1" sz="4000" lang="en-US"/>
              <a:t>techniques</a:t>
            </a:r>
            <a:r>
              <a:rPr b="1" sz="4000" lang="en-US"/>
              <a:t> </a:t>
            </a:r>
            <a:r>
              <a:rPr b="1" sz="4000" lang="en-US"/>
              <a:t>u</a:t>
            </a:r>
            <a:r>
              <a:rPr b="1" sz="4000" lang="en-US"/>
              <a:t>s</a:t>
            </a:r>
            <a:r>
              <a:rPr b="1" sz="4000" lang="en-US"/>
              <a:t>e</a:t>
            </a:r>
            <a:r>
              <a:rPr b="1" sz="4000" lang="en-US"/>
              <a:t>d</a:t>
            </a:r>
            <a:endParaRPr b="1" lang="en-US"/>
          </a:p>
        </p:txBody>
      </p:sp>
      <p:sp>
        <p:nvSpPr>
          <p:cNvPr id="1048618" name=""/>
          <p:cNvSpPr>
            <a:spLocks noGrp="1"/>
          </p:cNvSpPr>
          <p:nvPr>
            <p:ph idx="1"/>
          </p:nvPr>
        </p:nvSpPr>
        <p:spPr>
          <a:xfrm>
            <a:off x="457199" y="2285999"/>
            <a:ext cx="8229600" cy="4572000"/>
          </a:xfrm>
        </p:spPr>
        <p:txBody>
          <a:bodyPr>
            <a:normAutofit/>
          </a:bodyPr>
          <a:p>
            <a:pPr indent="0" marL="64008">
              <a:buNone/>
            </a:pPr>
            <a:r>
              <a:rPr b="1" sz="3200" lang="en-US"/>
              <a:t>1</a:t>
            </a:r>
            <a:r>
              <a:rPr b="1" sz="3200" lang="en-US"/>
              <a:t>.</a:t>
            </a:r>
            <a:r>
              <a:rPr b="1" sz="3200" lang="en-US"/>
              <a:t> </a:t>
            </a:r>
            <a:r>
              <a:rPr b="1" sz="3200" lang="en-US"/>
              <a:t>D</a:t>
            </a:r>
            <a:r>
              <a:rPr b="1" sz="3200" lang="en-US"/>
              <a:t>e</a:t>
            </a:r>
            <a:r>
              <a:rPr b="1" sz="3200" lang="en-US"/>
              <a:t>c</a:t>
            </a:r>
            <a:r>
              <a:rPr b="1" sz="3200" lang="en-US"/>
              <a:t>i</a:t>
            </a:r>
            <a:r>
              <a:rPr b="1" sz="3200" lang="en-US"/>
              <a:t>s</a:t>
            </a:r>
            <a:r>
              <a:rPr b="1" sz="3200" lang="en-US"/>
              <a:t>i</a:t>
            </a:r>
            <a:r>
              <a:rPr b="1" sz="3200" lang="en-US"/>
              <a:t>on</a:t>
            </a:r>
            <a:r>
              <a:rPr b="1" sz="3200" lang="en-US"/>
              <a:t> </a:t>
            </a:r>
            <a:r>
              <a:rPr b="1" sz="3200" lang="en-US"/>
              <a:t>T</a:t>
            </a:r>
            <a:r>
              <a:rPr b="1" sz="3200" lang="en-US"/>
              <a:t>r</a:t>
            </a:r>
            <a:r>
              <a:rPr b="1" sz="3200" lang="en-US"/>
              <a:t>e</a:t>
            </a:r>
            <a:r>
              <a:rPr b="1" sz="3200" lang="en-US"/>
              <a:t>e</a:t>
            </a:r>
            <a:r>
              <a:rPr b="1" sz="3200" lang="en-US"/>
              <a:t> </a:t>
            </a:r>
            <a:r>
              <a:rPr b="1" sz="3200" lang="en-US"/>
              <a:t>A</a:t>
            </a:r>
            <a:r>
              <a:rPr b="1" sz="3200" lang="en-US"/>
              <a:t>l</a:t>
            </a:r>
            <a:r>
              <a:rPr b="1" sz="3200" lang="en-US"/>
              <a:t>g</a:t>
            </a:r>
            <a:r>
              <a:rPr b="1" sz="3200" lang="en-US"/>
              <a:t>o</a:t>
            </a:r>
            <a:r>
              <a:rPr b="1" sz="3200" lang="en-US"/>
              <a:t>rithm</a:t>
            </a:r>
            <a:endParaRPr b="1" sz="3200" lang="en-US"/>
          </a:p>
          <a:p>
            <a:pPr indent="0" marL="64008">
              <a:buNone/>
            </a:pPr>
            <a:r>
              <a:rPr lang="en-US"/>
              <a:t> </a:t>
            </a:r>
            <a:r>
              <a:rPr lang="en-US"/>
              <a:t> </a:t>
            </a:r>
            <a:r>
              <a:rPr lang="en-US"/>
              <a:t> </a:t>
            </a:r>
            <a:r>
              <a:rPr lang="en-US"/>
              <a:t> </a:t>
            </a:r>
            <a:r>
              <a:rPr lang="en-US"/>
              <a:t> </a:t>
            </a:r>
            <a:r>
              <a:rPr lang="en-US"/>
              <a:t> </a:t>
            </a:r>
            <a:endParaRPr lang="en-US"/>
          </a:p>
          <a:p>
            <a:pPr indent="0" marL="64008">
              <a:buNone/>
            </a:pPr>
            <a:r>
              <a:rPr sz="2400" lang="en-US"/>
              <a:t>Decision  tree  begins  its  work  by choosing  best  splitter  from  the  available  attributes  for classification  which  is  considered  as  a  root  of  the  tree. Algorithm continues to build tree  until it finds the leaf node.</a:t>
            </a:r>
            <a:r>
              <a:rPr sz="2400" lang="en-US"/>
              <a:t> </a:t>
            </a:r>
            <a:r>
              <a:rPr sz="2400" lang="en-US"/>
              <a:t>It </a:t>
            </a:r>
            <a:r>
              <a:rPr sz="2400" lang="en-US"/>
              <a:t>p</a:t>
            </a:r>
            <a:r>
              <a:rPr sz="2400" lang="en-US"/>
              <a:t>r</a:t>
            </a:r>
            <a:r>
              <a:rPr sz="2400" lang="en-US"/>
              <a:t>e</a:t>
            </a:r>
            <a:r>
              <a:rPr sz="2400" lang="en-US"/>
              <a:t>d</a:t>
            </a:r>
            <a:r>
              <a:rPr sz="2400" lang="en-US"/>
              <a:t>i</a:t>
            </a:r>
            <a:r>
              <a:rPr sz="2400" lang="en-US"/>
              <a:t>c</a:t>
            </a:r>
            <a:r>
              <a:rPr sz="2400" lang="en-US"/>
              <a:t>t</a:t>
            </a:r>
            <a:r>
              <a:rPr sz="2400" lang="en-US"/>
              <a:t>s</a:t>
            </a:r>
            <a:r>
              <a:rPr sz="2400" lang="en-US"/>
              <a:t> </a:t>
            </a:r>
            <a:r>
              <a:rPr sz="2400" lang="en-US"/>
              <a:t>f</a:t>
            </a:r>
            <a:r>
              <a:rPr sz="2400" lang="en-US"/>
              <a:t>u</a:t>
            </a:r>
            <a:r>
              <a:rPr sz="2400" lang="en-US"/>
              <a:t>t</a:t>
            </a:r>
            <a:r>
              <a:rPr sz="2400" lang="en-US"/>
              <a:t>u</a:t>
            </a:r>
            <a:r>
              <a:rPr sz="2400" lang="en-US"/>
              <a:t>r</a:t>
            </a:r>
            <a:r>
              <a:rPr sz="2400" lang="en-US"/>
              <a:t>e</a:t>
            </a:r>
            <a:r>
              <a:rPr sz="2400" lang="en-US"/>
              <a:t> </a:t>
            </a:r>
            <a:r>
              <a:rPr sz="2400" lang="en-US"/>
              <a:t>n</a:t>
            </a:r>
            <a:r>
              <a:rPr sz="2400" lang="en-US"/>
              <a:t>o</a:t>
            </a:r>
            <a:r>
              <a:rPr sz="2400" lang="en-US"/>
              <a:t>d</a:t>
            </a:r>
            <a:r>
              <a:rPr sz="2400" lang="en-US"/>
              <a:t>e</a:t>
            </a:r>
            <a:r>
              <a:rPr sz="2400" lang="en-US"/>
              <a:t> </a:t>
            </a:r>
            <a:r>
              <a:rPr sz="2400" lang="en-US"/>
              <a:t>b</a:t>
            </a:r>
            <a:r>
              <a:rPr sz="2400" lang="en-US"/>
              <a:t>a</a:t>
            </a:r>
            <a:r>
              <a:rPr sz="2400" lang="en-US"/>
              <a:t>s</a:t>
            </a:r>
            <a:r>
              <a:rPr sz="2400" lang="en-US"/>
              <a:t>e</a:t>
            </a:r>
            <a:r>
              <a:rPr sz="2400" lang="en-US"/>
              <a:t>d</a:t>
            </a:r>
            <a:r>
              <a:rPr sz="2400" lang="en-US"/>
              <a:t> </a:t>
            </a:r>
            <a:r>
              <a:rPr sz="2400" lang="en-US"/>
              <a:t>o</a:t>
            </a:r>
            <a:r>
              <a:rPr sz="2400" lang="en-US"/>
              <a:t>n</a:t>
            </a:r>
            <a:r>
              <a:rPr sz="2400" lang="en-US"/>
              <a:t> </a:t>
            </a:r>
            <a:r>
              <a:rPr sz="2400" lang="en-US"/>
              <a:t>a</a:t>
            </a:r>
            <a:r>
              <a:rPr sz="2400" lang="en-US"/>
              <a:t>v</a:t>
            </a:r>
            <a:r>
              <a:rPr sz="2400" lang="en-US"/>
              <a:t>a</a:t>
            </a:r>
            <a:r>
              <a:rPr sz="2400" lang="en-US"/>
              <a:t>i</a:t>
            </a:r>
            <a:r>
              <a:rPr sz="2400" lang="en-US"/>
              <a:t>l</a:t>
            </a:r>
            <a:r>
              <a:rPr sz="2400" lang="en-US"/>
              <a:t>a</a:t>
            </a:r>
            <a:r>
              <a:rPr sz="2400" lang="en-US"/>
              <a:t>b</a:t>
            </a:r>
            <a:r>
              <a:rPr sz="2400" lang="en-US"/>
              <a:t>l</a:t>
            </a:r>
            <a:r>
              <a:rPr sz="2400" lang="en-US"/>
              <a:t>e</a:t>
            </a:r>
            <a:r>
              <a:rPr sz="2400" lang="en-US"/>
              <a:t> </a:t>
            </a:r>
            <a:r>
              <a:rPr sz="2400" lang="en-US"/>
              <a:t>d</a:t>
            </a:r>
            <a:r>
              <a:rPr sz="2400" lang="en-US"/>
              <a:t>a</a:t>
            </a:r>
            <a:r>
              <a:rPr sz="2400" lang="en-US"/>
              <a:t>t</a:t>
            </a:r>
            <a:r>
              <a:rPr sz="2400" lang="en-US"/>
              <a:t>a</a:t>
            </a:r>
            <a:r>
              <a:rPr sz="2400" lang="en-US"/>
              <a:t>.</a:t>
            </a:r>
            <a:r>
              <a:rPr lang="en-US"/>
              <a:t> </a:t>
            </a:r>
            <a:endParaRPr sz="28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55" name=""/>
          <p:cNvPicPr>
            <a:picLocks/>
          </p:cNvPicPr>
          <p:nvPr/>
        </p:nvPicPr>
        <p:blipFill>
          <a:blip xmlns:r="http://schemas.openxmlformats.org/officeDocument/2006/relationships" r:embed="rId1"/>
          <a:stretch>
            <a:fillRect/>
          </a:stretch>
        </p:blipFill>
        <p:spPr>
          <a:xfrm rot="0">
            <a:off x="386360" y="1394660"/>
            <a:ext cx="8371281" cy="406868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2" name=""/>
          <p:cNvSpPr>
            <a:spLocks noGrp="1"/>
          </p:cNvSpPr>
          <p:nvPr>
            <p:ph type="title"/>
          </p:nvPr>
        </p:nvSpPr>
        <p:spPr>
          <a:xfrm>
            <a:off x="145255" y="267494"/>
            <a:ext cx="8229600" cy="1399032"/>
          </a:xfrm>
        </p:spPr>
        <p:txBody>
          <a:bodyPr/>
          <a:p>
            <a:r>
              <a:rPr b="1" sz="4000" lang="en-US"/>
              <a:t>M</a:t>
            </a:r>
            <a:r>
              <a:rPr b="1" sz="4000" lang="en-US"/>
              <a:t>a</a:t>
            </a:r>
            <a:r>
              <a:rPr b="1" sz="4000" lang="en-US"/>
              <a:t>c</a:t>
            </a:r>
            <a:r>
              <a:rPr b="1" sz="4000" lang="en-US"/>
              <a:t>h</a:t>
            </a:r>
            <a:r>
              <a:rPr b="1" sz="4000" lang="en-US"/>
              <a:t>i</a:t>
            </a:r>
            <a:r>
              <a:rPr b="1" sz="4000" lang="en-US"/>
              <a:t>n</a:t>
            </a:r>
            <a:r>
              <a:rPr b="1" sz="4000" lang="en-US"/>
              <a:t>e</a:t>
            </a:r>
            <a:r>
              <a:rPr b="1" sz="4000" lang="en-US"/>
              <a:t> </a:t>
            </a:r>
            <a:r>
              <a:rPr b="1" sz="4000" lang="en-US"/>
              <a:t>learning</a:t>
            </a:r>
            <a:r>
              <a:rPr b="1" sz="4000" lang="en-US"/>
              <a:t> </a:t>
            </a:r>
            <a:r>
              <a:rPr b="1" sz="4000" lang="en-US"/>
              <a:t>techniques</a:t>
            </a:r>
            <a:r>
              <a:rPr b="1" sz="4000" lang="en-US"/>
              <a:t> </a:t>
            </a:r>
            <a:r>
              <a:rPr b="1" sz="4000" lang="en-US"/>
              <a:t>used</a:t>
            </a:r>
            <a:endParaRPr b="1" lang="en-US"/>
          </a:p>
        </p:txBody>
      </p:sp>
      <p:sp>
        <p:nvSpPr>
          <p:cNvPr id="1048623" name=""/>
          <p:cNvSpPr>
            <a:spLocks noGrp="1"/>
          </p:cNvSpPr>
          <p:nvPr>
            <p:ph idx="1"/>
          </p:nvPr>
        </p:nvSpPr>
        <p:spPr>
          <a:xfrm>
            <a:off x="457199" y="1926306"/>
            <a:ext cx="8229600" cy="4572000"/>
          </a:xfrm>
        </p:spPr>
        <p:txBody>
          <a:bodyPr>
            <a:normAutofit/>
          </a:bodyPr>
          <a:p>
            <a:pPr indent="0" marL="64008">
              <a:buNone/>
            </a:pPr>
            <a:r>
              <a:rPr b="1" lang="en-US"/>
              <a:t>2</a:t>
            </a:r>
            <a:r>
              <a:rPr b="1" lang="en-US"/>
              <a:t>.</a:t>
            </a:r>
            <a:r>
              <a:rPr b="1" lang="en-US"/>
              <a:t> </a:t>
            </a:r>
            <a:r>
              <a:rPr b="1" lang="en-US"/>
              <a:t> </a:t>
            </a:r>
            <a:r>
              <a:rPr b="1" lang="en-US"/>
              <a:t>R</a:t>
            </a:r>
            <a:r>
              <a:rPr b="1" lang="en-US"/>
              <a:t>a</a:t>
            </a:r>
            <a:r>
              <a:rPr b="1" lang="en-US"/>
              <a:t>n</a:t>
            </a:r>
            <a:r>
              <a:rPr b="1" lang="en-US"/>
              <a:t>dom</a:t>
            </a:r>
            <a:r>
              <a:rPr b="1" lang="en-US"/>
              <a:t> </a:t>
            </a:r>
            <a:r>
              <a:rPr b="1" lang="en-US"/>
              <a:t>Forest</a:t>
            </a:r>
            <a:r>
              <a:rPr b="1" lang="en-US"/>
              <a:t> </a:t>
            </a:r>
            <a:r>
              <a:rPr b="1" lang="en-US"/>
              <a:t>Algorithm</a:t>
            </a:r>
            <a:endParaRPr b="1" lang="en-US"/>
          </a:p>
          <a:p>
            <a:pPr indent="0" marL="64008">
              <a:buNone/>
            </a:pPr>
            <a:endParaRPr b="1" lang="en-US"/>
          </a:p>
          <a:p>
            <a:pPr indent="0" marL="64008">
              <a:buNone/>
            </a:pPr>
            <a:r>
              <a:rPr b="0" sz="2400" lang="en-US"/>
              <a:t>Random  forest algorithm creates the forest with number of decision trees. High number of tree gives high detection accuracy.  Creation of trees are based on bootstrap method. In bootstrap method features and samples of dataset are randomly selected with  replacement  to construct single  tree.</a:t>
            </a:r>
            <a:r>
              <a:rPr b="1" lang="en-US"/>
              <a:t> </a:t>
            </a:r>
            <a:endParaRPr b="1"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lastClr="000000" val="windowText"/>
      </a:dk1>
      <a:lt1>
        <a:sysClr lastClr="FFFFFF" val="window"/>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algn="t" blurRad="63500" dir="14700000" dist="25400" rotWithShape="0">
              <a:srgbClr val="000000">
                <a:alpha val="50000"/>
              </a:srgbClr>
            </a:outerShdw>
          </a:effectLst>
        </a:effectStyle>
        <a:effectStyle>
          <a:effectLst>
            <a:outerShdw algn="t" blurRad="50800" dir="14700000" dist="38100" rotWithShape="0">
              <a:srgbClr val="000000">
                <a:alpha val="60000"/>
              </a:srgbClr>
            </a:outerShdw>
          </a:effectLst>
        </a:effectStyle>
        <a:effectStyle>
          <a:effectLst>
            <a:outerShdw algn="t" blurRad="50800" dir="14700000" dist="38100" rotWithShape="0">
              <a:srgbClr val="000000">
                <a:alpha val="60000"/>
              </a:srgbClr>
            </a:outerShdw>
          </a:effectLst>
          <a:scene3d>
            <a:camera prst="orthographicFront" fov="0">
              <a:rot lat="0" lon="0" rev="0"/>
            </a:camera>
            <a:lightRig dir="t" rig="contrasting">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algn="tl" flip="none" sx="70000" sy="70000" tx="0" ty="0"/>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ADMIN</dc:creator>
  <cp:lastModifiedBy>ADMIN</cp:lastModifiedBy>
  <dcterms:created xsi:type="dcterms:W3CDTF">2021-11-27T17:20:41Z</dcterms:created>
  <dcterms:modified xsi:type="dcterms:W3CDTF">2022-04-19T14:17:10Z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4e7cebeb6855415499835e971bce221f</vt:lpwstr>
  </property>
</Properties>
</file>