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83"/>
  </p:notesMasterIdLst>
  <p:sldIdLst>
    <p:sldId id="256" r:id="rId2"/>
    <p:sldId id="374" r:id="rId3"/>
    <p:sldId id="281" r:id="rId4"/>
    <p:sldId id="257" r:id="rId5"/>
    <p:sldId id="371" r:id="rId6"/>
    <p:sldId id="260" r:id="rId7"/>
    <p:sldId id="424" r:id="rId8"/>
    <p:sldId id="1990" r:id="rId9"/>
    <p:sldId id="1995" r:id="rId10"/>
    <p:sldId id="261" r:id="rId11"/>
    <p:sldId id="268" r:id="rId12"/>
    <p:sldId id="270" r:id="rId13"/>
    <p:sldId id="271" r:id="rId14"/>
    <p:sldId id="272" r:id="rId15"/>
    <p:sldId id="264" r:id="rId16"/>
    <p:sldId id="265" r:id="rId17"/>
    <p:sldId id="275" r:id="rId18"/>
    <p:sldId id="274" r:id="rId19"/>
    <p:sldId id="276" r:id="rId20"/>
    <p:sldId id="277" r:id="rId21"/>
    <p:sldId id="278" r:id="rId22"/>
    <p:sldId id="279" r:id="rId23"/>
    <p:sldId id="425" r:id="rId24"/>
    <p:sldId id="1944" r:id="rId25"/>
    <p:sldId id="300" r:id="rId26"/>
    <p:sldId id="301" r:id="rId27"/>
    <p:sldId id="323" r:id="rId28"/>
    <p:sldId id="302" r:id="rId29"/>
    <p:sldId id="1943" r:id="rId30"/>
    <p:sldId id="303" r:id="rId31"/>
    <p:sldId id="1916" r:id="rId32"/>
    <p:sldId id="306" r:id="rId33"/>
    <p:sldId id="1919" r:id="rId34"/>
    <p:sldId id="283" r:id="rId35"/>
    <p:sldId id="319" r:id="rId36"/>
    <p:sldId id="320" r:id="rId37"/>
    <p:sldId id="1945" r:id="rId38"/>
    <p:sldId id="333" r:id="rId39"/>
    <p:sldId id="309" r:id="rId40"/>
    <p:sldId id="1946" r:id="rId41"/>
    <p:sldId id="1947" r:id="rId42"/>
    <p:sldId id="1948" r:id="rId43"/>
    <p:sldId id="1949" r:id="rId44"/>
    <p:sldId id="1950" r:id="rId45"/>
    <p:sldId id="308" r:id="rId46"/>
    <p:sldId id="360" r:id="rId47"/>
    <p:sldId id="1952" r:id="rId48"/>
    <p:sldId id="1956" r:id="rId49"/>
    <p:sldId id="1951" r:id="rId50"/>
    <p:sldId id="1953" r:id="rId51"/>
    <p:sldId id="1954" r:id="rId52"/>
    <p:sldId id="1955" r:id="rId53"/>
    <p:sldId id="1960" r:id="rId54"/>
    <p:sldId id="1962" r:id="rId55"/>
    <p:sldId id="1966" r:id="rId56"/>
    <p:sldId id="1964" r:id="rId57"/>
    <p:sldId id="1965" r:id="rId58"/>
    <p:sldId id="1969" r:id="rId59"/>
    <p:sldId id="1967" r:id="rId60"/>
    <p:sldId id="1970" r:id="rId61"/>
    <p:sldId id="1963" r:id="rId62"/>
    <p:sldId id="1973" r:id="rId63"/>
    <p:sldId id="287" r:id="rId64"/>
    <p:sldId id="1980" r:id="rId65"/>
    <p:sldId id="1974" r:id="rId66"/>
    <p:sldId id="1975" r:id="rId67"/>
    <p:sldId id="1976" r:id="rId68"/>
    <p:sldId id="1978" r:id="rId69"/>
    <p:sldId id="1977" r:id="rId70"/>
    <p:sldId id="1972" r:id="rId71"/>
    <p:sldId id="372" r:id="rId72"/>
    <p:sldId id="1982" r:id="rId73"/>
    <p:sldId id="1983" r:id="rId74"/>
    <p:sldId id="1985" r:id="rId75"/>
    <p:sldId id="1986" r:id="rId76"/>
    <p:sldId id="1987" r:id="rId77"/>
    <p:sldId id="1991" r:id="rId78"/>
    <p:sldId id="1992" r:id="rId79"/>
    <p:sldId id="1993" r:id="rId80"/>
    <p:sldId id="387" r:id="rId81"/>
    <p:sldId id="409"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2701" autoAdjust="0"/>
  </p:normalViewPr>
  <p:slideViewPr>
    <p:cSldViewPr snapToGrid="0">
      <p:cViewPr varScale="1">
        <p:scale>
          <a:sx n="62" d="100"/>
          <a:sy n="62" d="100"/>
        </p:scale>
        <p:origin x="5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K Aravind" userId="f69c7051-2e34-4f22-aee8-385415ede180" providerId="ADAL" clId="{3EC33501-9BD4-4360-9D1A-37E995FF2D4F}"/>
    <pc:docChg chg="undo redo custSel addSld delSld modSld sldOrd">
      <pc:chgData name="VIGNESH K Aravind" userId="f69c7051-2e34-4f22-aee8-385415ede180" providerId="ADAL" clId="{3EC33501-9BD4-4360-9D1A-37E995FF2D4F}" dt="2023-01-11T11:39:23.755" v="5316" actId="2696"/>
      <pc:docMkLst>
        <pc:docMk/>
      </pc:docMkLst>
      <pc:sldChg chg="delSp modSp mod">
        <pc:chgData name="VIGNESH K Aravind" userId="f69c7051-2e34-4f22-aee8-385415ede180" providerId="ADAL" clId="{3EC33501-9BD4-4360-9D1A-37E995FF2D4F}" dt="2022-12-22T06:50:12.280" v="2687" actId="1076"/>
        <pc:sldMkLst>
          <pc:docMk/>
          <pc:sldMk cId="4118620725" sldId="256"/>
        </pc:sldMkLst>
        <pc:spChg chg="del mod">
          <ac:chgData name="VIGNESH K Aravind" userId="f69c7051-2e34-4f22-aee8-385415ede180" providerId="ADAL" clId="{3EC33501-9BD4-4360-9D1A-37E995FF2D4F}" dt="2022-12-22T04:28:33.182" v="1716" actId="478"/>
          <ac:spMkLst>
            <pc:docMk/>
            <pc:sldMk cId="4118620725" sldId="256"/>
            <ac:spMk id="5" creationId="{00000000-0000-0000-0000-000000000000}"/>
          </ac:spMkLst>
        </pc:spChg>
        <pc:picChg chg="mod">
          <ac:chgData name="VIGNESH K Aravind" userId="f69c7051-2e34-4f22-aee8-385415ede180" providerId="ADAL" clId="{3EC33501-9BD4-4360-9D1A-37E995FF2D4F}" dt="2022-12-22T06:50:12.280" v="2687" actId="1076"/>
          <ac:picMkLst>
            <pc:docMk/>
            <pc:sldMk cId="4118620725" sldId="256"/>
            <ac:picMk id="6" creationId="{00000000-0000-0000-0000-000000000000}"/>
          </ac:picMkLst>
        </pc:picChg>
      </pc:sldChg>
      <pc:sldChg chg="addSp delSp modSp mod delAnim">
        <pc:chgData name="VIGNESH K Aravind" userId="f69c7051-2e34-4f22-aee8-385415ede180" providerId="ADAL" clId="{3EC33501-9BD4-4360-9D1A-37E995FF2D4F}" dt="2023-01-10T09:38:55.862" v="5258"/>
        <pc:sldMkLst>
          <pc:docMk/>
          <pc:sldMk cId="2469692921" sldId="257"/>
        </pc:sldMkLst>
        <pc:spChg chg="mod">
          <ac:chgData name="VIGNESH K Aravind" userId="f69c7051-2e34-4f22-aee8-385415ede180" providerId="ADAL" clId="{3EC33501-9BD4-4360-9D1A-37E995FF2D4F}" dt="2022-12-21T15:43:22.762" v="533" actId="1076"/>
          <ac:spMkLst>
            <pc:docMk/>
            <pc:sldMk cId="2469692921" sldId="257"/>
            <ac:spMk id="56" creationId="{4E0ADFE2-83F6-4C61-A0AC-92D08538B1F3}"/>
          </ac:spMkLst>
        </pc:spChg>
        <pc:spChg chg="mod">
          <ac:chgData name="VIGNESH K Aravind" userId="f69c7051-2e34-4f22-aee8-385415ede180" providerId="ADAL" clId="{3EC33501-9BD4-4360-9D1A-37E995FF2D4F}" dt="2022-12-21T15:43:33.867" v="535" actId="1076"/>
          <ac:spMkLst>
            <pc:docMk/>
            <pc:sldMk cId="2469692921" sldId="257"/>
            <ac:spMk id="59" creationId="{49CC986A-338B-4198-A18B-8B69FCA92A7B}"/>
          </ac:spMkLst>
        </pc:spChg>
        <pc:spChg chg="mod">
          <ac:chgData name="VIGNESH K Aravind" userId="f69c7051-2e34-4f22-aee8-385415ede180" providerId="ADAL" clId="{3EC33501-9BD4-4360-9D1A-37E995FF2D4F}" dt="2022-12-22T04:27:36.893" v="1691" actId="14100"/>
          <ac:spMkLst>
            <pc:docMk/>
            <pc:sldMk cId="2469692921" sldId="257"/>
            <ac:spMk id="126" creationId="{734482AF-F683-441E-A843-78A1AAAC3F24}"/>
          </ac:spMkLst>
        </pc:spChg>
        <pc:spChg chg="mod">
          <ac:chgData name="VIGNESH K Aravind" userId="f69c7051-2e34-4f22-aee8-385415ede180" providerId="ADAL" clId="{3EC33501-9BD4-4360-9D1A-37E995FF2D4F}" dt="2022-12-21T15:43:27.278" v="534" actId="1076"/>
          <ac:spMkLst>
            <pc:docMk/>
            <pc:sldMk cId="2469692921" sldId="257"/>
            <ac:spMk id="136" creationId="{FA1484AE-8028-422C-A9B9-145A703610B0}"/>
          </ac:spMkLst>
        </pc:spChg>
        <pc:spChg chg="mod">
          <ac:chgData name="VIGNESH K Aravind" userId="f69c7051-2e34-4f22-aee8-385415ede180" providerId="ADAL" clId="{3EC33501-9BD4-4360-9D1A-37E995FF2D4F}" dt="2022-12-20T15:37:49.932" v="232" actId="20577"/>
          <ac:spMkLst>
            <pc:docMk/>
            <pc:sldMk cId="2469692921" sldId="257"/>
            <ac:spMk id="140" creationId="{917E649E-B34C-497D-A501-66E7EE65F79A}"/>
          </ac:spMkLst>
        </pc:spChg>
        <pc:spChg chg="mod">
          <ac:chgData name="VIGNESH K Aravind" userId="f69c7051-2e34-4f22-aee8-385415ede180" providerId="ADAL" clId="{3EC33501-9BD4-4360-9D1A-37E995FF2D4F}" dt="2022-12-21T15:43:44.824" v="537" actId="113"/>
          <ac:spMkLst>
            <pc:docMk/>
            <pc:sldMk cId="2469692921" sldId="257"/>
            <ac:spMk id="144" creationId="{D9E75D4D-B513-4736-8655-A80A17511275}"/>
          </ac:spMkLst>
        </pc:spChg>
        <pc:spChg chg="mod">
          <ac:chgData name="VIGNESH K Aravind" userId="f69c7051-2e34-4f22-aee8-385415ede180" providerId="ADAL" clId="{3EC33501-9BD4-4360-9D1A-37E995FF2D4F}" dt="2022-12-20T15:38:11.361" v="242" actId="20577"/>
          <ac:spMkLst>
            <pc:docMk/>
            <pc:sldMk cId="2469692921" sldId="257"/>
            <ac:spMk id="147" creationId="{B980BCA9-828B-493B-B484-AEF63FDBD4F7}"/>
          </ac:spMkLst>
        </pc:spChg>
        <pc:spChg chg="mod">
          <ac:chgData name="VIGNESH K Aravind" userId="f69c7051-2e34-4f22-aee8-385415ede180" providerId="ADAL" clId="{3EC33501-9BD4-4360-9D1A-37E995FF2D4F}" dt="2022-12-20T15:38:30.759" v="254" actId="20577"/>
          <ac:spMkLst>
            <pc:docMk/>
            <pc:sldMk cId="2469692921" sldId="257"/>
            <ac:spMk id="152" creationId="{7AAC9B39-9B24-4FFA-860E-E0E5F750C2B0}"/>
          </ac:spMkLst>
        </pc:spChg>
        <pc:spChg chg="mod">
          <ac:chgData name="VIGNESH K Aravind" userId="f69c7051-2e34-4f22-aee8-385415ede180" providerId="ADAL" clId="{3EC33501-9BD4-4360-9D1A-37E995FF2D4F}" dt="2022-12-20T15:38:37.373" v="256" actId="20577"/>
          <ac:spMkLst>
            <pc:docMk/>
            <pc:sldMk cId="2469692921" sldId="257"/>
            <ac:spMk id="168" creationId="{03EBF9C4-8238-4D45-9B64-9B8ED9469FA7}"/>
          </ac:spMkLst>
        </pc:spChg>
        <pc:spChg chg="mod">
          <ac:chgData name="VIGNESH K Aravind" userId="f69c7051-2e34-4f22-aee8-385415ede180" providerId="ADAL" clId="{3EC33501-9BD4-4360-9D1A-37E995FF2D4F}" dt="2022-12-22T06:51:09.786" v="2688" actId="14100"/>
          <ac:spMkLst>
            <pc:docMk/>
            <pc:sldMk cId="2469692921" sldId="257"/>
            <ac:spMk id="172" creationId="{B097557D-BA00-441A-94A7-ECBE3B8B5441}"/>
          </ac:spMkLst>
        </pc:spChg>
        <pc:spChg chg="mod">
          <ac:chgData name="VIGNESH K Aravind" userId="f69c7051-2e34-4f22-aee8-385415ede180" providerId="ADAL" clId="{3EC33501-9BD4-4360-9D1A-37E995FF2D4F}" dt="2022-12-22T06:51:16.685" v="2689" actId="14100"/>
          <ac:spMkLst>
            <pc:docMk/>
            <pc:sldMk cId="2469692921" sldId="257"/>
            <ac:spMk id="173" creationId="{DE69CCB2-CCBE-477A-A3A3-A67B49684E57}"/>
          </ac:spMkLst>
        </pc:spChg>
        <pc:spChg chg="mod">
          <ac:chgData name="VIGNESH K Aravind" userId="f69c7051-2e34-4f22-aee8-385415ede180" providerId="ADAL" clId="{3EC33501-9BD4-4360-9D1A-37E995FF2D4F}" dt="2022-12-21T15:43:10.307" v="532" actId="6549"/>
          <ac:spMkLst>
            <pc:docMk/>
            <pc:sldMk cId="2469692921" sldId="257"/>
            <ac:spMk id="174" creationId="{FF8A6865-D071-4839-A162-A007F7FC3872}"/>
          </ac:spMkLst>
        </pc:spChg>
        <pc:spChg chg="mod">
          <ac:chgData name="VIGNESH K Aravind" userId="f69c7051-2e34-4f22-aee8-385415ede180" providerId="ADAL" clId="{3EC33501-9BD4-4360-9D1A-37E995FF2D4F}" dt="2022-12-21T15:42:32.705" v="504" actId="1036"/>
          <ac:spMkLst>
            <pc:docMk/>
            <pc:sldMk cId="2469692921" sldId="257"/>
            <ac:spMk id="176" creationId="{A563F60E-80FA-4BD1-9262-45FF76034B89}"/>
          </ac:spMkLst>
        </pc:spChg>
        <pc:grpChg chg="mod">
          <ac:chgData name="VIGNESH K Aravind" userId="f69c7051-2e34-4f22-aee8-385415ede180" providerId="ADAL" clId="{3EC33501-9BD4-4360-9D1A-37E995FF2D4F}" dt="2022-12-22T04:20:17.630" v="1604" actId="1038"/>
          <ac:grpSpMkLst>
            <pc:docMk/>
            <pc:sldMk cId="2469692921" sldId="257"/>
            <ac:grpSpMk id="53" creationId="{B96C58A7-772C-440C-BD29-71DA26CA3B91}"/>
          </ac:grpSpMkLst>
        </pc:grpChg>
        <pc:grpChg chg="mod">
          <ac:chgData name="VIGNESH K Aravind" userId="f69c7051-2e34-4f22-aee8-385415ede180" providerId="ADAL" clId="{3EC33501-9BD4-4360-9D1A-37E995FF2D4F}" dt="2022-12-21T15:42:04.836" v="496" actId="1076"/>
          <ac:grpSpMkLst>
            <pc:docMk/>
            <pc:sldMk cId="2469692921" sldId="257"/>
            <ac:grpSpMk id="127" creationId="{EDABFE44-D55F-460F-B830-DCD5C71FCD44}"/>
          </ac:grpSpMkLst>
        </pc:grpChg>
        <pc:grpChg chg="mod">
          <ac:chgData name="VIGNESH K Aravind" userId="f69c7051-2e34-4f22-aee8-385415ede180" providerId="ADAL" clId="{3EC33501-9BD4-4360-9D1A-37E995FF2D4F}" dt="2022-12-22T04:20:12.645" v="1583" actId="1038"/>
          <ac:grpSpMkLst>
            <pc:docMk/>
            <pc:sldMk cId="2469692921" sldId="257"/>
            <ac:grpSpMk id="133" creationId="{334140F8-DB14-44E9-AE99-6187974381B3}"/>
          </ac:grpSpMkLst>
        </pc:grpChg>
        <pc:grpChg chg="del">
          <ac:chgData name="VIGNESH K Aravind" userId="f69c7051-2e34-4f22-aee8-385415ede180" providerId="ADAL" clId="{3EC33501-9BD4-4360-9D1A-37E995FF2D4F}" dt="2022-12-21T15:38:28.819" v="303" actId="478"/>
          <ac:grpSpMkLst>
            <pc:docMk/>
            <pc:sldMk cId="2469692921" sldId="257"/>
            <ac:grpSpMk id="137" creationId="{0D03B6C8-7CA0-4C0F-B0A8-6134D852CEC2}"/>
          </ac:grpSpMkLst>
        </pc:grpChg>
        <pc:grpChg chg="del">
          <ac:chgData name="VIGNESH K Aravind" userId="f69c7051-2e34-4f22-aee8-385415ede180" providerId="ADAL" clId="{3EC33501-9BD4-4360-9D1A-37E995FF2D4F}" dt="2022-12-21T15:38:23.974" v="301" actId="478"/>
          <ac:grpSpMkLst>
            <pc:docMk/>
            <pc:sldMk cId="2469692921" sldId="257"/>
            <ac:grpSpMk id="145" creationId="{58CD9AF1-4EA1-474C-B255-6DED5B49B613}"/>
          </ac:grpSpMkLst>
        </pc:grpChg>
        <pc:grpChg chg="del">
          <ac:chgData name="VIGNESH K Aravind" userId="f69c7051-2e34-4f22-aee8-385415ede180" providerId="ADAL" clId="{3EC33501-9BD4-4360-9D1A-37E995FF2D4F}" dt="2022-12-21T15:38:27.449" v="302" actId="478"/>
          <ac:grpSpMkLst>
            <pc:docMk/>
            <pc:sldMk cId="2469692921" sldId="257"/>
            <ac:grpSpMk id="150" creationId="{3643D062-7C6C-4965-8EFA-C4212ACC7E07}"/>
          </ac:grpSpMkLst>
        </pc:grpChg>
        <pc:grpChg chg="mod">
          <ac:chgData name="VIGNESH K Aravind" userId="f69c7051-2e34-4f22-aee8-385415ede180" providerId="ADAL" clId="{3EC33501-9BD4-4360-9D1A-37E995FF2D4F}" dt="2022-12-21T15:42:12.953" v="501" actId="1036"/>
          <ac:grpSpMkLst>
            <pc:docMk/>
            <pc:sldMk cId="2469692921" sldId="257"/>
            <ac:grpSpMk id="165" creationId="{BE7F3759-02E4-45A6-8359-8C09F4D2969C}"/>
          </ac:grpSpMkLst>
        </pc:grpChg>
        <pc:graphicFrameChg chg="add del mod">
          <ac:chgData name="VIGNESH K Aravind" userId="f69c7051-2e34-4f22-aee8-385415ede180" providerId="ADAL" clId="{3EC33501-9BD4-4360-9D1A-37E995FF2D4F}" dt="2022-12-21T15:35:14.752" v="293"/>
          <ac:graphicFrameMkLst>
            <pc:docMk/>
            <pc:sldMk cId="2469692921" sldId="257"/>
            <ac:graphicFrameMk id="2" creationId="{D571A2E3-FC51-D28A-147D-11F9864A2CB7}"/>
          </ac:graphicFrameMkLst>
        </pc:graphicFrameChg>
        <pc:graphicFrameChg chg="add del mod">
          <ac:chgData name="VIGNESH K Aravind" userId="f69c7051-2e34-4f22-aee8-385415ede180" providerId="ADAL" clId="{3EC33501-9BD4-4360-9D1A-37E995FF2D4F}" dt="2023-01-10T05:10:21.978" v="5256" actId="21"/>
          <ac:graphicFrameMkLst>
            <pc:docMk/>
            <pc:sldMk cId="2469692921" sldId="257"/>
            <ac:graphicFrameMk id="3" creationId="{77F50C95-CFDA-4ED5-AA48-8CF9BBB57D03}"/>
          </ac:graphicFrameMkLst>
        </pc:graphicFrameChg>
        <pc:graphicFrameChg chg="add mod">
          <ac:chgData name="VIGNESH K Aravind" userId="f69c7051-2e34-4f22-aee8-385415ede180" providerId="ADAL" clId="{3EC33501-9BD4-4360-9D1A-37E995FF2D4F}" dt="2023-01-10T09:38:55.862" v="5258"/>
          <ac:graphicFrameMkLst>
            <pc:docMk/>
            <pc:sldMk cId="2469692921" sldId="257"/>
            <ac:graphicFrameMk id="4" creationId="{68E1EEF7-5FC5-F43A-529A-523786E60786}"/>
          </ac:graphicFrameMkLst>
        </pc:graphicFrameChg>
      </pc:sldChg>
      <pc:sldChg chg="del">
        <pc:chgData name="VIGNESH K Aravind" userId="f69c7051-2e34-4f22-aee8-385415ede180" providerId="ADAL" clId="{3EC33501-9BD4-4360-9D1A-37E995FF2D4F}" dt="2022-12-21T15:46:59.549" v="538" actId="2696"/>
        <pc:sldMkLst>
          <pc:docMk/>
          <pc:sldMk cId="3580578618" sldId="258"/>
        </pc:sldMkLst>
      </pc:sldChg>
      <pc:sldChg chg="modSp del mod">
        <pc:chgData name="VIGNESH K Aravind" userId="f69c7051-2e34-4f22-aee8-385415ede180" providerId="ADAL" clId="{3EC33501-9BD4-4360-9D1A-37E995FF2D4F}" dt="2022-12-21T16:18:27.207" v="1278" actId="2696"/>
        <pc:sldMkLst>
          <pc:docMk/>
          <pc:sldMk cId="3030270527" sldId="259"/>
        </pc:sldMkLst>
        <pc:spChg chg="mod">
          <ac:chgData name="VIGNESH K Aravind" userId="f69c7051-2e34-4f22-aee8-385415ede180" providerId="ADAL" clId="{3EC33501-9BD4-4360-9D1A-37E995FF2D4F}" dt="2022-12-21T15:57:01.645" v="741" actId="1076"/>
          <ac:spMkLst>
            <pc:docMk/>
            <pc:sldMk cId="3030270527" sldId="259"/>
            <ac:spMk id="2" creationId="{00000000-0000-0000-0000-000000000000}"/>
          </ac:spMkLst>
        </pc:spChg>
      </pc:sldChg>
      <pc:sldChg chg="modSp mod">
        <pc:chgData name="VIGNESH K Aravind" userId="f69c7051-2e34-4f22-aee8-385415ede180" providerId="ADAL" clId="{3EC33501-9BD4-4360-9D1A-37E995FF2D4F}" dt="2022-12-22T04:38:43.530" v="1970" actId="1076"/>
        <pc:sldMkLst>
          <pc:docMk/>
          <pc:sldMk cId="923848313" sldId="260"/>
        </pc:sldMkLst>
        <pc:spChg chg="mod">
          <ac:chgData name="VIGNESH K Aravind" userId="f69c7051-2e34-4f22-aee8-385415ede180" providerId="ADAL" clId="{3EC33501-9BD4-4360-9D1A-37E995FF2D4F}" dt="2022-12-22T04:38:43.530" v="1970" actId="1076"/>
          <ac:spMkLst>
            <pc:docMk/>
            <pc:sldMk cId="923848313" sldId="260"/>
            <ac:spMk id="2" creationId="{00000000-0000-0000-0000-000000000000}"/>
          </ac:spMkLst>
        </pc:spChg>
        <pc:spChg chg="mod">
          <ac:chgData name="VIGNESH K Aravind" userId="f69c7051-2e34-4f22-aee8-385415ede180" providerId="ADAL" clId="{3EC33501-9BD4-4360-9D1A-37E995FF2D4F}" dt="2022-12-21T16:02:10" v="764" actId="1076"/>
          <ac:spMkLst>
            <pc:docMk/>
            <pc:sldMk cId="923848313" sldId="260"/>
            <ac:spMk id="4" creationId="{00000000-0000-0000-0000-000000000000}"/>
          </ac:spMkLst>
        </pc:spChg>
      </pc:sldChg>
      <pc:sldChg chg="modSp mod">
        <pc:chgData name="VIGNESH K Aravind" userId="f69c7051-2e34-4f22-aee8-385415ede180" providerId="ADAL" clId="{3EC33501-9BD4-4360-9D1A-37E995FF2D4F}" dt="2022-12-22T06:52:36.258" v="2697" actId="14100"/>
        <pc:sldMkLst>
          <pc:docMk/>
          <pc:sldMk cId="2538404074" sldId="261"/>
        </pc:sldMkLst>
        <pc:spChg chg="mod">
          <ac:chgData name="VIGNESH K Aravind" userId="f69c7051-2e34-4f22-aee8-385415ede180" providerId="ADAL" clId="{3EC33501-9BD4-4360-9D1A-37E995FF2D4F}" dt="2022-12-22T04:27:26.674" v="1689" actId="113"/>
          <ac:spMkLst>
            <pc:docMk/>
            <pc:sldMk cId="2538404074" sldId="261"/>
            <ac:spMk id="2" creationId="{3068A0DD-AACB-4E81-89A9-F9712B277B26}"/>
          </ac:spMkLst>
        </pc:spChg>
        <pc:spChg chg="mod">
          <ac:chgData name="VIGNESH K Aravind" userId="f69c7051-2e34-4f22-aee8-385415ede180" providerId="ADAL" clId="{3EC33501-9BD4-4360-9D1A-37E995FF2D4F}" dt="2022-12-21T16:25:31.574" v="1344" actId="14100"/>
          <ac:spMkLst>
            <pc:docMk/>
            <pc:sldMk cId="2538404074" sldId="261"/>
            <ac:spMk id="4" creationId="{648A27BE-45BA-4D54-8F33-1F16755FEDD8}"/>
          </ac:spMkLst>
        </pc:spChg>
        <pc:spChg chg="mod">
          <ac:chgData name="VIGNESH K Aravind" userId="f69c7051-2e34-4f22-aee8-385415ede180" providerId="ADAL" clId="{3EC33501-9BD4-4360-9D1A-37E995FF2D4F}" dt="2022-12-22T06:52:36.258" v="2697" actId="14100"/>
          <ac:spMkLst>
            <pc:docMk/>
            <pc:sldMk cId="2538404074" sldId="261"/>
            <ac:spMk id="6" creationId="{00000000-0000-0000-0000-000000000000}"/>
          </ac:spMkLst>
        </pc:spChg>
        <pc:spChg chg="mod">
          <ac:chgData name="VIGNESH K Aravind" userId="f69c7051-2e34-4f22-aee8-385415ede180" providerId="ADAL" clId="{3EC33501-9BD4-4360-9D1A-37E995FF2D4F}" dt="2022-12-21T16:26:26.234" v="1354" actId="20577"/>
          <ac:spMkLst>
            <pc:docMk/>
            <pc:sldMk cId="2538404074" sldId="261"/>
            <ac:spMk id="8" creationId="{00000000-0000-0000-0000-000000000000}"/>
          </ac:spMkLst>
        </pc:spChg>
        <pc:spChg chg="mod">
          <ac:chgData name="VIGNESH K Aravind" userId="f69c7051-2e34-4f22-aee8-385415ede180" providerId="ADAL" clId="{3EC33501-9BD4-4360-9D1A-37E995FF2D4F}" dt="2022-12-21T16:25:42.980" v="1345" actId="1076"/>
          <ac:spMkLst>
            <pc:docMk/>
            <pc:sldMk cId="2538404074" sldId="261"/>
            <ac:spMk id="10" creationId="{00000000-0000-0000-0000-000000000000}"/>
          </ac:spMkLst>
        </pc:spChg>
        <pc:spChg chg="mod">
          <ac:chgData name="VIGNESH K Aravind" userId="f69c7051-2e34-4f22-aee8-385415ede180" providerId="ADAL" clId="{3EC33501-9BD4-4360-9D1A-37E995FF2D4F}" dt="2022-12-21T16:26:22.894" v="1352" actId="1076"/>
          <ac:spMkLst>
            <pc:docMk/>
            <pc:sldMk cId="2538404074" sldId="261"/>
            <ac:spMk id="12" creationId="{00000000-0000-0000-0000-000000000000}"/>
          </ac:spMkLst>
        </pc:spChg>
        <pc:spChg chg="mod">
          <ac:chgData name="VIGNESH K Aravind" userId="f69c7051-2e34-4f22-aee8-385415ede180" providerId="ADAL" clId="{3EC33501-9BD4-4360-9D1A-37E995FF2D4F}" dt="2022-12-21T16:25:42.980" v="1345" actId="1076"/>
          <ac:spMkLst>
            <pc:docMk/>
            <pc:sldMk cId="2538404074" sldId="261"/>
            <ac:spMk id="16" creationId="{2A7843A0-89A7-486D-A6B8-864A8FC1C48F}"/>
          </ac:spMkLst>
        </pc:spChg>
        <pc:spChg chg="mod">
          <ac:chgData name="VIGNESH K Aravind" userId="f69c7051-2e34-4f22-aee8-385415ede180" providerId="ADAL" clId="{3EC33501-9BD4-4360-9D1A-37E995FF2D4F}" dt="2022-12-21T16:26:10.596" v="1349" actId="1076"/>
          <ac:spMkLst>
            <pc:docMk/>
            <pc:sldMk cId="2538404074" sldId="261"/>
            <ac:spMk id="18" creationId="{88AC3FF1-C8A8-46C4-833A-19652E931BE7}"/>
          </ac:spMkLst>
        </pc:spChg>
        <pc:spChg chg="mod">
          <ac:chgData name="VIGNESH K Aravind" userId="f69c7051-2e34-4f22-aee8-385415ede180" providerId="ADAL" clId="{3EC33501-9BD4-4360-9D1A-37E995FF2D4F}" dt="2022-12-21T16:26:18.115" v="1351" actId="1076"/>
          <ac:spMkLst>
            <pc:docMk/>
            <pc:sldMk cId="2538404074" sldId="261"/>
            <ac:spMk id="20" creationId="{E0D80EA6-5DB4-4D33-8FB5-68AC1495B8CA}"/>
          </ac:spMkLst>
        </pc:spChg>
        <pc:spChg chg="mod">
          <ac:chgData name="VIGNESH K Aravind" userId="f69c7051-2e34-4f22-aee8-385415ede180" providerId="ADAL" clId="{3EC33501-9BD4-4360-9D1A-37E995FF2D4F}" dt="2022-12-21T16:26:15.010" v="1350" actId="1076"/>
          <ac:spMkLst>
            <pc:docMk/>
            <pc:sldMk cId="2538404074" sldId="261"/>
            <ac:spMk id="22" creationId="{7FC1E34E-894B-4744-A231-D8B51D64A75A}"/>
          </ac:spMkLst>
        </pc:spChg>
        <pc:picChg chg="mod">
          <ac:chgData name="VIGNESH K Aravind" userId="f69c7051-2e34-4f22-aee8-385415ede180" providerId="ADAL" clId="{3EC33501-9BD4-4360-9D1A-37E995FF2D4F}" dt="2022-12-21T16:25:26.602" v="1343" actId="1076"/>
          <ac:picMkLst>
            <pc:docMk/>
            <pc:sldMk cId="2538404074" sldId="261"/>
            <ac:picMk id="5" creationId="{CD1AB628-9256-44D4-90F8-1AF10C8C16E2}"/>
          </ac:picMkLst>
        </pc:picChg>
        <pc:picChg chg="mod">
          <ac:chgData name="VIGNESH K Aravind" userId="f69c7051-2e34-4f22-aee8-385415ede180" providerId="ADAL" clId="{3EC33501-9BD4-4360-9D1A-37E995FF2D4F}" dt="2022-12-21T16:25:42.980" v="1345" actId="1076"/>
          <ac:picMkLst>
            <pc:docMk/>
            <pc:sldMk cId="2538404074" sldId="261"/>
            <ac:picMk id="7" creationId="{33340F44-3C2F-4781-992A-77C5A005E12D}"/>
          </ac:picMkLst>
        </pc:picChg>
        <pc:picChg chg="mod">
          <ac:chgData name="VIGNESH K Aravind" userId="f69c7051-2e34-4f22-aee8-385415ede180" providerId="ADAL" clId="{3EC33501-9BD4-4360-9D1A-37E995FF2D4F}" dt="2022-12-21T16:25:50.041" v="1346" actId="1076"/>
          <ac:picMkLst>
            <pc:docMk/>
            <pc:sldMk cId="2538404074" sldId="261"/>
            <ac:picMk id="9" creationId="{F800608F-3CA4-40F4-AE1D-CC5F502BA252}"/>
          </ac:picMkLst>
        </pc:picChg>
        <pc:picChg chg="mod">
          <ac:chgData name="VIGNESH K Aravind" userId="f69c7051-2e34-4f22-aee8-385415ede180" providerId="ADAL" clId="{3EC33501-9BD4-4360-9D1A-37E995FF2D4F}" dt="2022-12-21T16:25:42.980" v="1345" actId="1076"/>
          <ac:picMkLst>
            <pc:docMk/>
            <pc:sldMk cId="2538404074" sldId="261"/>
            <ac:picMk id="11" creationId="{02B92773-4290-4513-B946-16B1513DED64}"/>
          </ac:picMkLst>
        </pc:picChg>
        <pc:picChg chg="mod">
          <ac:chgData name="VIGNESH K Aravind" userId="f69c7051-2e34-4f22-aee8-385415ede180" providerId="ADAL" clId="{3EC33501-9BD4-4360-9D1A-37E995FF2D4F}" dt="2022-12-21T16:25:50.041" v="1346" actId="1076"/>
          <ac:picMkLst>
            <pc:docMk/>
            <pc:sldMk cId="2538404074" sldId="261"/>
            <ac:picMk id="13" creationId="{2FF87E67-F478-46C7-9079-5444D924DE37}"/>
          </ac:picMkLst>
        </pc:picChg>
        <pc:picChg chg="mod">
          <ac:chgData name="VIGNESH K Aravind" userId="f69c7051-2e34-4f22-aee8-385415ede180" providerId="ADAL" clId="{3EC33501-9BD4-4360-9D1A-37E995FF2D4F}" dt="2022-12-21T16:25:09.307" v="1340" actId="1076"/>
          <ac:picMkLst>
            <pc:docMk/>
            <pc:sldMk cId="2538404074" sldId="261"/>
            <ac:picMk id="19" creationId="{00000000-0000-0000-0000-000000000000}"/>
          </ac:picMkLst>
        </pc:picChg>
      </pc:sldChg>
      <pc:sldChg chg="del">
        <pc:chgData name="VIGNESH K Aravind" userId="f69c7051-2e34-4f22-aee8-385415ede180" providerId="ADAL" clId="{3EC33501-9BD4-4360-9D1A-37E995FF2D4F}" dt="2022-12-21T16:23:14.883" v="1312" actId="2696"/>
        <pc:sldMkLst>
          <pc:docMk/>
          <pc:sldMk cId="2930439565" sldId="262"/>
        </pc:sldMkLst>
      </pc:sldChg>
      <pc:sldChg chg="del">
        <pc:chgData name="VIGNESH K Aravind" userId="f69c7051-2e34-4f22-aee8-385415ede180" providerId="ADAL" clId="{3EC33501-9BD4-4360-9D1A-37E995FF2D4F}" dt="2022-12-21T15:53:44.510" v="598" actId="2696"/>
        <pc:sldMkLst>
          <pc:docMk/>
          <pc:sldMk cId="63240861" sldId="263"/>
        </pc:sldMkLst>
      </pc:sldChg>
      <pc:sldChg chg="modSp mod">
        <pc:chgData name="VIGNESH K Aravind" userId="f69c7051-2e34-4f22-aee8-385415ede180" providerId="ADAL" clId="{3EC33501-9BD4-4360-9D1A-37E995FF2D4F}" dt="2022-12-22T04:27:10.206" v="1686" actId="1076"/>
        <pc:sldMkLst>
          <pc:docMk/>
          <pc:sldMk cId="2020610204" sldId="264"/>
        </pc:sldMkLst>
        <pc:spChg chg="mod">
          <ac:chgData name="VIGNESH K Aravind" userId="f69c7051-2e34-4f22-aee8-385415ede180" providerId="ADAL" clId="{3EC33501-9BD4-4360-9D1A-37E995FF2D4F}" dt="2022-12-22T04:27:10.206" v="1686" actId="1076"/>
          <ac:spMkLst>
            <pc:docMk/>
            <pc:sldMk cId="2020610204" sldId="264"/>
            <ac:spMk id="17" creationId="{00000000-0000-0000-0000-000000000000}"/>
          </ac:spMkLst>
        </pc:spChg>
      </pc:sldChg>
      <pc:sldChg chg="addSp delSp modSp mod">
        <pc:chgData name="VIGNESH K Aravind" userId="f69c7051-2e34-4f22-aee8-385415ede180" providerId="ADAL" clId="{3EC33501-9BD4-4360-9D1A-37E995FF2D4F}" dt="2022-12-22T04:26:42.950" v="1680" actId="113"/>
        <pc:sldMkLst>
          <pc:docMk/>
          <pc:sldMk cId="1249437334" sldId="265"/>
        </pc:sldMkLst>
        <pc:spChg chg="del">
          <ac:chgData name="VIGNESH K Aravind" userId="f69c7051-2e34-4f22-aee8-385415ede180" providerId="ADAL" clId="{3EC33501-9BD4-4360-9D1A-37E995FF2D4F}" dt="2022-12-21T16:55:01.264" v="1527" actId="478"/>
          <ac:spMkLst>
            <pc:docMk/>
            <pc:sldMk cId="1249437334" sldId="265"/>
            <ac:spMk id="2" creationId="{00000000-0000-0000-0000-000000000000}"/>
          </ac:spMkLst>
        </pc:spChg>
        <pc:spChg chg="add mod">
          <ac:chgData name="VIGNESH K Aravind" userId="f69c7051-2e34-4f22-aee8-385415ede180" providerId="ADAL" clId="{3EC33501-9BD4-4360-9D1A-37E995FF2D4F}" dt="2022-12-21T16:55:36.687" v="1536" actId="2710"/>
          <ac:spMkLst>
            <pc:docMk/>
            <pc:sldMk cId="1249437334" sldId="265"/>
            <ac:spMk id="4" creationId="{40D3462D-CF1B-A0C9-20AB-D6B0F8C1F5A7}"/>
          </ac:spMkLst>
        </pc:spChg>
        <pc:spChg chg="del">
          <ac:chgData name="VIGNESH K Aravind" userId="f69c7051-2e34-4f22-aee8-385415ede180" providerId="ADAL" clId="{3EC33501-9BD4-4360-9D1A-37E995FF2D4F}" dt="2022-12-21T16:55:03.023" v="1528" actId="478"/>
          <ac:spMkLst>
            <pc:docMk/>
            <pc:sldMk cId="1249437334" sldId="265"/>
            <ac:spMk id="6" creationId="{00000000-0000-0000-0000-000000000000}"/>
          </ac:spMkLst>
        </pc:spChg>
        <pc:spChg chg="mod">
          <ac:chgData name="VIGNESH K Aravind" userId="f69c7051-2e34-4f22-aee8-385415ede180" providerId="ADAL" clId="{3EC33501-9BD4-4360-9D1A-37E995FF2D4F}" dt="2022-12-22T04:26:42.950" v="1680" actId="113"/>
          <ac:spMkLst>
            <pc:docMk/>
            <pc:sldMk cId="1249437334" sldId="265"/>
            <ac:spMk id="17" creationId="{00000000-0000-0000-0000-000000000000}"/>
          </ac:spMkLst>
        </pc:spChg>
        <pc:picChg chg="del">
          <ac:chgData name="VIGNESH K Aravind" userId="f69c7051-2e34-4f22-aee8-385415ede180" providerId="ADAL" clId="{3EC33501-9BD4-4360-9D1A-37E995FF2D4F}" dt="2022-12-21T16:54:58.684" v="1526" actId="478"/>
          <ac:picMkLst>
            <pc:docMk/>
            <pc:sldMk cId="1249437334" sldId="265"/>
            <ac:picMk id="21" creationId="{EF0277AF-C208-40EC-849E-13CC6524958C}"/>
          </ac:picMkLst>
        </pc:picChg>
      </pc:sldChg>
      <pc:sldChg chg="modSp mod ord">
        <pc:chgData name="VIGNESH K Aravind" userId="f69c7051-2e34-4f22-aee8-385415ede180" providerId="ADAL" clId="{3EC33501-9BD4-4360-9D1A-37E995FF2D4F}" dt="2022-12-21T16:49:36.531" v="1470" actId="27636"/>
        <pc:sldMkLst>
          <pc:docMk/>
          <pc:sldMk cId="1064684713" sldId="268"/>
        </pc:sldMkLst>
        <pc:spChg chg="mod">
          <ac:chgData name="VIGNESH K Aravind" userId="f69c7051-2e34-4f22-aee8-385415ede180" providerId="ADAL" clId="{3EC33501-9BD4-4360-9D1A-37E995FF2D4F}" dt="2022-12-21T16:49:36.531" v="1470" actId="27636"/>
          <ac:spMkLst>
            <pc:docMk/>
            <pc:sldMk cId="1064684713" sldId="268"/>
            <ac:spMk id="6" creationId="{00000000-0000-0000-0000-000000000000}"/>
          </ac:spMkLst>
        </pc:spChg>
        <pc:spChg chg="mod">
          <ac:chgData name="VIGNESH K Aravind" userId="f69c7051-2e34-4f22-aee8-385415ede180" providerId="ADAL" clId="{3EC33501-9BD4-4360-9D1A-37E995FF2D4F}" dt="2022-12-21T16:27:04.024" v="1369" actId="20577"/>
          <ac:spMkLst>
            <pc:docMk/>
            <pc:sldMk cId="1064684713" sldId="268"/>
            <ac:spMk id="17" creationId="{00000000-0000-0000-0000-000000000000}"/>
          </ac:spMkLst>
        </pc:spChg>
        <pc:picChg chg="mod">
          <ac:chgData name="VIGNESH K Aravind" userId="f69c7051-2e34-4f22-aee8-385415ede180" providerId="ADAL" clId="{3EC33501-9BD4-4360-9D1A-37E995FF2D4F}" dt="2022-12-21T16:49:29.534" v="1466" actId="14100"/>
          <ac:picMkLst>
            <pc:docMk/>
            <pc:sldMk cId="1064684713" sldId="268"/>
            <ac:picMk id="5" creationId="{24C1C11F-6E6D-4250-8043-EA724A676D1B}"/>
          </ac:picMkLst>
        </pc:picChg>
      </pc:sldChg>
      <pc:sldChg chg="del">
        <pc:chgData name="VIGNESH K Aravind" userId="f69c7051-2e34-4f22-aee8-385415ede180" providerId="ADAL" clId="{3EC33501-9BD4-4360-9D1A-37E995FF2D4F}" dt="2022-12-22T04:22:12.032" v="1614" actId="2696"/>
        <pc:sldMkLst>
          <pc:docMk/>
          <pc:sldMk cId="44213157" sldId="269"/>
        </pc:sldMkLst>
      </pc:sldChg>
      <pc:sldChg chg="modSp mod ord">
        <pc:chgData name="VIGNESH K Aravind" userId="f69c7051-2e34-4f22-aee8-385415ede180" providerId="ADAL" clId="{3EC33501-9BD4-4360-9D1A-37E995FF2D4F}" dt="2022-12-21T16:49:21.210" v="1465" actId="1076"/>
        <pc:sldMkLst>
          <pc:docMk/>
          <pc:sldMk cId="4208503513" sldId="270"/>
        </pc:sldMkLst>
        <pc:spChg chg="mod">
          <ac:chgData name="VIGNESH K Aravind" userId="f69c7051-2e34-4f22-aee8-385415ede180" providerId="ADAL" clId="{3EC33501-9BD4-4360-9D1A-37E995FF2D4F}" dt="2022-12-21T16:49:21.210" v="1465" actId="1076"/>
          <ac:spMkLst>
            <pc:docMk/>
            <pc:sldMk cId="4208503513" sldId="270"/>
            <ac:spMk id="6" creationId="{00000000-0000-0000-0000-000000000000}"/>
          </ac:spMkLst>
        </pc:spChg>
        <pc:spChg chg="mod">
          <ac:chgData name="VIGNESH K Aravind" userId="f69c7051-2e34-4f22-aee8-385415ede180" providerId="ADAL" clId="{3EC33501-9BD4-4360-9D1A-37E995FF2D4F}" dt="2022-12-21T16:28:38.698" v="1370"/>
          <ac:spMkLst>
            <pc:docMk/>
            <pc:sldMk cId="4208503513" sldId="270"/>
            <ac:spMk id="17" creationId="{00000000-0000-0000-0000-000000000000}"/>
          </ac:spMkLst>
        </pc:spChg>
      </pc:sldChg>
      <pc:sldChg chg="modSp mod ord">
        <pc:chgData name="VIGNESH K Aravind" userId="f69c7051-2e34-4f22-aee8-385415ede180" providerId="ADAL" clId="{3EC33501-9BD4-4360-9D1A-37E995FF2D4F}" dt="2022-12-21T16:28:44.675" v="1371"/>
        <pc:sldMkLst>
          <pc:docMk/>
          <pc:sldMk cId="3361160951" sldId="271"/>
        </pc:sldMkLst>
        <pc:spChg chg="mod">
          <ac:chgData name="VIGNESH K Aravind" userId="f69c7051-2e34-4f22-aee8-385415ede180" providerId="ADAL" clId="{3EC33501-9BD4-4360-9D1A-37E995FF2D4F}" dt="2022-12-21T16:28:44.675" v="1371"/>
          <ac:spMkLst>
            <pc:docMk/>
            <pc:sldMk cId="3361160951" sldId="271"/>
            <ac:spMk id="17" creationId="{00000000-0000-0000-0000-000000000000}"/>
          </ac:spMkLst>
        </pc:spChg>
      </pc:sldChg>
      <pc:sldChg chg="modSp mod ord">
        <pc:chgData name="VIGNESH K Aravind" userId="f69c7051-2e34-4f22-aee8-385415ede180" providerId="ADAL" clId="{3EC33501-9BD4-4360-9D1A-37E995FF2D4F}" dt="2022-12-22T08:08:15.307" v="2713" actId="108"/>
        <pc:sldMkLst>
          <pc:docMk/>
          <pc:sldMk cId="2050245990" sldId="272"/>
        </pc:sldMkLst>
        <pc:spChg chg="mod">
          <ac:chgData name="VIGNESH K Aravind" userId="f69c7051-2e34-4f22-aee8-385415ede180" providerId="ADAL" clId="{3EC33501-9BD4-4360-9D1A-37E995FF2D4F}" dt="2022-12-22T04:27:17.599" v="1688" actId="113"/>
          <ac:spMkLst>
            <pc:docMk/>
            <pc:sldMk cId="2050245990" sldId="272"/>
            <ac:spMk id="17" creationId="{00000000-0000-0000-0000-000000000000}"/>
          </ac:spMkLst>
        </pc:spChg>
        <pc:graphicFrameChg chg="mod modGraphic">
          <ac:chgData name="VIGNESH K Aravind" userId="f69c7051-2e34-4f22-aee8-385415ede180" providerId="ADAL" clId="{3EC33501-9BD4-4360-9D1A-37E995FF2D4F}" dt="2022-12-22T08:08:15.307" v="2713" actId="108"/>
          <ac:graphicFrameMkLst>
            <pc:docMk/>
            <pc:sldMk cId="2050245990" sldId="272"/>
            <ac:graphicFrameMk id="2" creationId="{2024A0FD-B1AE-41C3-946B-BCE59193A2AF}"/>
          </ac:graphicFrameMkLst>
        </pc:graphicFrameChg>
      </pc:sldChg>
      <pc:sldChg chg="del">
        <pc:chgData name="VIGNESH K Aravind" userId="f69c7051-2e34-4f22-aee8-385415ede180" providerId="ADAL" clId="{3EC33501-9BD4-4360-9D1A-37E995FF2D4F}" dt="2022-12-21T16:00:55.673" v="750" actId="2696"/>
        <pc:sldMkLst>
          <pc:docMk/>
          <pc:sldMk cId="4200468055" sldId="273"/>
        </pc:sldMkLst>
      </pc:sldChg>
      <pc:sldChg chg="modSp mod">
        <pc:chgData name="VIGNESH K Aravind" userId="f69c7051-2e34-4f22-aee8-385415ede180" providerId="ADAL" clId="{3EC33501-9BD4-4360-9D1A-37E995FF2D4F}" dt="2022-12-22T04:26:53.248" v="1682" actId="113"/>
        <pc:sldMkLst>
          <pc:docMk/>
          <pc:sldMk cId="690265480" sldId="274"/>
        </pc:sldMkLst>
        <pc:spChg chg="mod">
          <ac:chgData name="VIGNESH K Aravind" userId="f69c7051-2e34-4f22-aee8-385415ede180" providerId="ADAL" clId="{3EC33501-9BD4-4360-9D1A-37E995FF2D4F}" dt="2022-12-21T16:12:43.072" v="1078" actId="6549"/>
          <ac:spMkLst>
            <pc:docMk/>
            <pc:sldMk cId="690265480" sldId="274"/>
            <ac:spMk id="2" creationId="{00000000-0000-0000-0000-000000000000}"/>
          </ac:spMkLst>
        </pc:spChg>
        <pc:spChg chg="mod">
          <ac:chgData name="VIGNESH K Aravind" userId="f69c7051-2e34-4f22-aee8-385415ede180" providerId="ADAL" clId="{3EC33501-9BD4-4360-9D1A-37E995FF2D4F}" dt="2022-12-22T04:26:53.248" v="1682" actId="113"/>
          <ac:spMkLst>
            <pc:docMk/>
            <pc:sldMk cId="690265480" sldId="274"/>
            <ac:spMk id="4" creationId="{00000000-0000-0000-0000-000000000000}"/>
          </ac:spMkLst>
        </pc:spChg>
      </pc:sldChg>
      <pc:sldChg chg="addSp delSp modSp mod ord">
        <pc:chgData name="VIGNESH K Aravind" userId="f69c7051-2e34-4f22-aee8-385415ede180" providerId="ADAL" clId="{3EC33501-9BD4-4360-9D1A-37E995FF2D4F}" dt="2022-12-22T04:26:47.896" v="1681" actId="113"/>
        <pc:sldMkLst>
          <pc:docMk/>
          <pc:sldMk cId="2644784365" sldId="275"/>
        </pc:sldMkLst>
        <pc:spChg chg="del mod">
          <ac:chgData name="VIGNESH K Aravind" userId="f69c7051-2e34-4f22-aee8-385415ede180" providerId="ADAL" clId="{3EC33501-9BD4-4360-9D1A-37E995FF2D4F}" dt="2022-12-21T16:45:48.687" v="1428" actId="478"/>
          <ac:spMkLst>
            <pc:docMk/>
            <pc:sldMk cId="2644784365" sldId="275"/>
            <ac:spMk id="3" creationId="{00000000-0000-0000-0000-000000000000}"/>
          </ac:spMkLst>
        </pc:spChg>
        <pc:spChg chg="add mod">
          <ac:chgData name="VIGNESH K Aravind" userId="f69c7051-2e34-4f22-aee8-385415ede180" providerId="ADAL" clId="{3EC33501-9BD4-4360-9D1A-37E995FF2D4F}" dt="2022-12-21T16:47:44.238" v="1445" actId="5793"/>
          <ac:spMkLst>
            <pc:docMk/>
            <pc:sldMk cId="2644784365" sldId="275"/>
            <ac:spMk id="4" creationId="{A3212F3D-E117-E802-3CB8-A394D376CC13}"/>
          </ac:spMkLst>
        </pc:spChg>
        <pc:spChg chg="add mod">
          <ac:chgData name="VIGNESH K Aravind" userId="f69c7051-2e34-4f22-aee8-385415ede180" providerId="ADAL" clId="{3EC33501-9BD4-4360-9D1A-37E995FF2D4F}" dt="2022-12-21T16:47:39.524" v="1444" actId="5793"/>
          <ac:spMkLst>
            <pc:docMk/>
            <pc:sldMk cId="2644784365" sldId="275"/>
            <ac:spMk id="5" creationId="{1F9EA06C-2846-A537-2355-BC1493369C06}"/>
          </ac:spMkLst>
        </pc:spChg>
        <pc:spChg chg="add mod">
          <ac:chgData name="VIGNESH K Aravind" userId="f69c7051-2e34-4f22-aee8-385415ede180" providerId="ADAL" clId="{3EC33501-9BD4-4360-9D1A-37E995FF2D4F}" dt="2022-12-21T16:47:47.353" v="1446" actId="5793"/>
          <ac:spMkLst>
            <pc:docMk/>
            <pc:sldMk cId="2644784365" sldId="275"/>
            <ac:spMk id="6" creationId="{2C3BFF4D-9DDA-CB14-CEE6-494C663EE9BB}"/>
          </ac:spMkLst>
        </pc:spChg>
        <pc:spChg chg="add mod">
          <ac:chgData name="VIGNESH K Aravind" userId="f69c7051-2e34-4f22-aee8-385415ede180" providerId="ADAL" clId="{3EC33501-9BD4-4360-9D1A-37E995FF2D4F}" dt="2022-12-21T16:47:49.884" v="1447" actId="5793"/>
          <ac:spMkLst>
            <pc:docMk/>
            <pc:sldMk cId="2644784365" sldId="275"/>
            <ac:spMk id="7" creationId="{B1C704CD-3179-406E-CBC8-8284524666CF}"/>
          </ac:spMkLst>
        </pc:spChg>
        <pc:spChg chg="add mod">
          <ac:chgData name="VIGNESH K Aravind" userId="f69c7051-2e34-4f22-aee8-385415ede180" providerId="ADAL" clId="{3EC33501-9BD4-4360-9D1A-37E995FF2D4F}" dt="2022-12-21T16:45:58.007" v="1429"/>
          <ac:spMkLst>
            <pc:docMk/>
            <pc:sldMk cId="2644784365" sldId="275"/>
            <ac:spMk id="8" creationId="{F0285EC4-6A4D-CA60-5B9B-031FACD611E4}"/>
          </ac:spMkLst>
        </pc:spChg>
        <pc:spChg chg="add mod">
          <ac:chgData name="VIGNESH K Aravind" userId="f69c7051-2e34-4f22-aee8-385415ede180" providerId="ADAL" clId="{3EC33501-9BD4-4360-9D1A-37E995FF2D4F}" dt="2022-12-21T16:45:58.007" v="1429"/>
          <ac:spMkLst>
            <pc:docMk/>
            <pc:sldMk cId="2644784365" sldId="275"/>
            <ac:spMk id="9" creationId="{C4E26368-E5E7-1D28-E7EC-7137DCD69947}"/>
          </ac:spMkLst>
        </pc:spChg>
        <pc:spChg chg="add mod">
          <ac:chgData name="VIGNESH K Aravind" userId="f69c7051-2e34-4f22-aee8-385415ede180" providerId="ADAL" clId="{3EC33501-9BD4-4360-9D1A-37E995FF2D4F}" dt="2022-12-21T16:47:52.727" v="1448" actId="5793"/>
          <ac:spMkLst>
            <pc:docMk/>
            <pc:sldMk cId="2644784365" sldId="275"/>
            <ac:spMk id="10" creationId="{A52D1544-33AE-BF90-1A17-20522D9F328E}"/>
          </ac:spMkLst>
        </pc:spChg>
        <pc:spChg chg="add mod">
          <ac:chgData name="VIGNESH K Aravind" userId="f69c7051-2e34-4f22-aee8-385415ede180" providerId="ADAL" clId="{3EC33501-9BD4-4360-9D1A-37E995FF2D4F}" dt="2022-12-21T16:47:55.876" v="1449" actId="5793"/>
          <ac:spMkLst>
            <pc:docMk/>
            <pc:sldMk cId="2644784365" sldId="275"/>
            <ac:spMk id="11" creationId="{D10EF0FA-13FE-560D-D3EA-0252C1813A72}"/>
          </ac:spMkLst>
        </pc:spChg>
        <pc:spChg chg="add mod">
          <ac:chgData name="VIGNESH K Aravind" userId="f69c7051-2e34-4f22-aee8-385415ede180" providerId="ADAL" clId="{3EC33501-9BD4-4360-9D1A-37E995FF2D4F}" dt="2022-12-21T16:47:58.429" v="1450" actId="5793"/>
          <ac:spMkLst>
            <pc:docMk/>
            <pc:sldMk cId="2644784365" sldId="275"/>
            <ac:spMk id="12" creationId="{AF49396C-64BD-6ACC-6715-1B354069036A}"/>
          </ac:spMkLst>
        </pc:spChg>
        <pc:spChg chg="add mod">
          <ac:chgData name="VIGNESH K Aravind" userId="f69c7051-2e34-4f22-aee8-385415ede180" providerId="ADAL" clId="{3EC33501-9BD4-4360-9D1A-37E995FF2D4F}" dt="2022-12-21T16:45:58.007" v="1429"/>
          <ac:spMkLst>
            <pc:docMk/>
            <pc:sldMk cId="2644784365" sldId="275"/>
            <ac:spMk id="13" creationId="{5C467E39-DFCC-288B-1E50-F0C11D5784C1}"/>
          </ac:spMkLst>
        </pc:spChg>
        <pc:spChg chg="add del mod">
          <ac:chgData name="VIGNESH K Aravind" userId="f69c7051-2e34-4f22-aee8-385415ede180" providerId="ADAL" clId="{3EC33501-9BD4-4360-9D1A-37E995FF2D4F}" dt="2022-12-21T16:46:09.339" v="1431"/>
          <ac:spMkLst>
            <pc:docMk/>
            <pc:sldMk cId="2644784365" sldId="275"/>
            <ac:spMk id="14" creationId="{1E09F003-A320-FEBA-365B-C5F7A0C93DFF}"/>
          </ac:spMkLst>
        </pc:spChg>
        <pc:spChg chg="add del mod">
          <ac:chgData name="VIGNESH K Aravind" userId="f69c7051-2e34-4f22-aee8-385415ede180" providerId="ADAL" clId="{3EC33501-9BD4-4360-9D1A-37E995FF2D4F}" dt="2022-12-21T16:46:09.339" v="1431"/>
          <ac:spMkLst>
            <pc:docMk/>
            <pc:sldMk cId="2644784365" sldId="275"/>
            <ac:spMk id="15" creationId="{34A45C4E-0887-8436-53CE-9F411E1E794A}"/>
          </ac:spMkLst>
        </pc:spChg>
        <pc:spChg chg="add del mod">
          <ac:chgData name="VIGNESH K Aravind" userId="f69c7051-2e34-4f22-aee8-385415ede180" providerId="ADAL" clId="{3EC33501-9BD4-4360-9D1A-37E995FF2D4F}" dt="2022-12-21T16:46:09.339" v="1431"/>
          <ac:spMkLst>
            <pc:docMk/>
            <pc:sldMk cId="2644784365" sldId="275"/>
            <ac:spMk id="16" creationId="{E7B0FE8D-8313-D9E4-B64B-71D9991785F9}"/>
          </ac:spMkLst>
        </pc:spChg>
        <pc:spChg chg="mod">
          <ac:chgData name="VIGNESH K Aravind" userId="f69c7051-2e34-4f22-aee8-385415ede180" providerId="ADAL" clId="{3EC33501-9BD4-4360-9D1A-37E995FF2D4F}" dt="2022-12-22T04:26:47.896" v="1681" actId="113"/>
          <ac:spMkLst>
            <pc:docMk/>
            <pc:sldMk cId="2644784365" sldId="275"/>
            <ac:spMk id="17" creationId="{00000000-0000-0000-0000-000000000000}"/>
          </ac:spMkLst>
        </pc:spChg>
        <pc:spChg chg="add del mod">
          <ac:chgData name="VIGNESH K Aravind" userId="f69c7051-2e34-4f22-aee8-385415ede180" providerId="ADAL" clId="{3EC33501-9BD4-4360-9D1A-37E995FF2D4F}" dt="2022-12-21T16:46:09.339" v="1431"/>
          <ac:spMkLst>
            <pc:docMk/>
            <pc:sldMk cId="2644784365" sldId="275"/>
            <ac:spMk id="18" creationId="{69885E0F-8E8F-20BC-D410-BC9C96DA7641}"/>
          </ac:spMkLst>
        </pc:spChg>
        <pc:spChg chg="add del mod">
          <ac:chgData name="VIGNESH K Aravind" userId="f69c7051-2e34-4f22-aee8-385415ede180" providerId="ADAL" clId="{3EC33501-9BD4-4360-9D1A-37E995FF2D4F}" dt="2022-12-21T16:46:09.339" v="1431"/>
          <ac:spMkLst>
            <pc:docMk/>
            <pc:sldMk cId="2644784365" sldId="275"/>
            <ac:spMk id="19" creationId="{52AFB167-E709-D2C8-CAF5-389E890CAEFC}"/>
          </ac:spMkLst>
        </pc:spChg>
        <pc:spChg chg="add del mod">
          <ac:chgData name="VIGNESH K Aravind" userId="f69c7051-2e34-4f22-aee8-385415ede180" providerId="ADAL" clId="{3EC33501-9BD4-4360-9D1A-37E995FF2D4F}" dt="2022-12-21T16:46:09.339" v="1431"/>
          <ac:spMkLst>
            <pc:docMk/>
            <pc:sldMk cId="2644784365" sldId="275"/>
            <ac:spMk id="20" creationId="{04182C86-1E49-D76A-410E-D86B334BE199}"/>
          </ac:spMkLst>
        </pc:spChg>
        <pc:spChg chg="add del mod">
          <ac:chgData name="VIGNESH K Aravind" userId="f69c7051-2e34-4f22-aee8-385415ede180" providerId="ADAL" clId="{3EC33501-9BD4-4360-9D1A-37E995FF2D4F}" dt="2022-12-21T16:46:09.339" v="1431"/>
          <ac:spMkLst>
            <pc:docMk/>
            <pc:sldMk cId="2644784365" sldId="275"/>
            <ac:spMk id="21" creationId="{D91EFF3C-BC50-2F90-4DF8-C83F62090DD0}"/>
          </ac:spMkLst>
        </pc:spChg>
        <pc:spChg chg="add del mod">
          <ac:chgData name="VIGNESH K Aravind" userId="f69c7051-2e34-4f22-aee8-385415ede180" providerId="ADAL" clId="{3EC33501-9BD4-4360-9D1A-37E995FF2D4F}" dt="2022-12-21T16:46:09.339" v="1431"/>
          <ac:spMkLst>
            <pc:docMk/>
            <pc:sldMk cId="2644784365" sldId="275"/>
            <ac:spMk id="22" creationId="{BBBDB465-06A7-0BAA-7527-968758E36254}"/>
          </ac:spMkLst>
        </pc:spChg>
        <pc:spChg chg="add del mod">
          <ac:chgData name="VIGNESH K Aravind" userId="f69c7051-2e34-4f22-aee8-385415ede180" providerId="ADAL" clId="{3EC33501-9BD4-4360-9D1A-37E995FF2D4F}" dt="2022-12-21T16:46:09.339" v="1431"/>
          <ac:spMkLst>
            <pc:docMk/>
            <pc:sldMk cId="2644784365" sldId="275"/>
            <ac:spMk id="23" creationId="{2840573F-1187-6C5B-2F29-5934A167FC1C}"/>
          </ac:spMkLst>
        </pc:spChg>
        <pc:spChg chg="add del mod">
          <ac:chgData name="VIGNESH K Aravind" userId="f69c7051-2e34-4f22-aee8-385415ede180" providerId="ADAL" clId="{3EC33501-9BD4-4360-9D1A-37E995FF2D4F}" dt="2022-12-21T16:46:09.339" v="1431"/>
          <ac:spMkLst>
            <pc:docMk/>
            <pc:sldMk cId="2644784365" sldId="275"/>
            <ac:spMk id="24" creationId="{8240D827-4295-E02D-72C4-CBFF153130D6}"/>
          </ac:spMkLst>
        </pc:spChg>
        <pc:spChg chg="add del mod">
          <ac:chgData name="VIGNESH K Aravind" userId="f69c7051-2e34-4f22-aee8-385415ede180" providerId="ADAL" clId="{3EC33501-9BD4-4360-9D1A-37E995FF2D4F}" dt="2022-12-21T16:46:19.539" v="1435"/>
          <ac:spMkLst>
            <pc:docMk/>
            <pc:sldMk cId="2644784365" sldId="275"/>
            <ac:spMk id="25" creationId="{16863CBA-1F9C-FDBB-2981-1D3F5D5BF542}"/>
          </ac:spMkLst>
        </pc:spChg>
        <pc:spChg chg="add mod">
          <ac:chgData name="VIGNESH K Aravind" userId="f69c7051-2e34-4f22-aee8-385415ede180" providerId="ADAL" clId="{3EC33501-9BD4-4360-9D1A-37E995FF2D4F}" dt="2022-12-21T16:46:46.154" v="1441" actId="1076"/>
          <ac:spMkLst>
            <pc:docMk/>
            <pc:sldMk cId="2644784365" sldId="275"/>
            <ac:spMk id="27" creationId="{7F9CEAB2-E269-34E9-D1BF-09209CEF945E}"/>
          </ac:spMkLst>
        </pc:spChg>
        <pc:spChg chg="add del mod">
          <ac:chgData name="VIGNESH K Aravind" userId="f69c7051-2e34-4f22-aee8-385415ede180" providerId="ADAL" clId="{3EC33501-9BD4-4360-9D1A-37E995FF2D4F}" dt="2022-12-21T16:47:35.716" v="1443" actId="478"/>
          <ac:spMkLst>
            <pc:docMk/>
            <pc:sldMk cId="2644784365" sldId="275"/>
            <ac:spMk id="28" creationId="{F9E33B73-4F93-0BF7-B5FF-A08855A5D2A7}"/>
          </ac:spMkLst>
        </pc:spChg>
        <pc:spChg chg="mod">
          <ac:chgData name="VIGNESH K Aravind" userId="f69c7051-2e34-4f22-aee8-385415ede180" providerId="ADAL" clId="{3EC33501-9BD4-4360-9D1A-37E995FF2D4F}" dt="2022-12-21T16:45:41.487" v="1425" actId="6549"/>
          <ac:spMkLst>
            <pc:docMk/>
            <pc:sldMk cId="2644784365" sldId="275"/>
            <ac:spMk id="74" creationId="{848F9CE6-82E5-46E2-B87C-3F7A3C0B6E64}"/>
          </ac:spMkLst>
        </pc:spChg>
        <pc:spChg chg="del">
          <ac:chgData name="VIGNESH K Aravind" userId="f69c7051-2e34-4f22-aee8-385415ede180" providerId="ADAL" clId="{3EC33501-9BD4-4360-9D1A-37E995FF2D4F}" dt="2022-12-21T16:45:42.751" v="1426" actId="478"/>
          <ac:spMkLst>
            <pc:docMk/>
            <pc:sldMk cId="2644784365" sldId="275"/>
            <ac:spMk id="85" creationId="{1A24DF0F-E1B0-494C-A315-9A95C75CEE8C}"/>
          </ac:spMkLst>
        </pc:spChg>
        <pc:grpChg chg="del">
          <ac:chgData name="VIGNESH K Aravind" userId="f69c7051-2e34-4f22-aee8-385415ede180" providerId="ADAL" clId="{3EC33501-9BD4-4360-9D1A-37E995FF2D4F}" dt="2022-12-21T16:45:44.910" v="1427" actId="478"/>
          <ac:grpSpMkLst>
            <pc:docMk/>
            <pc:sldMk cId="2644784365" sldId="275"/>
            <ac:grpSpMk id="2" creationId="{5266B92E-7DB0-4B65-8A91-73858C2878A2}"/>
          </ac:grpSpMkLst>
        </pc:grpChg>
        <pc:picChg chg="add del mod">
          <ac:chgData name="VIGNESH K Aravind" userId="f69c7051-2e34-4f22-aee8-385415ede180" providerId="ADAL" clId="{3EC33501-9BD4-4360-9D1A-37E995FF2D4F}" dt="2022-12-21T16:46:40.498" v="1440" actId="478"/>
          <ac:picMkLst>
            <pc:docMk/>
            <pc:sldMk cId="2644784365" sldId="275"/>
            <ac:picMk id="26" creationId="{33AC69D8-1BD4-62E4-5C16-EA5CCED17474}"/>
          </ac:picMkLst>
        </pc:picChg>
      </pc:sldChg>
      <pc:sldChg chg="modSp mod">
        <pc:chgData name="VIGNESH K Aravind" userId="f69c7051-2e34-4f22-aee8-385415ede180" providerId="ADAL" clId="{3EC33501-9BD4-4360-9D1A-37E995FF2D4F}" dt="2022-12-21T16:59:07.061" v="1540" actId="27636"/>
        <pc:sldMkLst>
          <pc:docMk/>
          <pc:sldMk cId="2920919075" sldId="276"/>
        </pc:sldMkLst>
        <pc:spChg chg="mod">
          <ac:chgData name="VIGNESH K Aravind" userId="f69c7051-2e34-4f22-aee8-385415ede180" providerId="ADAL" clId="{3EC33501-9BD4-4360-9D1A-37E995FF2D4F}" dt="2022-12-21T16:59:07.061" v="1540" actId="27636"/>
          <ac:spMkLst>
            <pc:docMk/>
            <pc:sldMk cId="2920919075" sldId="276"/>
            <ac:spMk id="6" creationId="{00000000-0000-0000-0000-000000000000}"/>
          </ac:spMkLst>
        </pc:spChg>
      </pc:sldChg>
      <pc:sldChg chg="modSp mod">
        <pc:chgData name="VIGNESH K Aravind" userId="f69c7051-2e34-4f22-aee8-385415ede180" providerId="ADAL" clId="{3EC33501-9BD4-4360-9D1A-37E995FF2D4F}" dt="2022-12-21T16:59:54.276" v="1556" actId="6549"/>
        <pc:sldMkLst>
          <pc:docMk/>
          <pc:sldMk cId="2227702644" sldId="277"/>
        </pc:sldMkLst>
        <pc:spChg chg="mod">
          <ac:chgData name="VIGNESH K Aravind" userId="f69c7051-2e34-4f22-aee8-385415ede180" providerId="ADAL" clId="{3EC33501-9BD4-4360-9D1A-37E995FF2D4F}" dt="2022-12-21T16:59:54.276" v="1556" actId="6549"/>
          <ac:spMkLst>
            <pc:docMk/>
            <pc:sldMk cId="2227702644" sldId="277"/>
            <ac:spMk id="2" creationId="{00000000-0000-0000-0000-000000000000}"/>
          </ac:spMkLst>
        </pc:spChg>
      </pc:sldChg>
      <pc:sldChg chg="modSp mod">
        <pc:chgData name="VIGNESH K Aravind" userId="f69c7051-2e34-4f22-aee8-385415ede180" providerId="ADAL" clId="{3EC33501-9BD4-4360-9D1A-37E995FF2D4F}" dt="2022-12-22T04:26:21.192" v="1678" actId="113"/>
        <pc:sldMkLst>
          <pc:docMk/>
          <pc:sldMk cId="2110498524" sldId="279"/>
        </pc:sldMkLst>
        <pc:spChg chg="mod">
          <ac:chgData name="VIGNESH K Aravind" userId="f69c7051-2e34-4f22-aee8-385415ede180" providerId="ADAL" clId="{3EC33501-9BD4-4360-9D1A-37E995FF2D4F}" dt="2022-12-22T04:26:21.192" v="1678" actId="113"/>
          <ac:spMkLst>
            <pc:docMk/>
            <pc:sldMk cId="2110498524" sldId="279"/>
            <ac:spMk id="17" creationId="{00000000-0000-0000-0000-000000000000}"/>
          </ac:spMkLst>
        </pc:spChg>
      </pc:sldChg>
      <pc:sldChg chg="addSp delSp modSp mod">
        <pc:chgData name="VIGNESH K Aravind" userId="f69c7051-2e34-4f22-aee8-385415ede180" providerId="ADAL" clId="{3EC33501-9BD4-4360-9D1A-37E995FF2D4F}" dt="2022-12-22T06:49:00.844" v="2684" actId="14100"/>
        <pc:sldMkLst>
          <pc:docMk/>
          <pc:sldMk cId="1700684883" sldId="281"/>
        </pc:sldMkLst>
        <pc:spChg chg="mod">
          <ac:chgData name="VIGNESH K Aravind" userId="f69c7051-2e34-4f22-aee8-385415ede180" providerId="ADAL" clId="{3EC33501-9BD4-4360-9D1A-37E995FF2D4F}" dt="2022-12-22T04:28:15.140" v="1713" actId="20577"/>
          <ac:spMkLst>
            <pc:docMk/>
            <pc:sldMk cId="1700684883" sldId="281"/>
            <ac:spMk id="2" creationId="{D49C97B1-F677-4C82-9865-227A9B7D2400}"/>
          </ac:spMkLst>
        </pc:spChg>
        <pc:spChg chg="add del mod">
          <ac:chgData name="VIGNESH K Aravind" userId="f69c7051-2e34-4f22-aee8-385415ede180" providerId="ADAL" clId="{3EC33501-9BD4-4360-9D1A-37E995FF2D4F}" dt="2022-12-22T06:48:52.042" v="2681" actId="478"/>
          <ac:spMkLst>
            <pc:docMk/>
            <pc:sldMk cId="1700684883" sldId="281"/>
            <ac:spMk id="5" creationId="{9EAC2A3A-3F34-010F-1C78-885D5B990B5A}"/>
          </ac:spMkLst>
        </pc:spChg>
        <pc:picChg chg="del">
          <ac:chgData name="VIGNESH K Aravind" userId="f69c7051-2e34-4f22-aee8-385415ede180" providerId="ADAL" clId="{3EC33501-9BD4-4360-9D1A-37E995FF2D4F}" dt="2022-12-22T06:47:37.436" v="2679" actId="478"/>
          <ac:picMkLst>
            <pc:docMk/>
            <pc:sldMk cId="1700684883" sldId="281"/>
            <ac:picMk id="4" creationId="{33E20473-AE71-494C-B1E8-7C83E7BF183C}"/>
          </ac:picMkLst>
        </pc:picChg>
        <pc:picChg chg="del">
          <ac:chgData name="VIGNESH K Aravind" userId="f69c7051-2e34-4f22-aee8-385415ede180" providerId="ADAL" clId="{3EC33501-9BD4-4360-9D1A-37E995FF2D4F}" dt="2022-12-22T06:47:38.439" v="2680" actId="478"/>
          <ac:picMkLst>
            <pc:docMk/>
            <pc:sldMk cId="1700684883" sldId="281"/>
            <ac:picMk id="6" creationId="{FDC0A5F4-FE96-4D3A-A9D6-A76F32BA6429}"/>
          </ac:picMkLst>
        </pc:picChg>
        <pc:picChg chg="add mod">
          <ac:chgData name="VIGNESH K Aravind" userId="f69c7051-2e34-4f22-aee8-385415ede180" providerId="ADAL" clId="{3EC33501-9BD4-4360-9D1A-37E995FF2D4F}" dt="2022-12-22T06:49:00.844" v="2684" actId="14100"/>
          <ac:picMkLst>
            <pc:docMk/>
            <pc:sldMk cId="1700684883" sldId="281"/>
            <ac:picMk id="7" creationId="{07C8F195-BBD3-5293-4DE9-5F82ADCEBC6F}"/>
          </ac:picMkLst>
        </pc:picChg>
      </pc:sldChg>
      <pc:sldChg chg="addSp delSp modSp del mod">
        <pc:chgData name="VIGNESH K Aravind" userId="f69c7051-2e34-4f22-aee8-385415ede180" providerId="ADAL" clId="{3EC33501-9BD4-4360-9D1A-37E995FF2D4F}" dt="2022-12-22T05:29:04.438" v="1991" actId="47"/>
        <pc:sldMkLst>
          <pc:docMk/>
          <pc:sldMk cId="2241346849" sldId="282"/>
        </pc:sldMkLst>
        <pc:spChg chg="del">
          <ac:chgData name="VIGNESH K Aravind" userId="f69c7051-2e34-4f22-aee8-385415ede180" providerId="ADAL" clId="{3EC33501-9BD4-4360-9D1A-37E995FF2D4F}" dt="2022-12-22T05:26:54.275" v="1982" actId="478"/>
          <ac:spMkLst>
            <pc:docMk/>
            <pc:sldMk cId="2241346849" sldId="282"/>
            <ac:spMk id="2" creationId="{00000000-0000-0000-0000-000000000000}"/>
          </ac:spMkLst>
        </pc:spChg>
        <pc:spChg chg="add del mod">
          <ac:chgData name="VIGNESH K Aravind" userId="f69c7051-2e34-4f22-aee8-385415ede180" providerId="ADAL" clId="{3EC33501-9BD4-4360-9D1A-37E995FF2D4F}" dt="2022-12-22T05:26:58.915" v="1983" actId="478"/>
          <ac:spMkLst>
            <pc:docMk/>
            <pc:sldMk cId="2241346849" sldId="282"/>
            <ac:spMk id="8" creationId="{FDC7D5D4-ADF1-D0D0-FD75-94730B9F4F27}"/>
          </ac:spMkLst>
        </pc:spChg>
        <pc:picChg chg="mod">
          <ac:chgData name="VIGNESH K Aravind" userId="f69c7051-2e34-4f22-aee8-385415ede180" providerId="ADAL" clId="{3EC33501-9BD4-4360-9D1A-37E995FF2D4F}" dt="2022-12-22T05:27:02.310" v="1984" actId="1076"/>
          <ac:picMkLst>
            <pc:docMk/>
            <pc:sldMk cId="2241346849" sldId="282"/>
            <ac:picMk id="4" creationId="{DB909323-3A85-4D3F-BAC0-11B994EA716A}"/>
          </ac:picMkLst>
        </pc:picChg>
      </pc:sldChg>
      <pc:sldChg chg="modSp mod">
        <pc:chgData name="VIGNESH K Aravind" userId="f69c7051-2e34-4f22-aee8-385415ede180" providerId="ADAL" clId="{3EC33501-9BD4-4360-9D1A-37E995FF2D4F}" dt="2022-12-22T05:51:35.585" v="2361" actId="1076"/>
        <pc:sldMkLst>
          <pc:docMk/>
          <pc:sldMk cId="258134848" sldId="283"/>
        </pc:sldMkLst>
        <pc:spChg chg="mod">
          <ac:chgData name="VIGNESH K Aravind" userId="f69c7051-2e34-4f22-aee8-385415ede180" providerId="ADAL" clId="{3EC33501-9BD4-4360-9D1A-37E995FF2D4F}" dt="2022-12-22T05:51:35.585" v="2361" actId="1076"/>
          <ac:spMkLst>
            <pc:docMk/>
            <pc:sldMk cId="258134848" sldId="283"/>
            <ac:spMk id="3" creationId="{A7F5067F-B05A-4CB4-8FEF-12162F4FD7F8}"/>
          </ac:spMkLst>
        </pc:spChg>
        <pc:graphicFrameChg chg="mod">
          <ac:chgData name="VIGNESH K Aravind" userId="f69c7051-2e34-4f22-aee8-385415ede180" providerId="ADAL" clId="{3EC33501-9BD4-4360-9D1A-37E995FF2D4F}" dt="2022-12-22T05:43:39.236" v="2294" actId="108"/>
          <ac:graphicFrameMkLst>
            <pc:docMk/>
            <pc:sldMk cId="258134848" sldId="283"/>
            <ac:graphicFrameMk id="8" creationId="{4BF3470E-2EE6-4248-8E77-DDFDB8DF717C}"/>
          </ac:graphicFrameMkLst>
        </pc:graphicFrameChg>
      </pc:sldChg>
      <pc:sldChg chg="mod modShow">
        <pc:chgData name="VIGNESH K Aravind" userId="f69c7051-2e34-4f22-aee8-385415ede180" providerId="ADAL" clId="{3EC33501-9BD4-4360-9D1A-37E995FF2D4F}" dt="2022-12-22T08:13:42.755" v="2715" actId="729"/>
        <pc:sldMkLst>
          <pc:docMk/>
          <pc:sldMk cId="4163337813" sldId="284"/>
        </pc:sldMkLst>
      </pc:sldChg>
      <pc:sldChg chg="delSp modSp mod ord">
        <pc:chgData name="VIGNESH K Aravind" userId="f69c7051-2e34-4f22-aee8-385415ede180" providerId="ADAL" clId="{3EC33501-9BD4-4360-9D1A-37E995FF2D4F}" dt="2022-12-22T18:02:15.355" v="4057" actId="20577"/>
        <pc:sldMkLst>
          <pc:docMk/>
          <pc:sldMk cId="4173923088" sldId="287"/>
        </pc:sldMkLst>
        <pc:spChg chg="mod">
          <ac:chgData name="VIGNESH K Aravind" userId="f69c7051-2e34-4f22-aee8-385415ede180" providerId="ADAL" clId="{3EC33501-9BD4-4360-9D1A-37E995FF2D4F}" dt="2022-12-22T18:00:35.394" v="3844" actId="6549"/>
          <ac:spMkLst>
            <pc:docMk/>
            <pc:sldMk cId="4173923088" sldId="287"/>
            <ac:spMk id="2" creationId="{00000000-0000-0000-0000-000000000000}"/>
          </ac:spMkLst>
        </pc:spChg>
        <pc:spChg chg="mod">
          <ac:chgData name="VIGNESH K Aravind" userId="f69c7051-2e34-4f22-aee8-385415ede180" providerId="ADAL" clId="{3EC33501-9BD4-4360-9D1A-37E995FF2D4F}" dt="2022-12-22T18:02:15.355" v="4057" actId="20577"/>
          <ac:spMkLst>
            <pc:docMk/>
            <pc:sldMk cId="4173923088" sldId="287"/>
            <ac:spMk id="3" creationId="{00000000-0000-0000-0000-000000000000}"/>
          </ac:spMkLst>
        </pc:spChg>
        <pc:spChg chg="del">
          <ac:chgData name="VIGNESH K Aravind" userId="f69c7051-2e34-4f22-aee8-385415ede180" providerId="ADAL" clId="{3EC33501-9BD4-4360-9D1A-37E995FF2D4F}" dt="2022-12-22T04:34:34.449" v="1922" actId="478"/>
          <ac:spMkLst>
            <pc:docMk/>
            <pc:sldMk cId="4173923088" sldId="287"/>
            <ac:spMk id="4" creationId="{00000000-0000-0000-0000-000000000000}"/>
          </ac:spMkLst>
        </pc:spChg>
      </pc:sldChg>
      <pc:sldChg chg="modSp del mod">
        <pc:chgData name="VIGNESH K Aravind" userId="f69c7051-2e34-4f22-aee8-385415ede180" providerId="ADAL" clId="{3EC33501-9BD4-4360-9D1A-37E995FF2D4F}" dt="2022-12-22T07:03:33.924" v="2704" actId="2696"/>
        <pc:sldMkLst>
          <pc:docMk/>
          <pc:sldMk cId="4631677" sldId="288"/>
        </pc:sldMkLst>
        <pc:spChg chg="mod">
          <ac:chgData name="VIGNESH K Aravind" userId="f69c7051-2e34-4f22-aee8-385415ede180" providerId="ADAL" clId="{3EC33501-9BD4-4360-9D1A-37E995FF2D4F}" dt="2022-12-22T05:52:27.724" v="2366" actId="6549"/>
          <ac:spMkLst>
            <pc:docMk/>
            <pc:sldMk cId="4631677" sldId="288"/>
            <ac:spMk id="2" creationId="{00000000-0000-0000-0000-000000000000}"/>
          </ac:spMkLst>
        </pc:spChg>
        <pc:spChg chg="mod">
          <ac:chgData name="VIGNESH K Aravind" userId="f69c7051-2e34-4f22-aee8-385415ede180" providerId="ADAL" clId="{3EC33501-9BD4-4360-9D1A-37E995FF2D4F}" dt="2022-12-22T05:52:03.924" v="2365" actId="20577"/>
          <ac:spMkLst>
            <pc:docMk/>
            <pc:sldMk cId="4631677" sldId="288"/>
            <ac:spMk id="3" creationId="{00000000-0000-0000-0000-000000000000}"/>
          </ac:spMkLst>
        </pc:spChg>
      </pc:sldChg>
      <pc:sldChg chg="del">
        <pc:chgData name="VIGNESH K Aravind" userId="f69c7051-2e34-4f22-aee8-385415ede180" providerId="ADAL" clId="{3EC33501-9BD4-4360-9D1A-37E995FF2D4F}" dt="2022-12-22T17:59:21.799" v="3786" actId="47"/>
        <pc:sldMkLst>
          <pc:docMk/>
          <pc:sldMk cId="2974544557" sldId="291"/>
        </pc:sldMkLst>
      </pc:sldChg>
      <pc:sldChg chg="del">
        <pc:chgData name="VIGNESH K Aravind" userId="f69c7051-2e34-4f22-aee8-385415ede180" providerId="ADAL" clId="{3EC33501-9BD4-4360-9D1A-37E995FF2D4F}" dt="2022-12-22T17:58:47.677" v="3781" actId="47"/>
        <pc:sldMkLst>
          <pc:docMk/>
          <pc:sldMk cId="3356404912" sldId="295"/>
        </pc:sldMkLst>
      </pc:sldChg>
      <pc:sldChg chg="del">
        <pc:chgData name="VIGNESH K Aravind" userId="f69c7051-2e34-4f22-aee8-385415ede180" providerId="ADAL" clId="{3EC33501-9BD4-4360-9D1A-37E995FF2D4F}" dt="2022-12-22T17:58:52.959" v="3782" actId="47"/>
        <pc:sldMkLst>
          <pc:docMk/>
          <pc:sldMk cId="3150542840" sldId="296"/>
        </pc:sldMkLst>
      </pc:sldChg>
      <pc:sldChg chg="del">
        <pc:chgData name="VIGNESH K Aravind" userId="f69c7051-2e34-4f22-aee8-385415ede180" providerId="ADAL" clId="{3EC33501-9BD4-4360-9D1A-37E995FF2D4F}" dt="2022-12-22T17:59:02.843" v="3783" actId="47"/>
        <pc:sldMkLst>
          <pc:docMk/>
          <pc:sldMk cId="3898531378" sldId="297"/>
        </pc:sldMkLst>
      </pc:sldChg>
      <pc:sldChg chg="modSp mod">
        <pc:chgData name="VIGNESH K Aravind" userId="f69c7051-2e34-4f22-aee8-385415ede180" providerId="ADAL" clId="{3EC33501-9BD4-4360-9D1A-37E995FF2D4F}" dt="2022-12-22T04:26:13.012" v="1677" actId="113"/>
        <pc:sldMkLst>
          <pc:docMk/>
          <pc:sldMk cId="3794319456" sldId="300"/>
        </pc:sldMkLst>
        <pc:spChg chg="mod">
          <ac:chgData name="VIGNESH K Aravind" userId="f69c7051-2e34-4f22-aee8-385415ede180" providerId="ADAL" clId="{3EC33501-9BD4-4360-9D1A-37E995FF2D4F}" dt="2022-12-22T04:26:13.012" v="1677" actId="113"/>
          <ac:spMkLst>
            <pc:docMk/>
            <pc:sldMk cId="3794319456" sldId="300"/>
            <ac:spMk id="17" creationId="{00000000-0000-0000-0000-000000000000}"/>
          </ac:spMkLst>
        </pc:spChg>
      </pc:sldChg>
      <pc:sldChg chg="modSp mod">
        <pc:chgData name="VIGNESH K Aravind" userId="f69c7051-2e34-4f22-aee8-385415ede180" providerId="ADAL" clId="{3EC33501-9BD4-4360-9D1A-37E995FF2D4F}" dt="2022-12-22T04:41:14.827" v="1973" actId="108"/>
        <pc:sldMkLst>
          <pc:docMk/>
          <pc:sldMk cId="2610769502" sldId="301"/>
        </pc:sldMkLst>
        <pc:spChg chg="mod">
          <ac:chgData name="VIGNESH K Aravind" userId="f69c7051-2e34-4f22-aee8-385415ede180" providerId="ADAL" clId="{3EC33501-9BD4-4360-9D1A-37E995FF2D4F}" dt="2022-12-22T04:41:14.827" v="1973" actId="108"/>
          <ac:spMkLst>
            <pc:docMk/>
            <pc:sldMk cId="2610769502" sldId="301"/>
            <ac:spMk id="6" creationId="{00000000-0000-0000-0000-000000000000}"/>
          </ac:spMkLst>
        </pc:spChg>
        <pc:spChg chg="mod">
          <ac:chgData name="VIGNESH K Aravind" userId="f69c7051-2e34-4f22-aee8-385415ede180" providerId="ADAL" clId="{3EC33501-9BD4-4360-9D1A-37E995FF2D4F}" dt="2022-12-22T04:26:08.672" v="1676" actId="113"/>
          <ac:spMkLst>
            <pc:docMk/>
            <pc:sldMk cId="2610769502" sldId="301"/>
            <ac:spMk id="17" creationId="{00000000-0000-0000-0000-000000000000}"/>
          </ac:spMkLst>
        </pc:spChg>
      </pc:sldChg>
      <pc:sldChg chg="modSp mod">
        <pc:chgData name="VIGNESH K Aravind" userId="f69c7051-2e34-4f22-aee8-385415ede180" providerId="ADAL" clId="{3EC33501-9BD4-4360-9D1A-37E995FF2D4F}" dt="2022-12-22T08:15:54.938" v="2716" actId="108"/>
        <pc:sldMkLst>
          <pc:docMk/>
          <pc:sldMk cId="2991126777" sldId="302"/>
        </pc:sldMkLst>
        <pc:spChg chg="mod">
          <ac:chgData name="VIGNESH K Aravind" userId="f69c7051-2e34-4f22-aee8-385415ede180" providerId="ADAL" clId="{3EC33501-9BD4-4360-9D1A-37E995FF2D4F}" dt="2022-12-22T08:15:54.938" v="2716" actId="108"/>
          <ac:spMkLst>
            <pc:docMk/>
            <pc:sldMk cId="2991126777" sldId="302"/>
            <ac:spMk id="6" creationId="{00000000-0000-0000-0000-000000000000}"/>
          </ac:spMkLst>
        </pc:spChg>
        <pc:spChg chg="mod">
          <ac:chgData name="VIGNESH K Aravind" userId="f69c7051-2e34-4f22-aee8-385415ede180" providerId="ADAL" clId="{3EC33501-9BD4-4360-9D1A-37E995FF2D4F}" dt="2022-12-22T05:50:06.547" v="2338" actId="113"/>
          <ac:spMkLst>
            <pc:docMk/>
            <pc:sldMk cId="2991126777" sldId="302"/>
            <ac:spMk id="17" creationId="{00000000-0000-0000-0000-000000000000}"/>
          </ac:spMkLst>
        </pc:spChg>
      </pc:sldChg>
      <pc:sldChg chg="modSp mod">
        <pc:chgData name="VIGNESH K Aravind" userId="f69c7051-2e34-4f22-aee8-385415ede180" providerId="ADAL" clId="{3EC33501-9BD4-4360-9D1A-37E995FF2D4F}" dt="2022-12-22T05:50:18.207" v="2341" actId="113"/>
        <pc:sldMkLst>
          <pc:docMk/>
          <pc:sldMk cId="2428930309" sldId="303"/>
        </pc:sldMkLst>
        <pc:spChg chg="mod">
          <ac:chgData name="VIGNESH K Aravind" userId="f69c7051-2e34-4f22-aee8-385415ede180" providerId="ADAL" clId="{3EC33501-9BD4-4360-9D1A-37E995FF2D4F}" dt="2022-12-22T05:50:18.207" v="2341" actId="113"/>
          <ac:spMkLst>
            <pc:docMk/>
            <pc:sldMk cId="2428930309" sldId="303"/>
            <ac:spMk id="2" creationId="{228D1E33-63C6-4B58-9E69-FA65C538F754}"/>
          </ac:spMkLst>
        </pc:spChg>
      </pc:sldChg>
      <pc:sldChg chg="modSp mod">
        <pc:chgData name="VIGNESH K Aravind" userId="f69c7051-2e34-4f22-aee8-385415ede180" providerId="ADAL" clId="{3EC33501-9BD4-4360-9D1A-37E995FF2D4F}" dt="2022-12-22T07:02:15.981" v="2699" actId="1076"/>
        <pc:sldMkLst>
          <pc:docMk/>
          <pc:sldMk cId="1854113400" sldId="306"/>
        </pc:sldMkLst>
        <pc:spChg chg="mod">
          <ac:chgData name="VIGNESH K Aravind" userId="f69c7051-2e34-4f22-aee8-385415ede180" providerId="ADAL" clId="{3EC33501-9BD4-4360-9D1A-37E995FF2D4F}" dt="2022-12-22T07:02:15.981" v="2699" actId="1076"/>
          <ac:spMkLst>
            <pc:docMk/>
            <pc:sldMk cId="1854113400" sldId="306"/>
            <ac:spMk id="17" creationId="{00000000-0000-0000-0000-000000000000}"/>
          </ac:spMkLst>
        </pc:spChg>
      </pc:sldChg>
      <pc:sldChg chg="del">
        <pc:chgData name="VIGNESH K Aravind" userId="f69c7051-2e34-4f22-aee8-385415ede180" providerId="ADAL" clId="{3EC33501-9BD4-4360-9D1A-37E995FF2D4F}" dt="2022-12-22T05:29:00.143" v="1990" actId="47"/>
        <pc:sldMkLst>
          <pc:docMk/>
          <pc:sldMk cId="1441565720" sldId="307"/>
        </pc:sldMkLst>
      </pc:sldChg>
      <pc:sldChg chg="delSp modSp mod ord">
        <pc:chgData name="VIGNESH K Aravind" userId="f69c7051-2e34-4f22-aee8-385415ede180" providerId="ADAL" clId="{3EC33501-9BD4-4360-9D1A-37E995FF2D4F}" dt="2022-12-22T15:30:02.403" v="3023" actId="20577"/>
        <pc:sldMkLst>
          <pc:docMk/>
          <pc:sldMk cId="2853728603" sldId="308"/>
        </pc:sldMkLst>
        <pc:spChg chg="mod">
          <ac:chgData name="VIGNESH K Aravind" userId="f69c7051-2e34-4f22-aee8-385415ede180" providerId="ADAL" clId="{3EC33501-9BD4-4360-9D1A-37E995FF2D4F}" dt="2022-12-22T15:26:32.606" v="2767" actId="6549"/>
          <ac:spMkLst>
            <pc:docMk/>
            <pc:sldMk cId="2853728603" sldId="308"/>
            <ac:spMk id="2" creationId="{00000000-0000-0000-0000-000000000000}"/>
          </ac:spMkLst>
        </pc:spChg>
        <pc:spChg chg="mod">
          <ac:chgData name="VIGNESH K Aravind" userId="f69c7051-2e34-4f22-aee8-385415ede180" providerId="ADAL" clId="{3EC33501-9BD4-4360-9D1A-37E995FF2D4F}" dt="2022-12-22T15:30:02.403" v="3023" actId="20577"/>
          <ac:spMkLst>
            <pc:docMk/>
            <pc:sldMk cId="2853728603" sldId="308"/>
            <ac:spMk id="3" creationId="{00000000-0000-0000-0000-000000000000}"/>
          </ac:spMkLst>
        </pc:spChg>
        <pc:spChg chg="del">
          <ac:chgData name="VIGNESH K Aravind" userId="f69c7051-2e34-4f22-aee8-385415ede180" providerId="ADAL" clId="{3EC33501-9BD4-4360-9D1A-37E995FF2D4F}" dt="2022-12-22T05:41:31.090" v="2285" actId="478"/>
          <ac:spMkLst>
            <pc:docMk/>
            <pc:sldMk cId="2853728603" sldId="308"/>
            <ac:spMk id="4" creationId="{00000000-0000-0000-0000-000000000000}"/>
          </ac:spMkLst>
        </pc:spChg>
      </pc:sldChg>
      <pc:sldChg chg="addSp delSp modSp mod">
        <pc:chgData name="VIGNESH K Aravind" userId="f69c7051-2e34-4f22-aee8-385415ede180" providerId="ADAL" clId="{3EC33501-9BD4-4360-9D1A-37E995FF2D4F}" dt="2022-12-22T06:23:03.586" v="2484" actId="5793"/>
        <pc:sldMkLst>
          <pc:docMk/>
          <pc:sldMk cId="4248561691" sldId="309"/>
        </pc:sldMkLst>
        <pc:spChg chg="mod">
          <ac:chgData name="VIGNESH K Aravind" userId="f69c7051-2e34-4f22-aee8-385415ede180" providerId="ADAL" clId="{3EC33501-9BD4-4360-9D1A-37E995FF2D4F}" dt="2022-12-22T06:23:03.586" v="2484" actId="5793"/>
          <ac:spMkLst>
            <pc:docMk/>
            <pc:sldMk cId="4248561691" sldId="309"/>
            <ac:spMk id="6" creationId="{00000000-0000-0000-0000-000000000000}"/>
          </ac:spMkLst>
        </pc:spChg>
        <pc:spChg chg="mod">
          <ac:chgData name="VIGNESH K Aravind" userId="f69c7051-2e34-4f22-aee8-385415ede180" providerId="ADAL" clId="{3EC33501-9BD4-4360-9D1A-37E995FF2D4F}" dt="2022-12-22T05:54:06.701" v="2402" actId="113"/>
          <ac:spMkLst>
            <pc:docMk/>
            <pc:sldMk cId="4248561691" sldId="309"/>
            <ac:spMk id="17" creationId="{00000000-0000-0000-0000-000000000000}"/>
          </ac:spMkLst>
        </pc:spChg>
        <pc:picChg chg="del">
          <ac:chgData name="VIGNESH K Aravind" userId="f69c7051-2e34-4f22-aee8-385415ede180" providerId="ADAL" clId="{3EC33501-9BD4-4360-9D1A-37E995FF2D4F}" dt="2022-12-22T06:21:38.244" v="2464" actId="478"/>
          <ac:picMkLst>
            <pc:docMk/>
            <pc:sldMk cId="4248561691" sldId="309"/>
            <ac:picMk id="5" creationId="{A30E7BF2-8943-45F9-BE64-A958A150F1D8}"/>
          </ac:picMkLst>
        </pc:picChg>
        <pc:picChg chg="mod">
          <ac:chgData name="VIGNESH K Aravind" userId="f69c7051-2e34-4f22-aee8-385415ede180" providerId="ADAL" clId="{3EC33501-9BD4-4360-9D1A-37E995FF2D4F}" dt="2022-12-22T06:22:03.878" v="2472" actId="1076"/>
          <ac:picMkLst>
            <pc:docMk/>
            <pc:sldMk cId="4248561691" sldId="309"/>
            <ac:picMk id="7" creationId="{9BD81EA1-EAE0-4D49-A18E-63B5017D3CA4}"/>
          </ac:picMkLst>
        </pc:picChg>
        <pc:picChg chg="del mod">
          <ac:chgData name="VIGNESH K Aravind" userId="f69c7051-2e34-4f22-aee8-385415ede180" providerId="ADAL" clId="{3EC33501-9BD4-4360-9D1A-37E995FF2D4F}" dt="2022-12-22T06:21:29.992" v="2462" actId="478"/>
          <ac:picMkLst>
            <pc:docMk/>
            <pc:sldMk cId="4248561691" sldId="309"/>
            <ac:picMk id="9" creationId="{8E448DB2-4526-4C73-9191-05024970E379}"/>
          </ac:picMkLst>
        </pc:picChg>
        <pc:picChg chg="del mod">
          <ac:chgData name="VIGNESH K Aravind" userId="f69c7051-2e34-4f22-aee8-385415ede180" providerId="ADAL" clId="{3EC33501-9BD4-4360-9D1A-37E995FF2D4F}" dt="2022-12-22T06:21:31.137" v="2463" actId="478"/>
          <ac:picMkLst>
            <pc:docMk/>
            <pc:sldMk cId="4248561691" sldId="309"/>
            <ac:picMk id="10" creationId="{349E985B-700F-48A8-91C6-1B890B8454AB}"/>
          </ac:picMkLst>
        </pc:picChg>
        <pc:picChg chg="add mod">
          <ac:chgData name="VIGNESH K Aravind" userId="f69c7051-2e34-4f22-aee8-385415ede180" providerId="ADAL" clId="{3EC33501-9BD4-4360-9D1A-37E995FF2D4F}" dt="2022-12-22T06:21:57.689" v="2470" actId="1076"/>
          <ac:picMkLst>
            <pc:docMk/>
            <pc:sldMk cId="4248561691" sldId="309"/>
            <ac:picMk id="1026" creationId="{ABDA0B28-4947-A0FB-3E5F-6120FF32AA89}"/>
          </ac:picMkLst>
        </pc:picChg>
      </pc:sldChg>
      <pc:sldChg chg="del">
        <pc:chgData name="VIGNESH K Aravind" userId="f69c7051-2e34-4f22-aee8-385415ede180" providerId="ADAL" clId="{3EC33501-9BD4-4360-9D1A-37E995FF2D4F}" dt="2022-12-22T18:02:47.700" v="4058" actId="47"/>
        <pc:sldMkLst>
          <pc:docMk/>
          <pc:sldMk cId="451837971" sldId="315"/>
        </pc:sldMkLst>
      </pc:sldChg>
      <pc:sldChg chg="del">
        <pc:chgData name="VIGNESH K Aravind" userId="f69c7051-2e34-4f22-aee8-385415ede180" providerId="ADAL" clId="{3EC33501-9BD4-4360-9D1A-37E995FF2D4F}" dt="2022-12-22T17:59:06.419" v="3784" actId="47"/>
        <pc:sldMkLst>
          <pc:docMk/>
          <pc:sldMk cId="1133958996" sldId="316"/>
        </pc:sldMkLst>
      </pc:sldChg>
      <pc:sldChg chg="addSp delSp modSp mod">
        <pc:chgData name="VIGNESH K Aravind" userId="f69c7051-2e34-4f22-aee8-385415ede180" providerId="ADAL" clId="{3EC33501-9BD4-4360-9D1A-37E995FF2D4F}" dt="2022-12-22T07:04:03.561" v="2709" actId="1076"/>
        <pc:sldMkLst>
          <pc:docMk/>
          <pc:sldMk cId="1508932418" sldId="319"/>
        </pc:sldMkLst>
        <pc:spChg chg="add mod">
          <ac:chgData name="VIGNESH K Aravind" userId="f69c7051-2e34-4f22-aee8-385415ede180" providerId="ADAL" clId="{3EC33501-9BD4-4360-9D1A-37E995FF2D4F}" dt="2022-12-22T07:04:03.561" v="2709" actId="1076"/>
          <ac:spMkLst>
            <pc:docMk/>
            <pc:sldMk cId="1508932418" sldId="319"/>
            <ac:spMk id="2" creationId="{2A036BF2-8849-EB1C-3036-E3C0F9F33EA4}"/>
          </ac:spMkLst>
        </pc:spChg>
        <pc:spChg chg="add del mod">
          <ac:chgData name="VIGNESH K Aravind" userId="f69c7051-2e34-4f22-aee8-385415ede180" providerId="ADAL" clId="{3EC33501-9BD4-4360-9D1A-37E995FF2D4F}" dt="2022-12-22T07:03:56.982" v="2708" actId="478"/>
          <ac:spMkLst>
            <pc:docMk/>
            <pc:sldMk cId="1508932418" sldId="319"/>
            <ac:spMk id="4" creationId="{2ABF221D-39F1-767C-1939-814008CAD8BC}"/>
          </ac:spMkLst>
        </pc:spChg>
        <pc:spChg chg="del mod">
          <ac:chgData name="VIGNESH K Aravind" userId="f69c7051-2e34-4f22-aee8-385415ede180" providerId="ADAL" clId="{3EC33501-9BD4-4360-9D1A-37E995FF2D4F}" dt="2022-12-22T07:03:54.065" v="2707" actId="478"/>
          <ac:spMkLst>
            <pc:docMk/>
            <pc:sldMk cId="1508932418" sldId="319"/>
            <ac:spMk id="17" creationId="{00000000-0000-0000-0000-000000000000}"/>
          </ac:spMkLst>
        </pc:spChg>
      </pc:sldChg>
      <pc:sldChg chg="addSp delSp modSp mod">
        <pc:chgData name="VIGNESH K Aravind" userId="f69c7051-2e34-4f22-aee8-385415ede180" providerId="ADAL" clId="{3EC33501-9BD4-4360-9D1A-37E995FF2D4F}" dt="2022-12-22T05:53:21.252" v="2385" actId="20577"/>
        <pc:sldMkLst>
          <pc:docMk/>
          <pc:sldMk cId="2857375762" sldId="320"/>
        </pc:sldMkLst>
        <pc:spChg chg="mod">
          <ac:chgData name="VIGNESH K Aravind" userId="f69c7051-2e34-4f22-aee8-385415ede180" providerId="ADAL" clId="{3EC33501-9BD4-4360-9D1A-37E995FF2D4F}" dt="2022-12-22T05:53:21.252" v="2385" actId="20577"/>
          <ac:spMkLst>
            <pc:docMk/>
            <pc:sldMk cId="2857375762" sldId="320"/>
            <ac:spMk id="3" creationId="{1D0D85DA-5CB1-4943-9233-88059DFF0FF1}"/>
          </ac:spMkLst>
        </pc:spChg>
        <pc:spChg chg="mod">
          <ac:chgData name="VIGNESH K Aravind" userId="f69c7051-2e34-4f22-aee8-385415ede180" providerId="ADAL" clId="{3EC33501-9BD4-4360-9D1A-37E995FF2D4F}" dt="2022-12-22T05:53:11.449" v="2379" actId="20577"/>
          <ac:spMkLst>
            <pc:docMk/>
            <pc:sldMk cId="2857375762" sldId="320"/>
            <ac:spMk id="17" creationId="{00000000-0000-0000-0000-000000000000}"/>
          </ac:spMkLst>
        </pc:spChg>
        <pc:picChg chg="add mod">
          <ac:chgData name="VIGNESH K Aravind" userId="f69c7051-2e34-4f22-aee8-385415ede180" providerId="ADAL" clId="{3EC33501-9BD4-4360-9D1A-37E995FF2D4F}" dt="2022-12-22T05:49:29.895" v="2334" actId="1036"/>
          <ac:picMkLst>
            <pc:docMk/>
            <pc:sldMk cId="2857375762" sldId="320"/>
            <ac:picMk id="2" creationId="{10D0135A-A550-E0EA-2C05-319AB5391871}"/>
          </ac:picMkLst>
        </pc:picChg>
        <pc:picChg chg="mod">
          <ac:chgData name="VIGNESH K Aravind" userId="f69c7051-2e34-4f22-aee8-385415ede180" providerId="ADAL" clId="{3EC33501-9BD4-4360-9D1A-37E995FF2D4F}" dt="2022-12-22T05:49:29.895" v="2334" actId="1036"/>
          <ac:picMkLst>
            <pc:docMk/>
            <pc:sldMk cId="2857375762" sldId="320"/>
            <ac:picMk id="5" creationId="{453E834D-86DF-4262-B2ED-5B5BB94C7740}"/>
          </ac:picMkLst>
        </pc:picChg>
        <pc:picChg chg="mod">
          <ac:chgData name="VIGNESH K Aravind" userId="f69c7051-2e34-4f22-aee8-385415ede180" providerId="ADAL" clId="{3EC33501-9BD4-4360-9D1A-37E995FF2D4F}" dt="2022-12-22T05:49:29.895" v="2334" actId="1036"/>
          <ac:picMkLst>
            <pc:docMk/>
            <pc:sldMk cId="2857375762" sldId="320"/>
            <ac:picMk id="7" creationId="{3827857E-4070-44A9-8325-C3CCC9B3856C}"/>
          </ac:picMkLst>
        </pc:picChg>
        <pc:picChg chg="add del">
          <ac:chgData name="VIGNESH K Aravind" userId="f69c7051-2e34-4f22-aee8-385415ede180" providerId="ADAL" clId="{3EC33501-9BD4-4360-9D1A-37E995FF2D4F}" dt="2022-12-22T05:48:43.422" v="2311" actId="478"/>
          <ac:picMkLst>
            <pc:docMk/>
            <pc:sldMk cId="2857375762" sldId="320"/>
            <ac:picMk id="8" creationId="{B28B6CEF-45B0-42BD-8B8F-BFE3FA0BCF6F}"/>
          </ac:picMkLst>
        </pc:picChg>
        <pc:picChg chg="mod">
          <ac:chgData name="VIGNESH K Aravind" userId="f69c7051-2e34-4f22-aee8-385415ede180" providerId="ADAL" clId="{3EC33501-9BD4-4360-9D1A-37E995FF2D4F}" dt="2022-12-22T05:49:29.895" v="2334" actId="1036"/>
          <ac:picMkLst>
            <pc:docMk/>
            <pc:sldMk cId="2857375762" sldId="320"/>
            <ac:picMk id="9" creationId="{C30AB9B5-A623-43FC-A035-3E82016A41EA}"/>
          </ac:picMkLst>
        </pc:picChg>
      </pc:sldChg>
      <pc:sldChg chg="addSp delSp modSp mod">
        <pc:chgData name="VIGNESH K Aravind" userId="f69c7051-2e34-4f22-aee8-385415ede180" providerId="ADAL" clId="{3EC33501-9BD4-4360-9D1A-37E995FF2D4F}" dt="2022-12-22T16:19:01.446" v="3090" actId="207"/>
        <pc:sldMkLst>
          <pc:docMk/>
          <pc:sldMk cId="3415530298" sldId="360"/>
        </pc:sldMkLst>
        <pc:spChg chg="add mod">
          <ac:chgData name="VIGNESH K Aravind" userId="f69c7051-2e34-4f22-aee8-385415ede180" providerId="ADAL" clId="{3EC33501-9BD4-4360-9D1A-37E995FF2D4F}" dt="2022-12-22T16:18:41.260" v="3087" actId="113"/>
          <ac:spMkLst>
            <pc:docMk/>
            <pc:sldMk cId="3415530298" sldId="360"/>
            <ac:spMk id="3" creationId="{616F4D18-8E06-08E0-FBB4-D1AA2383A179}"/>
          </ac:spMkLst>
        </pc:spChg>
        <pc:spChg chg="add del mod">
          <ac:chgData name="VIGNESH K Aravind" userId="f69c7051-2e34-4f22-aee8-385415ede180" providerId="ADAL" clId="{3EC33501-9BD4-4360-9D1A-37E995FF2D4F}" dt="2022-12-22T16:15:19.705" v="3078" actId="478"/>
          <ac:spMkLst>
            <pc:docMk/>
            <pc:sldMk cId="3415530298" sldId="360"/>
            <ac:spMk id="4" creationId="{7E12E8DD-B68E-EF92-9682-3224F3D4A252}"/>
          </ac:spMkLst>
        </pc:spChg>
        <pc:spChg chg="add del mod">
          <ac:chgData name="VIGNESH K Aravind" userId="f69c7051-2e34-4f22-aee8-385415ede180" providerId="ADAL" clId="{3EC33501-9BD4-4360-9D1A-37E995FF2D4F}" dt="2022-12-22T16:15:19.705" v="3078" actId="478"/>
          <ac:spMkLst>
            <pc:docMk/>
            <pc:sldMk cId="3415530298" sldId="360"/>
            <ac:spMk id="5" creationId="{2BBD6CBB-14BF-A988-4D62-DC82A5CF1D92}"/>
          </ac:spMkLst>
        </pc:spChg>
        <pc:spChg chg="add del mod">
          <ac:chgData name="VIGNESH K Aravind" userId="f69c7051-2e34-4f22-aee8-385415ede180" providerId="ADAL" clId="{3EC33501-9BD4-4360-9D1A-37E995FF2D4F}" dt="2022-12-22T16:15:19.705" v="3078" actId="478"/>
          <ac:spMkLst>
            <pc:docMk/>
            <pc:sldMk cId="3415530298" sldId="360"/>
            <ac:spMk id="6" creationId="{A1F2794C-A3CF-8AA6-9D7B-F215F14D6A48}"/>
          </ac:spMkLst>
        </pc:spChg>
        <pc:spChg chg="add del mod">
          <ac:chgData name="VIGNESH K Aravind" userId="f69c7051-2e34-4f22-aee8-385415ede180" providerId="ADAL" clId="{3EC33501-9BD4-4360-9D1A-37E995FF2D4F}" dt="2022-12-22T16:15:19.705" v="3078" actId="478"/>
          <ac:spMkLst>
            <pc:docMk/>
            <pc:sldMk cId="3415530298" sldId="360"/>
            <ac:spMk id="7" creationId="{A1F0882F-8223-A122-06E4-BEE3FCF56F76}"/>
          </ac:spMkLst>
        </pc:spChg>
        <pc:spChg chg="add del mod">
          <ac:chgData name="VIGNESH K Aravind" userId="f69c7051-2e34-4f22-aee8-385415ede180" providerId="ADAL" clId="{3EC33501-9BD4-4360-9D1A-37E995FF2D4F}" dt="2022-12-22T16:15:13.857" v="3077" actId="478"/>
          <ac:spMkLst>
            <pc:docMk/>
            <pc:sldMk cId="3415530298" sldId="360"/>
            <ac:spMk id="9" creationId="{F8F52371-D739-D890-2E7B-CEF40A7CC517}"/>
          </ac:spMkLst>
        </pc:spChg>
        <pc:spChg chg="add mod">
          <ac:chgData name="VIGNESH K Aravind" userId="f69c7051-2e34-4f22-aee8-385415ede180" providerId="ADAL" clId="{3EC33501-9BD4-4360-9D1A-37E995FF2D4F}" dt="2022-12-22T16:15:41.988" v="3080" actId="14100"/>
          <ac:spMkLst>
            <pc:docMk/>
            <pc:sldMk cId="3415530298" sldId="360"/>
            <ac:spMk id="10" creationId="{891DA9DE-F1B1-36DC-5578-B7DC91A2C4C1}"/>
          </ac:spMkLst>
        </pc:spChg>
        <pc:spChg chg="add mod">
          <ac:chgData name="VIGNESH K Aravind" userId="f69c7051-2e34-4f22-aee8-385415ede180" providerId="ADAL" clId="{3EC33501-9BD4-4360-9D1A-37E995FF2D4F}" dt="2022-12-22T16:15:48.672" v="3081" actId="113"/>
          <ac:spMkLst>
            <pc:docMk/>
            <pc:sldMk cId="3415530298" sldId="360"/>
            <ac:spMk id="11" creationId="{0ECEC393-9794-9387-3B4C-DB59FBD1492C}"/>
          </ac:spMkLst>
        </pc:spChg>
        <pc:spChg chg="add mod">
          <ac:chgData name="VIGNESH K Aravind" userId="f69c7051-2e34-4f22-aee8-385415ede180" providerId="ADAL" clId="{3EC33501-9BD4-4360-9D1A-37E995FF2D4F}" dt="2022-12-22T16:15:51.063" v="3082" actId="113"/>
          <ac:spMkLst>
            <pc:docMk/>
            <pc:sldMk cId="3415530298" sldId="360"/>
            <ac:spMk id="12" creationId="{4F20AB1A-FDFC-F661-1649-FCEB40B6E0BC}"/>
          </ac:spMkLst>
        </pc:spChg>
        <pc:spChg chg="add mod">
          <ac:chgData name="VIGNESH K Aravind" userId="f69c7051-2e34-4f22-aee8-385415ede180" providerId="ADAL" clId="{3EC33501-9BD4-4360-9D1A-37E995FF2D4F}" dt="2022-12-22T16:15:41.988" v="3080" actId="14100"/>
          <ac:spMkLst>
            <pc:docMk/>
            <pc:sldMk cId="3415530298" sldId="360"/>
            <ac:spMk id="13" creationId="{33997101-5970-3B8F-9FFB-F83BF7A8FD1E}"/>
          </ac:spMkLst>
        </pc:spChg>
        <pc:spChg chg="add mod">
          <ac:chgData name="VIGNESH K Aravind" userId="f69c7051-2e34-4f22-aee8-385415ede180" providerId="ADAL" clId="{3EC33501-9BD4-4360-9D1A-37E995FF2D4F}" dt="2022-12-22T16:19:01.446" v="3090" actId="207"/>
          <ac:spMkLst>
            <pc:docMk/>
            <pc:sldMk cId="3415530298" sldId="360"/>
            <ac:spMk id="14" creationId="{1AFA28F9-7F9D-11F4-F47D-3D0961D37FF1}"/>
          </ac:spMkLst>
        </pc:spChg>
        <pc:spChg chg="add mod">
          <ac:chgData name="VIGNESH K Aravind" userId="f69c7051-2e34-4f22-aee8-385415ede180" providerId="ADAL" clId="{3EC33501-9BD4-4360-9D1A-37E995FF2D4F}" dt="2022-12-22T16:18:32.182" v="3084" actId="113"/>
          <ac:spMkLst>
            <pc:docMk/>
            <pc:sldMk cId="3415530298" sldId="360"/>
            <ac:spMk id="15" creationId="{1F7D14EB-ED3E-8235-E6D3-B434DB2C1CD0}"/>
          </ac:spMkLst>
        </pc:spChg>
        <pc:spChg chg="add mod">
          <ac:chgData name="VIGNESH K Aravind" userId="f69c7051-2e34-4f22-aee8-385415ede180" providerId="ADAL" clId="{3EC33501-9BD4-4360-9D1A-37E995FF2D4F}" dt="2022-12-22T16:18:35.269" v="3085" actId="113"/>
          <ac:spMkLst>
            <pc:docMk/>
            <pc:sldMk cId="3415530298" sldId="360"/>
            <ac:spMk id="16" creationId="{C8D52909-D9D2-13F3-586E-A21764EF0D9C}"/>
          </ac:spMkLst>
        </pc:spChg>
        <pc:spChg chg="add mod">
          <ac:chgData name="VIGNESH K Aravind" userId="f69c7051-2e34-4f22-aee8-385415ede180" providerId="ADAL" clId="{3EC33501-9BD4-4360-9D1A-37E995FF2D4F}" dt="2022-12-22T16:18:37.776" v="3086" actId="113"/>
          <ac:spMkLst>
            <pc:docMk/>
            <pc:sldMk cId="3415530298" sldId="360"/>
            <ac:spMk id="17" creationId="{9335DE10-6319-A3DD-E7D0-D6E5E468280E}"/>
          </ac:spMkLst>
        </pc:spChg>
        <pc:picChg chg="del mod">
          <ac:chgData name="VIGNESH K Aravind" userId="f69c7051-2e34-4f22-aee8-385415ede180" providerId="ADAL" clId="{3EC33501-9BD4-4360-9D1A-37E995FF2D4F}" dt="2022-12-22T16:11:53.712" v="3048" actId="478"/>
          <ac:picMkLst>
            <pc:docMk/>
            <pc:sldMk cId="3415530298" sldId="360"/>
            <ac:picMk id="2" creationId="{00000000-0000-0000-0000-000000000000}"/>
          </ac:picMkLst>
        </pc:picChg>
        <pc:picChg chg="add del mod">
          <ac:chgData name="VIGNESH K Aravind" userId="f69c7051-2e34-4f22-aee8-385415ede180" providerId="ADAL" clId="{3EC33501-9BD4-4360-9D1A-37E995FF2D4F}" dt="2022-12-22T16:15:12.136" v="3076" actId="478"/>
          <ac:picMkLst>
            <pc:docMk/>
            <pc:sldMk cId="3415530298" sldId="360"/>
            <ac:picMk id="8" creationId="{604394C2-56B8-17A9-122E-46C60AC12253}"/>
          </ac:picMkLst>
        </pc:picChg>
      </pc:sldChg>
      <pc:sldChg chg="del">
        <pc:chgData name="VIGNESH K Aravind" userId="f69c7051-2e34-4f22-aee8-385415ede180" providerId="ADAL" clId="{3EC33501-9BD4-4360-9D1A-37E995FF2D4F}" dt="2022-12-22T16:24:38.977" v="3093" actId="2696"/>
        <pc:sldMkLst>
          <pc:docMk/>
          <pc:sldMk cId="2817002839" sldId="361"/>
        </pc:sldMkLst>
      </pc:sldChg>
      <pc:sldChg chg="delSp modSp mod">
        <pc:chgData name="VIGNESH K Aravind" userId="f69c7051-2e34-4f22-aee8-385415ede180" providerId="ADAL" clId="{3EC33501-9BD4-4360-9D1A-37E995FF2D4F}" dt="2022-12-22T04:36:33.479" v="1967" actId="120"/>
        <pc:sldMkLst>
          <pc:docMk/>
          <pc:sldMk cId="2895486246" sldId="371"/>
        </pc:sldMkLst>
        <pc:spChg chg="del">
          <ac:chgData name="VIGNESH K Aravind" userId="f69c7051-2e34-4f22-aee8-385415ede180" providerId="ADAL" clId="{3EC33501-9BD4-4360-9D1A-37E995FF2D4F}" dt="2022-12-22T04:34:52.525" v="1923" actId="478"/>
          <ac:spMkLst>
            <pc:docMk/>
            <pc:sldMk cId="2895486246" sldId="371"/>
            <ac:spMk id="4" creationId="{00000000-0000-0000-0000-000000000000}"/>
          </ac:spMkLst>
        </pc:spChg>
        <pc:graphicFrameChg chg="mod modGraphic">
          <ac:chgData name="VIGNESH K Aravind" userId="f69c7051-2e34-4f22-aee8-385415ede180" providerId="ADAL" clId="{3EC33501-9BD4-4360-9D1A-37E995FF2D4F}" dt="2022-12-22T04:36:33.479" v="1967" actId="120"/>
          <ac:graphicFrameMkLst>
            <pc:docMk/>
            <pc:sldMk cId="2895486246" sldId="371"/>
            <ac:graphicFrameMk id="5" creationId="{00000000-0000-0000-0000-000000000000}"/>
          </ac:graphicFrameMkLst>
        </pc:graphicFrameChg>
      </pc:sldChg>
      <pc:sldChg chg="addSp delSp modSp mod">
        <pc:chgData name="VIGNESH K Aravind" userId="f69c7051-2e34-4f22-aee8-385415ede180" providerId="ADAL" clId="{3EC33501-9BD4-4360-9D1A-37E995FF2D4F}" dt="2022-12-23T07:27:09.975" v="5252" actId="255"/>
        <pc:sldMkLst>
          <pc:docMk/>
          <pc:sldMk cId="3530530823" sldId="372"/>
        </pc:sldMkLst>
        <pc:spChg chg="add del mod">
          <ac:chgData name="VIGNESH K Aravind" userId="f69c7051-2e34-4f22-aee8-385415ede180" providerId="ADAL" clId="{3EC33501-9BD4-4360-9D1A-37E995FF2D4F}" dt="2022-12-22T18:21:51.172" v="4500" actId="478"/>
          <ac:spMkLst>
            <pc:docMk/>
            <pc:sldMk cId="3530530823" sldId="372"/>
            <ac:spMk id="2" creationId="{FAD74BA6-059D-0A50-E98F-5EAC653F19E1}"/>
          </ac:spMkLst>
        </pc:spChg>
        <pc:spChg chg="del">
          <ac:chgData name="VIGNESH K Aravind" userId="f69c7051-2e34-4f22-aee8-385415ede180" providerId="ADAL" clId="{3EC33501-9BD4-4360-9D1A-37E995FF2D4F}" dt="2022-12-22T18:21:47.974" v="4499" actId="478"/>
          <ac:spMkLst>
            <pc:docMk/>
            <pc:sldMk cId="3530530823" sldId="372"/>
            <ac:spMk id="3" creationId="{ABF94325-01A6-46F4-A197-3093384660DF}"/>
          </ac:spMkLst>
        </pc:spChg>
        <pc:spChg chg="add del mod">
          <ac:chgData name="VIGNESH K Aravind" userId="f69c7051-2e34-4f22-aee8-385415ede180" providerId="ADAL" clId="{3EC33501-9BD4-4360-9D1A-37E995FF2D4F}" dt="2022-12-22T18:21:51.172" v="4500" actId="478"/>
          <ac:spMkLst>
            <pc:docMk/>
            <pc:sldMk cId="3530530823" sldId="372"/>
            <ac:spMk id="4" creationId="{8133505D-3DD4-17A8-C4FC-70F0E18AC245}"/>
          </ac:spMkLst>
        </pc:spChg>
        <pc:spChg chg="add mod">
          <ac:chgData name="VIGNESH K Aravind" userId="f69c7051-2e34-4f22-aee8-385415ede180" providerId="ADAL" clId="{3EC33501-9BD4-4360-9D1A-37E995FF2D4F}" dt="2022-12-22T18:24:02.855" v="4525" actId="113"/>
          <ac:spMkLst>
            <pc:docMk/>
            <pc:sldMk cId="3530530823" sldId="372"/>
            <ac:spMk id="5" creationId="{BCE5756C-1D7B-3077-8377-6913FA9E364E}"/>
          </ac:spMkLst>
        </pc:spChg>
        <pc:spChg chg="add mod">
          <ac:chgData name="VIGNESH K Aravind" userId="f69c7051-2e34-4f22-aee8-385415ede180" providerId="ADAL" clId="{3EC33501-9BD4-4360-9D1A-37E995FF2D4F}" dt="2022-12-23T07:27:09.975" v="5252" actId="255"/>
          <ac:spMkLst>
            <pc:docMk/>
            <pc:sldMk cId="3530530823" sldId="372"/>
            <ac:spMk id="6" creationId="{6EB5651D-2CAB-3E0E-DE2E-1FE4BE5DF8D4}"/>
          </ac:spMkLst>
        </pc:spChg>
        <pc:spChg chg="del">
          <ac:chgData name="VIGNESH K Aravind" userId="f69c7051-2e34-4f22-aee8-385415ede180" providerId="ADAL" clId="{3EC33501-9BD4-4360-9D1A-37E995FF2D4F}" dt="2022-12-22T18:21:47.974" v="4499" actId="478"/>
          <ac:spMkLst>
            <pc:docMk/>
            <pc:sldMk cId="3530530823" sldId="372"/>
            <ac:spMk id="17" creationId="{00000000-0000-0000-0000-000000000000}"/>
          </ac:spMkLst>
        </pc:spChg>
        <pc:picChg chg="add mod">
          <ac:chgData name="VIGNESH K Aravind" userId="f69c7051-2e34-4f22-aee8-385415ede180" providerId="ADAL" clId="{3EC33501-9BD4-4360-9D1A-37E995FF2D4F}" dt="2022-12-22T18:24:06.052" v="4526" actId="1076"/>
          <ac:picMkLst>
            <pc:docMk/>
            <pc:sldMk cId="3530530823" sldId="372"/>
            <ac:picMk id="7" creationId="{7716967A-D151-681E-8F31-61C543329A2E}"/>
          </ac:picMkLst>
        </pc:picChg>
        <pc:picChg chg="del">
          <ac:chgData name="VIGNESH K Aravind" userId="f69c7051-2e34-4f22-aee8-385415ede180" providerId="ADAL" clId="{3EC33501-9BD4-4360-9D1A-37E995FF2D4F}" dt="2022-12-22T18:21:47.974" v="4499" actId="478"/>
          <ac:picMkLst>
            <pc:docMk/>
            <pc:sldMk cId="3530530823" sldId="372"/>
            <ac:picMk id="8" creationId="{40FBD9ED-E0C3-4EB2-8FE5-89DD1B121BC9}"/>
          </ac:picMkLst>
        </pc:picChg>
        <pc:picChg chg="del">
          <ac:chgData name="VIGNESH K Aravind" userId="f69c7051-2e34-4f22-aee8-385415ede180" providerId="ADAL" clId="{3EC33501-9BD4-4360-9D1A-37E995FF2D4F}" dt="2022-12-22T18:21:47.974" v="4499" actId="478"/>
          <ac:picMkLst>
            <pc:docMk/>
            <pc:sldMk cId="3530530823" sldId="372"/>
            <ac:picMk id="10" creationId="{8E25338E-8807-4EE4-90F9-B65EDBBE4F9D}"/>
          </ac:picMkLst>
        </pc:picChg>
        <pc:picChg chg="del">
          <ac:chgData name="VIGNESH K Aravind" userId="f69c7051-2e34-4f22-aee8-385415ede180" providerId="ADAL" clId="{3EC33501-9BD4-4360-9D1A-37E995FF2D4F}" dt="2022-12-22T18:21:47.974" v="4499" actId="478"/>
          <ac:picMkLst>
            <pc:docMk/>
            <pc:sldMk cId="3530530823" sldId="372"/>
            <ac:picMk id="16" creationId="{1DC819BD-9CA3-4639-9F00-A7BF79D432DF}"/>
          </ac:picMkLst>
        </pc:picChg>
        <pc:picChg chg="del">
          <ac:chgData name="VIGNESH K Aravind" userId="f69c7051-2e34-4f22-aee8-385415ede180" providerId="ADAL" clId="{3EC33501-9BD4-4360-9D1A-37E995FF2D4F}" dt="2022-12-22T18:21:47.974" v="4499" actId="478"/>
          <ac:picMkLst>
            <pc:docMk/>
            <pc:sldMk cId="3530530823" sldId="372"/>
            <ac:picMk id="1026" creationId="{00000000-0000-0000-0000-000000000000}"/>
          </ac:picMkLst>
        </pc:picChg>
      </pc:sldChg>
      <pc:sldChg chg="del">
        <pc:chgData name="VIGNESH K Aravind" userId="f69c7051-2e34-4f22-aee8-385415ede180" providerId="ADAL" clId="{3EC33501-9BD4-4360-9D1A-37E995FF2D4F}" dt="2022-12-22T18:48:56.153" v="5010" actId="47"/>
        <pc:sldMkLst>
          <pc:docMk/>
          <pc:sldMk cId="2288211877" sldId="373"/>
        </pc:sldMkLst>
      </pc:sldChg>
      <pc:sldChg chg="addSp delSp modSp mod">
        <pc:chgData name="VIGNESH K Aravind" userId="f69c7051-2e34-4f22-aee8-385415ede180" providerId="ADAL" clId="{3EC33501-9BD4-4360-9D1A-37E995FF2D4F}" dt="2022-12-22T06:50:01.875" v="2686" actId="14100"/>
        <pc:sldMkLst>
          <pc:docMk/>
          <pc:sldMk cId="549745968" sldId="374"/>
        </pc:sldMkLst>
        <pc:spChg chg="mod">
          <ac:chgData name="VIGNESH K Aravind" userId="f69c7051-2e34-4f22-aee8-385415ede180" providerId="ADAL" clId="{3EC33501-9BD4-4360-9D1A-37E995FF2D4F}" dt="2022-12-22T06:50:01.875" v="2686" actId="14100"/>
          <ac:spMkLst>
            <pc:docMk/>
            <pc:sldMk cId="549745968" sldId="374"/>
            <ac:spMk id="2" creationId="{00000000-0000-0000-0000-000000000000}"/>
          </ac:spMkLst>
        </pc:spChg>
        <pc:spChg chg="mod">
          <ac:chgData name="VIGNESH K Aravind" userId="f69c7051-2e34-4f22-aee8-385415ede180" providerId="ADAL" clId="{3EC33501-9BD4-4360-9D1A-37E995FF2D4F}" dt="2022-12-22T04:28:24.242" v="1715" actId="20577"/>
          <ac:spMkLst>
            <pc:docMk/>
            <pc:sldMk cId="549745968" sldId="374"/>
            <ac:spMk id="3" creationId="{00000000-0000-0000-0000-000000000000}"/>
          </ac:spMkLst>
        </pc:spChg>
        <pc:picChg chg="add mod">
          <ac:chgData name="VIGNESH K Aravind" userId="f69c7051-2e34-4f22-aee8-385415ede180" providerId="ADAL" clId="{3EC33501-9BD4-4360-9D1A-37E995FF2D4F}" dt="2022-12-22T04:28:54.274" v="1782" actId="1076"/>
          <ac:picMkLst>
            <pc:docMk/>
            <pc:sldMk cId="549745968" sldId="374"/>
            <ac:picMk id="4" creationId="{84C24C19-77A7-0D7E-F316-9F36068947D0}"/>
          </ac:picMkLst>
        </pc:picChg>
        <pc:picChg chg="add mod">
          <ac:chgData name="VIGNESH K Aravind" userId="f69c7051-2e34-4f22-aee8-385415ede180" providerId="ADAL" clId="{3EC33501-9BD4-4360-9D1A-37E995FF2D4F}" dt="2022-12-22T04:28:54.274" v="1782" actId="1076"/>
          <ac:picMkLst>
            <pc:docMk/>
            <pc:sldMk cId="549745968" sldId="374"/>
            <ac:picMk id="5" creationId="{0C2A303B-DBBC-E9E0-4D06-98C689D884CF}"/>
          </ac:picMkLst>
        </pc:picChg>
        <pc:picChg chg="add mod">
          <ac:chgData name="VIGNESH K Aravind" userId="f69c7051-2e34-4f22-aee8-385415ede180" providerId="ADAL" clId="{3EC33501-9BD4-4360-9D1A-37E995FF2D4F}" dt="2022-12-22T04:28:57.521" v="1783" actId="1076"/>
          <ac:picMkLst>
            <pc:docMk/>
            <pc:sldMk cId="549745968" sldId="374"/>
            <ac:picMk id="6" creationId="{345A131B-2AA2-4C0D-B0C2-6C3401E49D27}"/>
          </ac:picMkLst>
        </pc:picChg>
        <pc:picChg chg="del">
          <ac:chgData name="VIGNESH K Aravind" userId="f69c7051-2e34-4f22-aee8-385415ede180" providerId="ADAL" clId="{3EC33501-9BD4-4360-9D1A-37E995FF2D4F}" dt="2022-12-20T15:31:04.105" v="202" actId="478"/>
          <ac:picMkLst>
            <pc:docMk/>
            <pc:sldMk cId="549745968" sldId="374"/>
            <ac:picMk id="9" creationId="{7783939B-21EC-40D3-B7A7-F60786F7C374}"/>
          </ac:picMkLst>
        </pc:picChg>
        <pc:picChg chg="del">
          <ac:chgData name="VIGNESH K Aravind" userId="f69c7051-2e34-4f22-aee8-385415ede180" providerId="ADAL" clId="{3EC33501-9BD4-4360-9D1A-37E995FF2D4F}" dt="2022-12-20T15:31:04.844" v="203" actId="478"/>
          <ac:picMkLst>
            <pc:docMk/>
            <pc:sldMk cId="549745968" sldId="374"/>
            <ac:picMk id="11" creationId="{105995DC-9FEF-4EAE-913C-FAFCE8B6070E}"/>
          </ac:picMkLst>
        </pc:picChg>
      </pc:sldChg>
      <pc:sldChg chg="addSp delSp modSp mod">
        <pc:chgData name="VIGNESH K Aravind" userId="f69c7051-2e34-4f22-aee8-385415ede180" providerId="ADAL" clId="{3EC33501-9BD4-4360-9D1A-37E995FF2D4F}" dt="2022-12-22T17:51:04.998" v="3728" actId="1076"/>
        <pc:sldMkLst>
          <pc:docMk/>
          <pc:sldMk cId="210717364" sldId="387"/>
        </pc:sldMkLst>
        <pc:spChg chg="add mod">
          <ac:chgData name="VIGNESH K Aravind" userId="f69c7051-2e34-4f22-aee8-385415ede180" providerId="ADAL" clId="{3EC33501-9BD4-4360-9D1A-37E995FF2D4F}" dt="2022-12-22T17:50:45.502" v="3724" actId="113"/>
          <ac:spMkLst>
            <pc:docMk/>
            <pc:sldMk cId="210717364" sldId="387"/>
            <ac:spMk id="2" creationId="{C5BEF087-1513-895D-5F99-D003B3E136E7}"/>
          </ac:spMkLst>
        </pc:spChg>
        <pc:spChg chg="add mod">
          <ac:chgData name="VIGNESH K Aravind" userId="f69c7051-2e34-4f22-aee8-385415ede180" providerId="ADAL" clId="{3EC33501-9BD4-4360-9D1A-37E995FF2D4F}" dt="2022-12-22T17:51:04.998" v="3728" actId="1076"/>
          <ac:spMkLst>
            <pc:docMk/>
            <pc:sldMk cId="210717364" sldId="387"/>
            <ac:spMk id="3" creationId="{E2F90A3B-0DA1-82BE-FA76-EF47181D4683}"/>
          </ac:spMkLst>
        </pc:spChg>
        <pc:spChg chg="del">
          <ac:chgData name="VIGNESH K Aravind" userId="f69c7051-2e34-4f22-aee8-385415ede180" providerId="ADAL" clId="{3EC33501-9BD4-4360-9D1A-37E995FF2D4F}" dt="2022-12-22T17:50:48.503" v="3725" actId="478"/>
          <ac:spMkLst>
            <pc:docMk/>
            <pc:sldMk cId="210717364" sldId="387"/>
            <ac:spMk id="8" creationId="{FD4CD91A-F677-4611-8973-EC8A5F56A194}"/>
          </ac:spMkLst>
        </pc:spChg>
      </pc:sldChg>
      <pc:sldChg chg="del">
        <pc:chgData name="VIGNESH K Aravind" userId="f69c7051-2e34-4f22-aee8-385415ede180" providerId="ADAL" clId="{3EC33501-9BD4-4360-9D1A-37E995FF2D4F}" dt="2022-12-21T16:01:00.069" v="751" actId="2696"/>
        <pc:sldMkLst>
          <pc:docMk/>
          <pc:sldMk cId="531077147" sldId="391"/>
        </pc:sldMkLst>
      </pc:sldChg>
      <pc:sldChg chg="del">
        <pc:chgData name="VIGNESH K Aravind" userId="f69c7051-2e34-4f22-aee8-385415ede180" providerId="ADAL" clId="{3EC33501-9BD4-4360-9D1A-37E995FF2D4F}" dt="2022-12-22T17:58:42.480" v="3780" actId="47"/>
        <pc:sldMkLst>
          <pc:docMk/>
          <pc:sldMk cId="421852534" sldId="397"/>
        </pc:sldMkLst>
      </pc:sldChg>
      <pc:sldChg chg="del">
        <pc:chgData name="VIGNESH K Aravind" userId="f69c7051-2e34-4f22-aee8-385415ede180" providerId="ADAL" clId="{3EC33501-9BD4-4360-9D1A-37E995FF2D4F}" dt="2022-12-22T17:58:39.980" v="3779" actId="47"/>
        <pc:sldMkLst>
          <pc:docMk/>
          <pc:sldMk cId="1358253498" sldId="398"/>
        </pc:sldMkLst>
      </pc:sldChg>
      <pc:sldChg chg="del">
        <pc:chgData name="VIGNESH K Aravind" userId="f69c7051-2e34-4f22-aee8-385415ede180" providerId="ADAL" clId="{3EC33501-9BD4-4360-9D1A-37E995FF2D4F}" dt="2022-12-22T05:23:42.665" v="1978" actId="2696"/>
        <pc:sldMkLst>
          <pc:docMk/>
          <pc:sldMk cId="2360988293" sldId="401"/>
        </pc:sldMkLst>
      </pc:sldChg>
      <pc:sldChg chg="del">
        <pc:chgData name="VIGNESH K Aravind" userId="f69c7051-2e34-4f22-aee8-385415ede180" providerId="ADAL" clId="{3EC33501-9BD4-4360-9D1A-37E995FF2D4F}" dt="2022-12-22T17:50:19.140" v="3721" actId="47"/>
        <pc:sldMkLst>
          <pc:docMk/>
          <pc:sldMk cId="2150696793" sldId="406"/>
        </pc:sldMkLst>
      </pc:sldChg>
      <pc:sldChg chg="del">
        <pc:chgData name="VIGNESH K Aravind" userId="f69c7051-2e34-4f22-aee8-385415ede180" providerId="ADAL" clId="{3EC33501-9BD4-4360-9D1A-37E995FF2D4F}" dt="2022-12-21T15:58:24.423" v="744" actId="2696"/>
        <pc:sldMkLst>
          <pc:docMk/>
          <pc:sldMk cId="3146219562" sldId="412"/>
        </pc:sldMkLst>
      </pc:sldChg>
      <pc:sldChg chg="modSp del mod">
        <pc:chgData name="VIGNESH K Aravind" userId="f69c7051-2e34-4f22-aee8-385415ede180" providerId="ADAL" clId="{3EC33501-9BD4-4360-9D1A-37E995FF2D4F}" dt="2022-12-21T15:58:30.352" v="745" actId="2696"/>
        <pc:sldMkLst>
          <pc:docMk/>
          <pc:sldMk cId="3254407664" sldId="413"/>
        </pc:sldMkLst>
        <pc:spChg chg="mod">
          <ac:chgData name="VIGNESH K Aravind" userId="f69c7051-2e34-4f22-aee8-385415ede180" providerId="ADAL" clId="{3EC33501-9BD4-4360-9D1A-37E995FF2D4F}" dt="2022-12-20T16:17:17.913" v="281" actId="20577"/>
          <ac:spMkLst>
            <pc:docMk/>
            <pc:sldMk cId="3254407664" sldId="413"/>
            <ac:spMk id="2" creationId="{00000000-0000-0000-0000-000000000000}"/>
          </ac:spMkLst>
        </pc:spChg>
        <pc:spChg chg="mod">
          <ac:chgData name="VIGNESH K Aravind" userId="f69c7051-2e34-4f22-aee8-385415ede180" providerId="ADAL" clId="{3EC33501-9BD4-4360-9D1A-37E995FF2D4F}" dt="2022-12-20T15:45:10.969" v="277" actId="11"/>
          <ac:spMkLst>
            <pc:docMk/>
            <pc:sldMk cId="3254407664" sldId="413"/>
            <ac:spMk id="3" creationId="{00000000-0000-0000-0000-000000000000}"/>
          </ac:spMkLst>
        </pc:spChg>
      </pc:sldChg>
      <pc:sldChg chg="del">
        <pc:chgData name="VIGNESH K Aravind" userId="f69c7051-2e34-4f22-aee8-385415ede180" providerId="ADAL" clId="{3EC33501-9BD4-4360-9D1A-37E995FF2D4F}" dt="2022-12-21T16:05:52.118" v="798" actId="2696"/>
        <pc:sldMkLst>
          <pc:docMk/>
          <pc:sldMk cId="4216050188" sldId="414"/>
        </pc:sldMkLst>
      </pc:sldChg>
      <pc:sldChg chg="del">
        <pc:chgData name="VIGNESH K Aravind" userId="f69c7051-2e34-4f22-aee8-385415ede180" providerId="ADAL" clId="{3EC33501-9BD4-4360-9D1A-37E995FF2D4F}" dt="2022-12-21T16:05:57.872" v="799" actId="2696"/>
        <pc:sldMkLst>
          <pc:docMk/>
          <pc:sldMk cId="1616090321" sldId="415"/>
        </pc:sldMkLst>
      </pc:sldChg>
      <pc:sldChg chg="del">
        <pc:chgData name="VIGNESH K Aravind" userId="f69c7051-2e34-4f22-aee8-385415ede180" providerId="ADAL" clId="{3EC33501-9BD4-4360-9D1A-37E995FF2D4F}" dt="2022-12-21T15:58:15.973" v="742" actId="2696"/>
        <pc:sldMkLst>
          <pc:docMk/>
          <pc:sldMk cId="732495981" sldId="416"/>
        </pc:sldMkLst>
      </pc:sldChg>
      <pc:sldChg chg="del">
        <pc:chgData name="VIGNESH K Aravind" userId="f69c7051-2e34-4f22-aee8-385415ede180" providerId="ADAL" clId="{3EC33501-9BD4-4360-9D1A-37E995FF2D4F}" dt="2022-12-21T15:58:18.915" v="743" actId="2696"/>
        <pc:sldMkLst>
          <pc:docMk/>
          <pc:sldMk cId="3858181180" sldId="417"/>
        </pc:sldMkLst>
      </pc:sldChg>
      <pc:sldChg chg="del">
        <pc:chgData name="VIGNESH K Aravind" userId="f69c7051-2e34-4f22-aee8-385415ede180" providerId="ADAL" clId="{3EC33501-9BD4-4360-9D1A-37E995FF2D4F}" dt="2022-12-22T05:27:27.359" v="1985" actId="47"/>
        <pc:sldMkLst>
          <pc:docMk/>
          <pc:sldMk cId="2354979130" sldId="418"/>
        </pc:sldMkLst>
      </pc:sldChg>
      <pc:sldChg chg="del">
        <pc:chgData name="VIGNESH K Aravind" userId="f69c7051-2e34-4f22-aee8-385415ede180" providerId="ADAL" clId="{3EC33501-9BD4-4360-9D1A-37E995FF2D4F}" dt="2022-12-22T05:27:27.359" v="1985" actId="47"/>
        <pc:sldMkLst>
          <pc:docMk/>
          <pc:sldMk cId="1702970233" sldId="419"/>
        </pc:sldMkLst>
      </pc:sldChg>
      <pc:sldChg chg="del">
        <pc:chgData name="VIGNESH K Aravind" userId="f69c7051-2e34-4f22-aee8-385415ede180" providerId="ADAL" clId="{3EC33501-9BD4-4360-9D1A-37E995FF2D4F}" dt="2022-12-22T05:23:49.439" v="1979" actId="2696"/>
        <pc:sldMkLst>
          <pc:docMk/>
          <pc:sldMk cId="239432315" sldId="420"/>
        </pc:sldMkLst>
      </pc:sldChg>
      <pc:sldChg chg="del">
        <pc:chgData name="VIGNESH K Aravind" userId="f69c7051-2e34-4f22-aee8-385415ede180" providerId="ADAL" clId="{3EC33501-9BD4-4360-9D1A-37E995FF2D4F}" dt="2022-12-22T05:23:49.439" v="1979" actId="2696"/>
        <pc:sldMkLst>
          <pc:docMk/>
          <pc:sldMk cId="227858116" sldId="421"/>
        </pc:sldMkLst>
      </pc:sldChg>
      <pc:sldChg chg="del">
        <pc:chgData name="VIGNESH K Aravind" userId="f69c7051-2e34-4f22-aee8-385415ede180" providerId="ADAL" clId="{3EC33501-9BD4-4360-9D1A-37E995FF2D4F}" dt="2022-12-22T17:59:08.563" v="3785" actId="47"/>
        <pc:sldMkLst>
          <pc:docMk/>
          <pc:sldMk cId="3852228617" sldId="422"/>
        </pc:sldMkLst>
      </pc:sldChg>
      <pc:sldChg chg="addSp delSp modSp add del mod">
        <pc:chgData name="VIGNESH K Aravind" userId="f69c7051-2e34-4f22-aee8-385415ede180" providerId="ADAL" clId="{3EC33501-9BD4-4360-9D1A-37E995FF2D4F}" dt="2022-12-22T06:55:18.715" v="2698" actId="2696"/>
        <pc:sldMkLst>
          <pc:docMk/>
          <pc:sldMk cId="2920539239" sldId="423"/>
        </pc:sldMkLst>
        <pc:spChg chg="add del mod">
          <ac:chgData name="VIGNESH K Aravind" userId="f69c7051-2e34-4f22-aee8-385415ede180" providerId="ADAL" clId="{3EC33501-9BD4-4360-9D1A-37E995FF2D4F}" dt="2022-12-21T16:06:18.543" v="802" actId="478"/>
          <ac:spMkLst>
            <pc:docMk/>
            <pc:sldMk cId="2920539239" sldId="423"/>
            <ac:spMk id="6" creationId="{16C386C1-946B-EBC2-237F-53805763C0BD}"/>
          </ac:spMkLst>
        </pc:spChg>
        <pc:spChg chg="del">
          <ac:chgData name="VIGNESH K Aravind" userId="f69c7051-2e34-4f22-aee8-385415ede180" providerId="ADAL" clId="{3EC33501-9BD4-4360-9D1A-37E995FF2D4F}" dt="2022-12-21T16:06:14.403" v="801" actId="478"/>
          <ac:spMkLst>
            <pc:docMk/>
            <pc:sldMk cId="2920539239" sldId="423"/>
            <ac:spMk id="17" creationId="{00000000-0000-0000-0000-000000000000}"/>
          </ac:spMkLst>
        </pc:spChg>
        <pc:grpChg chg="del">
          <ac:chgData name="VIGNESH K Aravind" userId="f69c7051-2e34-4f22-aee8-385415ede180" providerId="ADAL" clId="{3EC33501-9BD4-4360-9D1A-37E995FF2D4F}" dt="2022-12-21T16:06:18.543" v="802" actId="478"/>
          <ac:grpSpMkLst>
            <pc:docMk/>
            <pc:sldMk cId="2920539239" sldId="423"/>
            <ac:grpSpMk id="3" creationId="{F2FB6FBA-F3C3-4D23-870C-0469CE4C0B6A}"/>
          </ac:grpSpMkLst>
        </pc:grpChg>
      </pc:sldChg>
      <pc:sldChg chg="modSp add del mod">
        <pc:chgData name="VIGNESH K Aravind" userId="f69c7051-2e34-4f22-aee8-385415ede180" providerId="ADAL" clId="{3EC33501-9BD4-4360-9D1A-37E995FF2D4F}" dt="2022-12-22T06:51:52.838" v="2690" actId="108"/>
        <pc:sldMkLst>
          <pc:docMk/>
          <pc:sldMk cId="4185623413" sldId="424"/>
        </pc:sldMkLst>
        <pc:spChg chg="mod">
          <ac:chgData name="VIGNESH K Aravind" userId="f69c7051-2e34-4f22-aee8-385415ede180" providerId="ADAL" clId="{3EC33501-9BD4-4360-9D1A-37E995FF2D4F}" dt="2022-12-22T06:51:52.838" v="2690" actId="108"/>
          <ac:spMkLst>
            <pc:docMk/>
            <pc:sldMk cId="4185623413" sldId="424"/>
            <ac:spMk id="2" creationId="{00000000-0000-0000-0000-000000000000}"/>
          </ac:spMkLst>
        </pc:spChg>
        <pc:spChg chg="mod">
          <ac:chgData name="VIGNESH K Aravind" userId="f69c7051-2e34-4f22-aee8-385415ede180" providerId="ADAL" clId="{3EC33501-9BD4-4360-9D1A-37E995FF2D4F}" dt="2022-12-21T16:15:29.889" v="1105" actId="1076"/>
          <ac:spMkLst>
            <pc:docMk/>
            <pc:sldMk cId="4185623413" sldId="424"/>
            <ac:spMk id="4" creationId="{00000000-0000-0000-0000-000000000000}"/>
          </ac:spMkLst>
        </pc:spChg>
      </pc:sldChg>
      <pc:sldChg chg="modSp add mod ord">
        <pc:chgData name="VIGNESH K Aravind" userId="f69c7051-2e34-4f22-aee8-385415ede180" providerId="ADAL" clId="{3EC33501-9BD4-4360-9D1A-37E995FF2D4F}" dt="2022-12-22T04:26:26.129" v="1679" actId="113"/>
        <pc:sldMkLst>
          <pc:docMk/>
          <pc:sldMk cId="395123601" sldId="425"/>
        </pc:sldMkLst>
        <pc:spChg chg="mod">
          <ac:chgData name="VIGNESH K Aravind" userId="f69c7051-2e34-4f22-aee8-385415ede180" providerId="ADAL" clId="{3EC33501-9BD4-4360-9D1A-37E995FF2D4F}" dt="2022-12-22T04:26:26.129" v="1679" actId="113"/>
          <ac:spMkLst>
            <pc:docMk/>
            <pc:sldMk cId="395123601" sldId="425"/>
            <ac:spMk id="17" creationId="{00000000-0000-0000-0000-000000000000}"/>
          </ac:spMkLst>
        </pc:spChg>
      </pc:sldChg>
      <pc:sldChg chg="new del">
        <pc:chgData name="VIGNESH K Aravind" userId="f69c7051-2e34-4f22-aee8-385415ede180" providerId="ADAL" clId="{3EC33501-9BD4-4360-9D1A-37E995FF2D4F}" dt="2022-12-22T04:35:01.154" v="1927" actId="680"/>
        <pc:sldMkLst>
          <pc:docMk/>
          <pc:sldMk cId="2013672743" sldId="426"/>
        </pc:sldMkLst>
      </pc:sldChg>
      <pc:sldChg chg="modSp add mod">
        <pc:chgData name="VIGNESH K Aravind" userId="f69c7051-2e34-4f22-aee8-385415ede180" providerId="ADAL" clId="{3EC33501-9BD4-4360-9D1A-37E995FF2D4F}" dt="2022-12-22T05:50:25.347" v="2343" actId="113"/>
        <pc:sldMkLst>
          <pc:docMk/>
          <pc:sldMk cId="3208916200" sldId="1916"/>
        </pc:sldMkLst>
        <pc:spChg chg="mod">
          <ac:chgData name="VIGNESH K Aravind" userId="f69c7051-2e34-4f22-aee8-385415ede180" providerId="ADAL" clId="{3EC33501-9BD4-4360-9D1A-37E995FF2D4F}" dt="2022-12-22T05:50:25.347" v="2343" actId="113"/>
          <ac:spMkLst>
            <pc:docMk/>
            <pc:sldMk cId="3208916200" sldId="1916"/>
            <ac:spMk id="5" creationId="{B3922517-322A-43B7-9CF0-D6D66DD3DD88}"/>
          </ac:spMkLst>
        </pc:spChg>
      </pc:sldChg>
      <pc:sldChg chg="modSp add mod">
        <pc:chgData name="VIGNESH K Aravind" userId="f69c7051-2e34-4f22-aee8-385415ede180" providerId="ADAL" clId="{3EC33501-9BD4-4360-9D1A-37E995FF2D4F}" dt="2022-12-22T07:02:39.930" v="2700" actId="1076"/>
        <pc:sldMkLst>
          <pc:docMk/>
          <pc:sldMk cId="181012379" sldId="1919"/>
        </pc:sldMkLst>
        <pc:spChg chg="mod">
          <ac:chgData name="VIGNESH K Aravind" userId="f69c7051-2e34-4f22-aee8-385415ede180" providerId="ADAL" clId="{3EC33501-9BD4-4360-9D1A-37E995FF2D4F}" dt="2022-12-22T06:33:27.924" v="2678" actId="27636"/>
          <ac:spMkLst>
            <pc:docMk/>
            <pc:sldMk cId="181012379" sldId="1919"/>
            <ac:spMk id="6" creationId="{00000000-0000-0000-0000-000000000000}"/>
          </ac:spMkLst>
        </pc:spChg>
        <pc:spChg chg="mod">
          <ac:chgData name="VIGNESH K Aravind" userId="f69c7051-2e34-4f22-aee8-385415ede180" providerId="ADAL" clId="{3EC33501-9BD4-4360-9D1A-37E995FF2D4F}" dt="2022-12-22T07:02:39.930" v="2700" actId="1076"/>
          <ac:spMkLst>
            <pc:docMk/>
            <pc:sldMk cId="181012379" sldId="1919"/>
            <ac:spMk id="17" creationId="{00000000-0000-0000-0000-000000000000}"/>
          </ac:spMkLst>
        </pc:spChg>
      </pc:sldChg>
      <pc:sldChg chg="modSp add mod">
        <pc:chgData name="VIGNESH K Aravind" userId="f69c7051-2e34-4f22-aee8-385415ede180" providerId="ADAL" clId="{3EC33501-9BD4-4360-9D1A-37E995FF2D4F}" dt="2022-12-22T07:02:59.067" v="2703" actId="255"/>
        <pc:sldMkLst>
          <pc:docMk/>
          <pc:sldMk cId="3588124199" sldId="1921"/>
        </pc:sldMkLst>
        <pc:spChg chg="mod">
          <ac:chgData name="VIGNESH K Aravind" userId="f69c7051-2e34-4f22-aee8-385415ede180" providerId="ADAL" clId="{3EC33501-9BD4-4360-9D1A-37E995FF2D4F}" dt="2022-12-22T07:02:59.067" v="2703" actId="255"/>
          <ac:spMkLst>
            <pc:docMk/>
            <pc:sldMk cId="3588124199" sldId="1921"/>
            <ac:spMk id="17" creationId="{00000000-0000-0000-0000-000000000000}"/>
          </ac:spMkLst>
        </pc:spChg>
        <pc:picChg chg="mod">
          <ac:chgData name="VIGNESH K Aravind" userId="f69c7051-2e34-4f22-aee8-385415ede180" providerId="ADAL" clId="{3EC33501-9BD4-4360-9D1A-37E995FF2D4F}" dt="2022-12-22T05:28:26.929" v="1989" actId="1076"/>
          <ac:picMkLst>
            <pc:docMk/>
            <pc:sldMk cId="3588124199" sldId="1921"/>
            <ac:picMk id="1026" creationId="{7643F234-CC3B-4AB0-A706-FA9199668078}"/>
          </ac:picMkLst>
        </pc:picChg>
      </pc:sldChg>
      <pc:sldChg chg="modSp add mod">
        <pc:chgData name="VIGNESH K Aravind" userId="f69c7051-2e34-4f22-aee8-385415ede180" providerId="ADAL" clId="{3EC33501-9BD4-4360-9D1A-37E995FF2D4F}" dt="2022-12-22T05:21:03.841" v="1977" actId="27636"/>
        <pc:sldMkLst>
          <pc:docMk/>
          <pc:sldMk cId="1033015726" sldId="1943"/>
        </pc:sldMkLst>
        <pc:spChg chg="mod">
          <ac:chgData name="VIGNESH K Aravind" userId="f69c7051-2e34-4f22-aee8-385415ede180" providerId="ADAL" clId="{3EC33501-9BD4-4360-9D1A-37E995FF2D4F}" dt="2022-12-22T05:21:03.841" v="1977" actId="27636"/>
          <ac:spMkLst>
            <pc:docMk/>
            <pc:sldMk cId="1033015726" sldId="1943"/>
            <ac:spMk id="2" creationId="{00000000-0000-0000-0000-000000000000}"/>
          </ac:spMkLst>
        </pc:spChg>
      </pc:sldChg>
      <pc:sldChg chg="addSp delSp modSp add mod">
        <pc:chgData name="VIGNESH K Aravind" userId="f69c7051-2e34-4f22-aee8-385415ede180" providerId="ADAL" clId="{3EC33501-9BD4-4360-9D1A-37E995FF2D4F}" dt="2022-12-22T05:35:51.514" v="2077" actId="108"/>
        <pc:sldMkLst>
          <pc:docMk/>
          <pc:sldMk cId="1009039474" sldId="1944"/>
        </pc:sldMkLst>
        <pc:spChg chg="del">
          <ac:chgData name="VIGNESH K Aravind" userId="f69c7051-2e34-4f22-aee8-385415ede180" providerId="ADAL" clId="{3EC33501-9BD4-4360-9D1A-37E995FF2D4F}" dt="2022-12-22T05:33:34.257" v="1993" actId="478"/>
          <ac:spMkLst>
            <pc:docMk/>
            <pc:sldMk cId="1009039474" sldId="1944"/>
            <ac:spMk id="2" creationId="{00000000-0000-0000-0000-000000000000}"/>
          </ac:spMkLst>
        </pc:spChg>
        <pc:spChg chg="mod">
          <ac:chgData name="VIGNESH K Aravind" userId="f69c7051-2e34-4f22-aee8-385415ede180" providerId="ADAL" clId="{3EC33501-9BD4-4360-9D1A-37E995FF2D4F}" dt="2022-12-22T05:34:09.888" v="2005" actId="1076"/>
          <ac:spMkLst>
            <pc:docMk/>
            <pc:sldMk cId="1009039474" sldId="1944"/>
            <ac:spMk id="3" creationId="{00000000-0000-0000-0000-000000000000}"/>
          </ac:spMkLst>
        </pc:spChg>
        <pc:spChg chg="add del mod">
          <ac:chgData name="VIGNESH K Aravind" userId="f69c7051-2e34-4f22-aee8-385415ede180" providerId="ADAL" clId="{3EC33501-9BD4-4360-9D1A-37E995FF2D4F}" dt="2022-12-22T05:33:38.041" v="1994" actId="478"/>
          <ac:spMkLst>
            <pc:docMk/>
            <pc:sldMk cId="1009039474" sldId="1944"/>
            <ac:spMk id="5" creationId="{3A810E4B-8A2B-7932-DCAA-5C6ACEBD556E}"/>
          </ac:spMkLst>
        </pc:spChg>
        <pc:spChg chg="add mod">
          <ac:chgData name="VIGNESH K Aravind" userId="f69c7051-2e34-4f22-aee8-385415ede180" providerId="ADAL" clId="{3EC33501-9BD4-4360-9D1A-37E995FF2D4F}" dt="2022-12-22T05:35:51.514" v="2077" actId="108"/>
          <ac:spMkLst>
            <pc:docMk/>
            <pc:sldMk cId="1009039474" sldId="1944"/>
            <ac:spMk id="6" creationId="{654793DE-AAA2-B19E-03E0-1E1DF18F2383}"/>
          </ac:spMkLst>
        </pc:spChg>
      </pc:sldChg>
      <pc:sldChg chg="addSp delSp modSp add mod">
        <pc:chgData name="VIGNESH K Aravind" userId="f69c7051-2e34-4f22-aee8-385415ede180" providerId="ADAL" clId="{3EC33501-9BD4-4360-9D1A-37E995FF2D4F}" dt="2022-12-22T06:23:37.974" v="2498" actId="1036"/>
        <pc:sldMkLst>
          <pc:docMk/>
          <pc:sldMk cId="1109732932" sldId="1945"/>
        </pc:sldMkLst>
        <pc:spChg chg="mod">
          <ac:chgData name="VIGNESH K Aravind" userId="f69c7051-2e34-4f22-aee8-385415ede180" providerId="ADAL" clId="{3EC33501-9BD4-4360-9D1A-37E995FF2D4F}" dt="2022-12-22T06:23:37.974" v="2498" actId="1036"/>
          <ac:spMkLst>
            <pc:docMk/>
            <pc:sldMk cId="1109732932" sldId="1945"/>
            <ac:spMk id="3" creationId="{1D0D85DA-5CB1-4943-9233-88059DFF0FF1}"/>
          </ac:spMkLst>
        </pc:spChg>
        <pc:spChg chg="mod">
          <ac:chgData name="VIGNESH K Aravind" userId="f69c7051-2e34-4f22-aee8-385415ede180" providerId="ADAL" clId="{3EC33501-9BD4-4360-9D1A-37E995FF2D4F}" dt="2022-12-22T06:23:19.807" v="2485" actId="1076"/>
          <ac:spMkLst>
            <pc:docMk/>
            <pc:sldMk cId="1109732932" sldId="1945"/>
            <ac:spMk id="17" creationId="{00000000-0000-0000-0000-000000000000}"/>
          </ac:spMkLst>
        </pc:spChg>
        <pc:picChg chg="add mod">
          <ac:chgData name="VIGNESH K Aravind" userId="f69c7051-2e34-4f22-aee8-385415ede180" providerId="ADAL" clId="{3EC33501-9BD4-4360-9D1A-37E995FF2D4F}" dt="2022-12-22T06:23:37.974" v="2498" actId="1036"/>
          <ac:picMkLst>
            <pc:docMk/>
            <pc:sldMk cId="1109732932" sldId="1945"/>
            <ac:picMk id="2" creationId="{409C5549-C8AC-0177-DB7F-9708853E871A}"/>
          </ac:picMkLst>
        </pc:picChg>
        <pc:picChg chg="add mod">
          <ac:chgData name="VIGNESH K Aravind" userId="f69c7051-2e34-4f22-aee8-385415ede180" providerId="ADAL" clId="{3EC33501-9BD4-4360-9D1A-37E995FF2D4F}" dt="2022-12-22T06:23:37.974" v="2498" actId="1036"/>
          <ac:picMkLst>
            <pc:docMk/>
            <pc:sldMk cId="1109732932" sldId="1945"/>
            <ac:picMk id="4" creationId="{EB3DA839-5AC9-12B9-9FDA-141684CDFA5B}"/>
          </ac:picMkLst>
        </pc:picChg>
        <pc:picChg chg="del">
          <ac:chgData name="VIGNESH K Aravind" userId="f69c7051-2e34-4f22-aee8-385415ede180" providerId="ADAL" clId="{3EC33501-9BD4-4360-9D1A-37E995FF2D4F}" dt="2022-12-22T05:47:01.351" v="2296" actId="478"/>
          <ac:picMkLst>
            <pc:docMk/>
            <pc:sldMk cId="1109732932" sldId="1945"/>
            <ac:picMk id="5" creationId="{453E834D-86DF-4262-B2ED-5B5BB94C7740}"/>
          </ac:picMkLst>
        </pc:picChg>
        <pc:picChg chg="del">
          <ac:chgData name="VIGNESH K Aravind" userId="f69c7051-2e34-4f22-aee8-385415ede180" providerId="ADAL" clId="{3EC33501-9BD4-4360-9D1A-37E995FF2D4F}" dt="2022-12-22T05:47:01.351" v="2296" actId="478"/>
          <ac:picMkLst>
            <pc:docMk/>
            <pc:sldMk cId="1109732932" sldId="1945"/>
            <ac:picMk id="7" creationId="{3827857E-4070-44A9-8325-C3CCC9B3856C}"/>
          </ac:picMkLst>
        </pc:picChg>
        <pc:picChg chg="del">
          <ac:chgData name="VIGNESH K Aravind" userId="f69c7051-2e34-4f22-aee8-385415ede180" providerId="ADAL" clId="{3EC33501-9BD4-4360-9D1A-37E995FF2D4F}" dt="2022-12-22T05:47:01.351" v="2296" actId="478"/>
          <ac:picMkLst>
            <pc:docMk/>
            <pc:sldMk cId="1109732932" sldId="1945"/>
            <ac:picMk id="8" creationId="{B28B6CEF-45B0-42BD-8B8F-BFE3FA0BCF6F}"/>
          </ac:picMkLst>
        </pc:picChg>
        <pc:picChg chg="del">
          <ac:chgData name="VIGNESH K Aravind" userId="f69c7051-2e34-4f22-aee8-385415ede180" providerId="ADAL" clId="{3EC33501-9BD4-4360-9D1A-37E995FF2D4F}" dt="2022-12-22T05:47:01.351" v="2296" actId="478"/>
          <ac:picMkLst>
            <pc:docMk/>
            <pc:sldMk cId="1109732932" sldId="1945"/>
            <ac:picMk id="9" creationId="{C30AB9B5-A623-43FC-A035-3E82016A41EA}"/>
          </ac:picMkLst>
        </pc:picChg>
      </pc:sldChg>
      <pc:sldChg chg="delSp modSp add mod">
        <pc:chgData name="VIGNESH K Aravind" userId="f69c7051-2e34-4f22-aee8-385415ede180" providerId="ADAL" clId="{3EC33501-9BD4-4360-9D1A-37E995FF2D4F}" dt="2022-12-22T06:22:17.620" v="2476" actId="1076"/>
        <pc:sldMkLst>
          <pc:docMk/>
          <pc:sldMk cId="3330683767" sldId="1946"/>
        </pc:sldMkLst>
        <pc:spChg chg="mod">
          <ac:chgData name="VIGNESH K Aravind" userId="f69c7051-2e34-4f22-aee8-385415ede180" providerId="ADAL" clId="{3EC33501-9BD4-4360-9D1A-37E995FF2D4F}" dt="2022-12-22T06:22:10.926" v="2474" actId="20577"/>
          <ac:spMkLst>
            <pc:docMk/>
            <pc:sldMk cId="3330683767" sldId="1946"/>
            <ac:spMk id="6" creationId="{00000000-0000-0000-0000-000000000000}"/>
          </ac:spMkLst>
        </pc:spChg>
        <pc:picChg chg="mod">
          <ac:chgData name="VIGNESH K Aravind" userId="f69c7051-2e34-4f22-aee8-385415ede180" providerId="ADAL" clId="{3EC33501-9BD4-4360-9D1A-37E995FF2D4F}" dt="2022-12-22T06:21:05.987" v="2457" actId="1076"/>
          <ac:picMkLst>
            <pc:docMk/>
            <pc:sldMk cId="3330683767" sldId="1946"/>
            <ac:picMk id="5" creationId="{A30E7BF2-8943-45F9-BE64-A958A150F1D8}"/>
          </ac:picMkLst>
        </pc:picChg>
        <pc:picChg chg="del">
          <ac:chgData name="VIGNESH K Aravind" userId="f69c7051-2e34-4f22-aee8-385415ede180" providerId="ADAL" clId="{3EC33501-9BD4-4360-9D1A-37E995FF2D4F}" dt="2022-12-22T06:21:01.746" v="2456" actId="478"/>
          <ac:picMkLst>
            <pc:docMk/>
            <pc:sldMk cId="3330683767" sldId="1946"/>
            <ac:picMk id="7" creationId="{9BD81EA1-EAE0-4D49-A18E-63B5017D3CA4}"/>
          </ac:picMkLst>
        </pc:picChg>
        <pc:picChg chg="del">
          <ac:chgData name="VIGNESH K Aravind" userId="f69c7051-2e34-4f22-aee8-385415ede180" providerId="ADAL" clId="{3EC33501-9BD4-4360-9D1A-37E995FF2D4F}" dt="2022-12-22T06:21:00.710" v="2455" actId="478"/>
          <ac:picMkLst>
            <pc:docMk/>
            <pc:sldMk cId="3330683767" sldId="1946"/>
            <ac:picMk id="8" creationId="{E82981D4-C8A0-4BA0-9E81-A003A720B7FF}"/>
          </ac:picMkLst>
        </pc:picChg>
        <pc:picChg chg="mod">
          <ac:chgData name="VIGNESH K Aravind" userId="f69c7051-2e34-4f22-aee8-385415ede180" providerId="ADAL" clId="{3EC33501-9BD4-4360-9D1A-37E995FF2D4F}" dt="2022-12-22T06:22:17.620" v="2476" actId="1076"/>
          <ac:picMkLst>
            <pc:docMk/>
            <pc:sldMk cId="3330683767" sldId="1946"/>
            <ac:picMk id="9" creationId="{8E448DB2-4526-4C73-9191-05024970E379}"/>
          </ac:picMkLst>
        </pc:picChg>
        <pc:picChg chg="mod">
          <ac:chgData name="VIGNESH K Aravind" userId="f69c7051-2e34-4f22-aee8-385415ede180" providerId="ADAL" clId="{3EC33501-9BD4-4360-9D1A-37E995FF2D4F}" dt="2022-12-22T06:22:15.296" v="2475" actId="1076"/>
          <ac:picMkLst>
            <pc:docMk/>
            <pc:sldMk cId="3330683767" sldId="1946"/>
            <ac:picMk id="10" creationId="{349E985B-700F-48A8-91C6-1B890B8454AB}"/>
          </ac:picMkLst>
        </pc:picChg>
        <pc:picChg chg="del">
          <ac:chgData name="VIGNESH K Aravind" userId="f69c7051-2e34-4f22-aee8-385415ede180" providerId="ADAL" clId="{3EC33501-9BD4-4360-9D1A-37E995FF2D4F}" dt="2022-12-22T06:20:59.461" v="2454" actId="478"/>
          <ac:picMkLst>
            <pc:docMk/>
            <pc:sldMk cId="3330683767" sldId="1946"/>
            <ac:picMk id="1026" creationId="{ABDA0B28-4947-A0FB-3E5F-6120FF32AA89}"/>
          </ac:picMkLst>
        </pc:picChg>
      </pc:sldChg>
      <pc:sldChg chg="addSp delSp modSp add mod">
        <pc:chgData name="VIGNESH K Aravind" userId="f69c7051-2e34-4f22-aee8-385415ede180" providerId="ADAL" clId="{3EC33501-9BD4-4360-9D1A-37E995FF2D4F}" dt="2022-12-22T06:31:44.758" v="2669" actId="1076"/>
        <pc:sldMkLst>
          <pc:docMk/>
          <pc:sldMk cId="1633948300" sldId="1947"/>
        </pc:sldMkLst>
        <pc:spChg chg="add del mod">
          <ac:chgData name="VIGNESH K Aravind" userId="f69c7051-2e34-4f22-aee8-385415ede180" providerId="ADAL" clId="{3EC33501-9BD4-4360-9D1A-37E995FF2D4F}" dt="2022-12-22T06:25:07.095" v="2501" actId="478"/>
          <ac:spMkLst>
            <pc:docMk/>
            <pc:sldMk cId="1633948300" sldId="1947"/>
            <ac:spMk id="3" creationId="{4926F9BB-FB08-DE11-FD3D-78A5ACE49C59}"/>
          </ac:spMkLst>
        </pc:spChg>
        <pc:spChg chg="del">
          <ac:chgData name="VIGNESH K Aravind" userId="f69c7051-2e34-4f22-aee8-385415ede180" providerId="ADAL" clId="{3EC33501-9BD4-4360-9D1A-37E995FF2D4F}" dt="2022-12-22T06:25:03.551" v="2500" actId="478"/>
          <ac:spMkLst>
            <pc:docMk/>
            <pc:sldMk cId="1633948300" sldId="1947"/>
            <ac:spMk id="6" creationId="{00000000-0000-0000-0000-000000000000}"/>
          </ac:spMkLst>
        </pc:spChg>
        <pc:spChg chg="mod">
          <ac:chgData name="VIGNESH K Aravind" userId="f69c7051-2e34-4f22-aee8-385415ede180" providerId="ADAL" clId="{3EC33501-9BD4-4360-9D1A-37E995FF2D4F}" dt="2022-12-22T06:30:20.534" v="2557" actId="6549"/>
          <ac:spMkLst>
            <pc:docMk/>
            <pc:sldMk cId="1633948300" sldId="1947"/>
            <ac:spMk id="17" creationId="{00000000-0000-0000-0000-000000000000}"/>
          </ac:spMkLst>
        </pc:spChg>
        <pc:picChg chg="del">
          <ac:chgData name="VIGNESH K Aravind" userId="f69c7051-2e34-4f22-aee8-385415ede180" providerId="ADAL" clId="{3EC33501-9BD4-4360-9D1A-37E995FF2D4F}" dt="2022-12-22T06:25:08.020" v="2502" actId="478"/>
          <ac:picMkLst>
            <pc:docMk/>
            <pc:sldMk cId="1633948300" sldId="1947"/>
            <ac:picMk id="5" creationId="{A30E7BF2-8943-45F9-BE64-A958A150F1D8}"/>
          </ac:picMkLst>
        </pc:picChg>
        <pc:picChg chg="del">
          <ac:chgData name="VIGNESH K Aravind" userId="f69c7051-2e34-4f22-aee8-385415ede180" providerId="ADAL" clId="{3EC33501-9BD4-4360-9D1A-37E995FF2D4F}" dt="2022-12-22T06:25:08.637" v="2503" actId="478"/>
          <ac:picMkLst>
            <pc:docMk/>
            <pc:sldMk cId="1633948300" sldId="1947"/>
            <ac:picMk id="9" creationId="{8E448DB2-4526-4C73-9191-05024970E379}"/>
          </ac:picMkLst>
        </pc:picChg>
        <pc:picChg chg="del">
          <ac:chgData name="VIGNESH K Aravind" userId="f69c7051-2e34-4f22-aee8-385415ede180" providerId="ADAL" clId="{3EC33501-9BD4-4360-9D1A-37E995FF2D4F}" dt="2022-12-22T06:25:09.526" v="2504" actId="478"/>
          <ac:picMkLst>
            <pc:docMk/>
            <pc:sldMk cId="1633948300" sldId="1947"/>
            <ac:picMk id="10" creationId="{349E985B-700F-48A8-91C6-1B890B8454AB}"/>
          </ac:picMkLst>
        </pc:picChg>
        <pc:picChg chg="add mod">
          <ac:chgData name="VIGNESH K Aravind" userId="f69c7051-2e34-4f22-aee8-385415ede180" providerId="ADAL" clId="{3EC33501-9BD4-4360-9D1A-37E995FF2D4F}" dt="2022-12-22T06:31:44.758" v="2669" actId="1076"/>
          <ac:picMkLst>
            <pc:docMk/>
            <pc:sldMk cId="1633948300" sldId="1947"/>
            <ac:picMk id="2050" creationId="{A177C676-23D2-4F12-C934-1D4228A63026}"/>
          </ac:picMkLst>
        </pc:picChg>
      </pc:sldChg>
      <pc:sldChg chg="addSp delSp modSp add mod">
        <pc:chgData name="VIGNESH K Aravind" userId="f69c7051-2e34-4f22-aee8-385415ede180" providerId="ADAL" clId="{3EC33501-9BD4-4360-9D1A-37E995FF2D4F}" dt="2022-12-22T06:30:33.713" v="2586" actId="6549"/>
        <pc:sldMkLst>
          <pc:docMk/>
          <pc:sldMk cId="1073114383" sldId="1948"/>
        </pc:sldMkLst>
        <pc:spChg chg="mod">
          <ac:chgData name="VIGNESH K Aravind" userId="f69c7051-2e34-4f22-aee8-385415ede180" providerId="ADAL" clId="{3EC33501-9BD4-4360-9D1A-37E995FF2D4F}" dt="2022-12-22T06:30:33.713" v="2586" actId="6549"/>
          <ac:spMkLst>
            <pc:docMk/>
            <pc:sldMk cId="1073114383" sldId="1948"/>
            <ac:spMk id="17" creationId="{00000000-0000-0000-0000-000000000000}"/>
          </ac:spMkLst>
        </pc:spChg>
        <pc:picChg chg="del">
          <ac:chgData name="VIGNESH K Aravind" userId="f69c7051-2e34-4f22-aee8-385415ede180" providerId="ADAL" clId="{3EC33501-9BD4-4360-9D1A-37E995FF2D4F}" dt="2022-12-22T06:26:47.369" v="2509" actId="478"/>
          <ac:picMkLst>
            <pc:docMk/>
            <pc:sldMk cId="1073114383" sldId="1948"/>
            <ac:picMk id="2050" creationId="{A177C676-23D2-4F12-C934-1D4228A63026}"/>
          </ac:picMkLst>
        </pc:picChg>
        <pc:picChg chg="add mod">
          <ac:chgData name="VIGNESH K Aravind" userId="f69c7051-2e34-4f22-aee8-385415ede180" providerId="ADAL" clId="{3EC33501-9BD4-4360-9D1A-37E995FF2D4F}" dt="2022-12-22T06:26:53.461" v="2512" actId="1076"/>
          <ac:picMkLst>
            <pc:docMk/>
            <pc:sldMk cId="1073114383" sldId="1948"/>
            <ac:picMk id="3074" creationId="{83D84567-A6F6-C89D-ACB3-12AC8B2765E6}"/>
          </ac:picMkLst>
        </pc:picChg>
      </pc:sldChg>
      <pc:sldChg chg="addSp delSp modSp add mod">
        <pc:chgData name="VIGNESH K Aravind" userId="f69c7051-2e34-4f22-aee8-385415ede180" providerId="ADAL" clId="{3EC33501-9BD4-4360-9D1A-37E995FF2D4F}" dt="2022-12-22T06:30:45.686" v="2617" actId="6549"/>
        <pc:sldMkLst>
          <pc:docMk/>
          <pc:sldMk cId="1641527905" sldId="1949"/>
        </pc:sldMkLst>
        <pc:spChg chg="mod">
          <ac:chgData name="VIGNESH K Aravind" userId="f69c7051-2e34-4f22-aee8-385415ede180" providerId="ADAL" clId="{3EC33501-9BD4-4360-9D1A-37E995FF2D4F}" dt="2022-12-22T06:30:45.686" v="2617" actId="6549"/>
          <ac:spMkLst>
            <pc:docMk/>
            <pc:sldMk cId="1641527905" sldId="1949"/>
            <ac:spMk id="17" creationId="{00000000-0000-0000-0000-000000000000}"/>
          </ac:spMkLst>
        </pc:spChg>
        <pc:picChg chg="del">
          <ac:chgData name="VIGNESH K Aravind" userId="f69c7051-2e34-4f22-aee8-385415ede180" providerId="ADAL" clId="{3EC33501-9BD4-4360-9D1A-37E995FF2D4F}" dt="2022-12-22T06:27:25.502" v="2514" actId="478"/>
          <ac:picMkLst>
            <pc:docMk/>
            <pc:sldMk cId="1641527905" sldId="1949"/>
            <ac:picMk id="3074" creationId="{83D84567-A6F6-C89D-ACB3-12AC8B2765E6}"/>
          </ac:picMkLst>
        </pc:picChg>
        <pc:picChg chg="add mod">
          <ac:chgData name="VIGNESH K Aravind" userId="f69c7051-2e34-4f22-aee8-385415ede180" providerId="ADAL" clId="{3EC33501-9BD4-4360-9D1A-37E995FF2D4F}" dt="2022-12-22T06:27:33.644" v="2517" actId="1076"/>
          <ac:picMkLst>
            <pc:docMk/>
            <pc:sldMk cId="1641527905" sldId="1949"/>
            <ac:picMk id="4098" creationId="{F9E8E17A-13EE-0058-EA95-20C0B797B65C}"/>
          </ac:picMkLst>
        </pc:picChg>
      </pc:sldChg>
      <pc:sldChg chg="add del">
        <pc:chgData name="VIGNESH K Aravind" userId="f69c7051-2e34-4f22-aee8-385415ede180" providerId="ADAL" clId="{3EC33501-9BD4-4360-9D1A-37E995FF2D4F}" dt="2022-12-22T05:20:52.615" v="1975"/>
        <pc:sldMkLst>
          <pc:docMk/>
          <pc:sldMk cId="6323453" sldId="1950"/>
        </pc:sldMkLst>
      </pc:sldChg>
      <pc:sldChg chg="addSp delSp modSp add mod">
        <pc:chgData name="VIGNESH K Aravind" userId="f69c7051-2e34-4f22-aee8-385415ede180" providerId="ADAL" clId="{3EC33501-9BD4-4360-9D1A-37E995FF2D4F}" dt="2022-12-22T06:31:11.452" v="2667" actId="27636"/>
        <pc:sldMkLst>
          <pc:docMk/>
          <pc:sldMk cId="2256330822" sldId="1950"/>
        </pc:sldMkLst>
        <pc:spChg chg="add del">
          <ac:chgData name="VIGNESH K Aravind" userId="f69c7051-2e34-4f22-aee8-385415ede180" providerId="ADAL" clId="{3EC33501-9BD4-4360-9D1A-37E995FF2D4F}" dt="2022-12-22T06:28:30.363" v="2521"/>
          <ac:spMkLst>
            <pc:docMk/>
            <pc:sldMk cId="2256330822" sldId="1950"/>
            <ac:spMk id="2" creationId="{1B29AF9D-BBA6-9697-E977-3C47556060F1}"/>
          </ac:spMkLst>
        </pc:spChg>
        <pc:spChg chg="add del">
          <ac:chgData name="VIGNESH K Aravind" userId="f69c7051-2e34-4f22-aee8-385415ede180" providerId="ADAL" clId="{3EC33501-9BD4-4360-9D1A-37E995FF2D4F}" dt="2022-12-22T06:28:37.067" v="2523"/>
          <ac:spMkLst>
            <pc:docMk/>
            <pc:sldMk cId="2256330822" sldId="1950"/>
            <ac:spMk id="3" creationId="{DB72137A-06DD-B3CF-7FDD-F598B4926AF9}"/>
          </ac:spMkLst>
        </pc:spChg>
        <pc:spChg chg="mod">
          <ac:chgData name="VIGNESH K Aravind" userId="f69c7051-2e34-4f22-aee8-385415ede180" providerId="ADAL" clId="{3EC33501-9BD4-4360-9D1A-37E995FF2D4F}" dt="2022-12-22T06:31:11.452" v="2667" actId="27636"/>
          <ac:spMkLst>
            <pc:docMk/>
            <pc:sldMk cId="2256330822" sldId="1950"/>
            <ac:spMk id="17" creationId="{00000000-0000-0000-0000-000000000000}"/>
          </ac:spMkLst>
        </pc:spChg>
        <pc:picChg chg="add mod">
          <ac:chgData name="VIGNESH K Aravind" userId="f69c7051-2e34-4f22-aee8-385415ede180" providerId="ADAL" clId="{3EC33501-9BD4-4360-9D1A-37E995FF2D4F}" dt="2022-12-22T06:31:07.350" v="2665" actId="1076"/>
          <ac:picMkLst>
            <pc:docMk/>
            <pc:sldMk cId="2256330822" sldId="1950"/>
            <ac:picMk id="4" creationId="{B301DB4C-2F21-44E7-8EEC-3B0EDFACBA62}"/>
          </ac:picMkLst>
        </pc:picChg>
        <pc:picChg chg="del">
          <ac:chgData name="VIGNESH K Aravind" userId="f69c7051-2e34-4f22-aee8-385415ede180" providerId="ADAL" clId="{3EC33501-9BD4-4360-9D1A-37E995FF2D4F}" dt="2022-12-22T06:28:26.232" v="2519" actId="478"/>
          <ac:picMkLst>
            <pc:docMk/>
            <pc:sldMk cId="2256330822" sldId="1950"/>
            <ac:picMk id="4098" creationId="{F9E8E17A-13EE-0058-EA95-20C0B797B65C}"/>
          </ac:picMkLst>
        </pc:picChg>
      </pc:sldChg>
      <pc:sldChg chg="addSp delSp modSp add mod">
        <pc:chgData name="VIGNESH K Aravind" userId="f69c7051-2e34-4f22-aee8-385415ede180" providerId="ADAL" clId="{3EC33501-9BD4-4360-9D1A-37E995FF2D4F}" dt="2022-12-22T16:24:43.493" v="3094" actId="113"/>
        <pc:sldMkLst>
          <pc:docMk/>
          <pc:sldMk cId="1865007509" sldId="1951"/>
        </pc:sldMkLst>
        <pc:spChg chg="add mod">
          <ac:chgData name="VIGNESH K Aravind" userId="f69c7051-2e34-4f22-aee8-385415ede180" providerId="ADAL" clId="{3EC33501-9BD4-4360-9D1A-37E995FF2D4F}" dt="2022-12-22T16:24:43.493" v="3094" actId="113"/>
          <ac:spMkLst>
            <pc:docMk/>
            <pc:sldMk cId="1865007509" sldId="1951"/>
            <ac:spMk id="4" creationId="{80F4F52D-CAE0-BBC9-06E4-AAE210778096}"/>
          </ac:spMkLst>
        </pc:spChg>
        <pc:spChg chg="add mod">
          <ac:chgData name="VIGNESH K Aravind" userId="f69c7051-2e34-4f22-aee8-385415ede180" providerId="ADAL" clId="{3EC33501-9BD4-4360-9D1A-37E995FF2D4F}" dt="2022-12-22T15:54:43.658" v="3030" actId="1076"/>
          <ac:spMkLst>
            <pc:docMk/>
            <pc:sldMk cId="1865007509" sldId="1951"/>
            <ac:spMk id="5" creationId="{DBB99D5F-4257-348C-E8AF-510FEB47D6BA}"/>
          </ac:spMkLst>
        </pc:spChg>
        <pc:graphicFrameChg chg="add mod modGraphic">
          <ac:chgData name="VIGNESH K Aravind" userId="f69c7051-2e34-4f22-aee8-385415ede180" providerId="ADAL" clId="{3EC33501-9BD4-4360-9D1A-37E995FF2D4F}" dt="2022-12-22T16:08:29.319" v="3040" actId="3064"/>
          <ac:graphicFrameMkLst>
            <pc:docMk/>
            <pc:sldMk cId="1865007509" sldId="1951"/>
            <ac:graphicFrameMk id="6" creationId="{91677648-8F26-7E5C-A1D6-C78291FF65DF}"/>
          </ac:graphicFrameMkLst>
        </pc:graphicFrameChg>
        <pc:picChg chg="del">
          <ac:chgData name="VIGNESH K Aravind" userId="f69c7051-2e34-4f22-aee8-385415ede180" providerId="ADAL" clId="{3EC33501-9BD4-4360-9D1A-37E995FF2D4F}" dt="2022-12-22T15:54:21.948" v="3025" actId="478"/>
          <ac:picMkLst>
            <pc:docMk/>
            <pc:sldMk cId="1865007509" sldId="1951"/>
            <ac:picMk id="2" creationId="{00000000-0000-0000-0000-000000000000}"/>
          </ac:picMkLst>
        </pc:picChg>
        <pc:picChg chg="del">
          <ac:chgData name="VIGNESH K Aravind" userId="f69c7051-2e34-4f22-aee8-385415ede180" providerId="ADAL" clId="{3EC33501-9BD4-4360-9D1A-37E995FF2D4F}" dt="2022-12-22T15:54:22.684" v="3026" actId="478"/>
          <ac:picMkLst>
            <pc:docMk/>
            <pc:sldMk cId="1865007509" sldId="1951"/>
            <ac:picMk id="3" creationId="{00000000-0000-0000-0000-000000000000}"/>
          </ac:picMkLst>
        </pc:picChg>
      </pc:sldChg>
      <pc:sldChg chg="modSp add mod">
        <pc:chgData name="VIGNESH K Aravind" userId="f69c7051-2e34-4f22-aee8-385415ede180" providerId="ADAL" clId="{3EC33501-9BD4-4360-9D1A-37E995FF2D4F}" dt="2022-12-22T16:30:42.236" v="3096" actId="6549"/>
        <pc:sldMkLst>
          <pc:docMk/>
          <pc:sldMk cId="224943909" sldId="1952"/>
        </pc:sldMkLst>
        <pc:spChg chg="mod">
          <ac:chgData name="VIGNESH K Aravind" userId="f69c7051-2e34-4f22-aee8-385415ede180" providerId="ADAL" clId="{3EC33501-9BD4-4360-9D1A-37E995FF2D4F}" dt="2022-12-22T16:24:29.955" v="3092" actId="113"/>
          <ac:spMkLst>
            <pc:docMk/>
            <pc:sldMk cId="224943909" sldId="1952"/>
            <ac:spMk id="3" creationId="{616F4D18-8E06-08E0-FBB4-D1AA2383A179}"/>
          </ac:spMkLst>
        </pc:spChg>
        <pc:spChg chg="mod">
          <ac:chgData name="VIGNESH K Aravind" userId="f69c7051-2e34-4f22-aee8-385415ede180" providerId="ADAL" clId="{3EC33501-9BD4-4360-9D1A-37E995FF2D4F}" dt="2022-12-22T16:30:42.236" v="3096" actId="6549"/>
          <ac:spMkLst>
            <pc:docMk/>
            <pc:sldMk cId="224943909" sldId="1952"/>
            <ac:spMk id="4" creationId="{7E12E8DD-B68E-EF92-9682-3224F3D4A252}"/>
          </ac:spMkLst>
        </pc:spChg>
      </pc:sldChg>
      <pc:sldChg chg="addSp delSp modSp add mod">
        <pc:chgData name="VIGNESH K Aravind" userId="f69c7051-2e34-4f22-aee8-385415ede180" providerId="ADAL" clId="{3EC33501-9BD4-4360-9D1A-37E995FF2D4F}" dt="2022-12-22T16:36:41.861" v="3159" actId="14100"/>
        <pc:sldMkLst>
          <pc:docMk/>
          <pc:sldMk cId="226025624" sldId="1953"/>
        </pc:sldMkLst>
        <pc:spChg chg="add mod">
          <ac:chgData name="VIGNESH K Aravind" userId="f69c7051-2e34-4f22-aee8-385415ede180" providerId="ADAL" clId="{3EC33501-9BD4-4360-9D1A-37E995FF2D4F}" dt="2022-12-22T16:35:51.372" v="3117" actId="113"/>
          <ac:spMkLst>
            <pc:docMk/>
            <pc:sldMk cId="226025624" sldId="1953"/>
            <ac:spMk id="2" creationId="{8CBBB7B6-B8B9-1E97-3767-BCDFAB958B4E}"/>
          </ac:spMkLst>
        </pc:spChg>
        <pc:spChg chg="del">
          <ac:chgData name="VIGNESH K Aravind" userId="f69c7051-2e34-4f22-aee8-385415ede180" providerId="ADAL" clId="{3EC33501-9BD4-4360-9D1A-37E995FF2D4F}" dt="2022-12-22T16:34:33.788" v="3099" actId="478"/>
          <ac:spMkLst>
            <pc:docMk/>
            <pc:sldMk cId="226025624" sldId="1953"/>
            <ac:spMk id="4" creationId="{80F4F52D-CAE0-BBC9-06E4-AAE210778096}"/>
          </ac:spMkLst>
        </pc:spChg>
        <pc:spChg chg="del">
          <ac:chgData name="VIGNESH K Aravind" userId="f69c7051-2e34-4f22-aee8-385415ede180" providerId="ADAL" clId="{3EC33501-9BD4-4360-9D1A-37E995FF2D4F}" dt="2022-12-22T16:34:33.788" v="3099" actId="478"/>
          <ac:spMkLst>
            <pc:docMk/>
            <pc:sldMk cId="226025624" sldId="1953"/>
            <ac:spMk id="5" creationId="{DBB99D5F-4257-348C-E8AF-510FEB47D6BA}"/>
          </ac:spMkLst>
        </pc:spChg>
        <pc:spChg chg="add mod">
          <ac:chgData name="VIGNESH K Aravind" userId="f69c7051-2e34-4f22-aee8-385415ede180" providerId="ADAL" clId="{3EC33501-9BD4-4360-9D1A-37E995FF2D4F}" dt="2022-12-22T16:34:43.853" v="3102" actId="1076"/>
          <ac:spMkLst>
            <pc:docMk/>
            <pc:sldMk cId="226025624" sldId="1953"/>
            <ac:spMk id="7" creationId="{467A4C85-87AF-7C51-0C81-246F29912C5F}"/>
          </ac:spMkLst>
        </pc:spChg>
        <pc:spChg chg="add mod">
          <ac:chgData name="VIGNESH K Aravind" userId="f69c7051-2e34-4f22-aee8-385415ede180" providerId="ADAL" clId="{3EC33501-9BD4-4360-9D1A-37E995FF2D4F}" dt="2022-12-22T16:36:41.861" v="3159" actId="14100"/>
          <ac:spMkLst>
            <pc:docMk/>
            <pc:sldMk cId="226025624" sldId="1953"/>
            <ac:spMk id="8" creationId="{DDE05F7A-A9BE-933C-A3A4-18CFD5B8C4DA}"/>
          </ac:spMkLst>
        </pc:spChg>
        <pc:graphicFrameChg chg="add mod modGraphic">
          <ac:chgData name="VIGNESH K Aravind" userId="f69c7051-2e34-4f22-aee8-385415ede180" providerId="ADAL" clId="{3EC33501-9BD4-4360-9D1A-37E995FF2D4F}" dt="2022-12-22T16:35:37.786" v="3115" actId="113"/>
          <ac:graphicFrameMkLst>
            <pc:docMk/>
            <pc:sldMk cId="226025624" sldId="1953"/>
            <ac:graphicFrameMk id="3" creationId="{18123822-E413-3505-72A6-13E1F33022E5}"/>
          </ac:graphicFrameMkLst>
        </pc:graphicFrameChg>
        <pc:graphicFrameChg chg="del modGraphic">
          <ac:chgData name="VIGNESH K Aravind" userId="f69c7051-2e34-4f22-aee8-385415ede180" providerId="ADAL" clId="{3EC33501-9BD4-4360-9D1A-37E995FF2D4F}" dt="2022-12-22T16:34:33.788" v="3099" actId="478"/>
          <ac:graphicFrameMkLst>
            <pc:docMk/>
            <pc:sldMk cId="226025624" sldId="1953"/>
            <ac:graphicFrameMk id="6" creationId="{91677648-8F26-7E5C-A1D6-C78291FF65DF}"/>
          </ac:graphicFrameMkLst>
        </pc:graphicFrameChg>
      </pc:sldChg>
      <pc:sldChg chg="addSp delSp modSp add mod">
        <pc:chgData name="VIGNESH K Aravind" userId="f69c7051-2e34-4f22-aee8-385415ede180" providerId="ADAL" clId="{3EC33501-9BD4-4360-9D1A-37E995FF2D4F}" dt="2022-12-22T16:38:01.394" v="3172" actId="20577"/>
        <pc:sldMkLst>
          <pc:docMk/>
          <pc:sldMk cId="1910913993" sldId="1954"/>
        </pc:sldMkLst>
        <pc:spChg chg="mod">
          <ac:chgData name="VIGNESH K Aravind" userId="f69c7051-2e34-4f22-aee8-385415ede180" providerId="ADAL" clId="{3EC33501-9BD4-4360-9D1A-37E995FF2D4F}" dt="2022-12-22T16:38:01.394" v="3172" actId="20577"/>
          <ac:spMkLst>
            <pc:docMk/>
            <pc:sldMk cId="1910913993" sldId="1954"/>
            <ac:spMk id="2" creationId="{8CBBB7B6-B8B9-1E97-3767-BCDFAB958B4E}"/>
          </ac:spMkLst>
        </pc:spChg>
        <pc:spChg chg="add mod">
          <ac:chgData name="VIGNESH K Aravind" userId="f69c7051-2e34-4f22-aee8-385415ede180" providerId="ADAL" clId="{3EC33501-9BD4-4360-9D1A-37E995FF2D4F}" dt="2022-12-22T16:37:20.214" v="3161" actId="1076"/>
          <ac:spMkLst>
            <pc:docMk/>
            <pc:sldMk cId="1910913993" sldId="1954"/>
            <ac:spMk id="4" creationId="{DEFCD76D-2C0C-D6CA-C206-10E11D974801}"/>
          </ac:spMkLst>
        </pc:spChg>
        <pc:spChg chg="add mod">
          <ac:chgData name="VIGNESH K Aravind" userId="f69c7051-2e34-4f22-aee8-385415ede180" providerId="ADAL" clId="{3EC33501-9BD4-4360-9D1A-37E995FF2D4F}" dt="2022-12-22T16:37:20.214" v="3161" actId="1076"/>
          <ac:spMkLst>
            <pc:docMk/>
            <pc:sldMk cId="1910913993" sldId="1954"/>
            <ac:spMk id="5" creationId="{AECF8818-105E-9689-E0D6-0342E703E872}"/>
          </ac:spMkLst>
        </pc:spChg>
        <pc:spChg chg="add mod">
          <ac:chgData name="VIGNESH K Aravind" userId="f69c7051-2e34-4f22-aee8-385415ede180" providerId="ADAL" clId="{3EC33501-9BD4-4360-9D1A-37E995FF2D4F}" dt="2022-12-22T16:37:20.214" v="3161" actId="1076"/>
          <ac:spMkLst>
            <pc:docMk/>
            <pc:sldMk cId="1910913993" sldId="1954"/>
            <ac:spMk id="6" creationId="{6500DF4B-E481-641B-1E46-E1BA7362F9F8}"/>
          </ac:spMkLst>
        </pc:spChg>
        <pc:spChg chg="del">
          <ac:chgData name="VIGNESH K Aravind" userId="f69c7051-2e34-4f22-aee8-385415ede180" providerId="ADAL" clId="{3EC33501-9BD4-4360-9D1A-37E995FF2D4F}" dt="2022-12-22T16:36:36.281" v="3158" actId="478"/>
          <ac:spMkLst>
            <pc:docMk/>
            <pc:sldMk cId="1910913993" sldId="1954"/>
            <ac:spMk id="7" creationId="{467A4C85-87AF-7C51-0C81-246F29912C5F}"/>
          </ac:spMkLst>
        </pc:spChg>
        <pc:spChg chg="del">
          <ac:chgData name="VIGNESH K Aravind" userId="f69c7051-2e34-4f22-aee8-385415ede180" providerId="ADAL" clId="{3EC33501-9BD4-4360-9D1A-37E995FF2D4F}" dt="2022-12-22T16:36:36.281" v="3158" actId="478"/>
          <ac:spMkLst>
            <pc:docMk/>
            <pc:sldMk cId="1910913993" sldId="1954"/>
            <ac:spMk id="8" creationId="{DDE05F7A-A9BE-933C-A3A4-18CFD5B8C4DA}"/>
          </ac:spMkLst>
        </pc:spChg>
        <pc:spChg chg="add mod">
          <ac:chgData name="VIGNESH K Aravind" userId="f69c7051-2e34-4f22-aee8-385415ede180" providerId="ADAL" clId="{3EC33501-9BD4-4360-9D1A-37E995FF2D4F}" dt="2022-12-22T16:37:20.214" v="3161" actId="1076"/>
          <ac:spMkLst>
            <pc:docMk/>
            <pc:sldMk cId="1910913993" sldId="1954"/>
            <ac:spMk id="9" creationId="{4AA03D5B-94C9-EA62-6692-661A03B42DC3}"/>
          </ac:spMkLst>
        </pc:spChg>
        <pc:spChg chg="mod">
          <ac:chgData name="VIGNESH K Aravind" userId="f69c7051-2e34-4f22-aee8-385415ede180" providerId="ADAL" clId="{3EC33501-9BD4-4360-9D1A-37E995FF2D4F}" dt="2022-12-22T16:37:20.214" v="3161" actId="1076"/>
          <ac:spMkLst>
            <pc:docMk/>
            <pc:sldMk cId="1910913993" sldId="1954"/>
            <ac:spMk id="14" creationId="{661D583E-2CB7-B6F3-E1A3-5EBE4C8B037B}"/>
          </ac:spMkLst>
        </pc:spChg>
        <pc:spChg chg="mod">
          <ac:chgData name="VIGNESH K Aravind" userId="f69c7051-2e34-4f22-aee8-385415ede180" providerId="ADAL" clId="{3EC33501-9BD4-4360-9D1A-37E995FF2D4F}" dt="2022-12-22T16:37:20.214" v="3161" actId="1076"/>
          <ac:spMkLst>
            <pc:docMk/>
            <pc:sldMk cId="1910913993" sldId="1954"/>
            <ac:spMk id="15" creationId="{4F318303-0DDB-FC35-D212-D8AE7261667E}"/>
          </ac:spMkLst>
        </pc:spChg>
        <pc:spChg chg="mod">
          <ac:chgData name="VIGNESH K Aravind" userId="f69c7051-2e34-4f22-aee8-385415ede180" providerId="ADAL" clId="{3EC33501-9BD4-4360-9D1A-37E995FF2D4F}" dt="2022-12-22T16:37:20.214" v="3161" actId="1076"/>
          <ac:spMkLst>
            <pc:docMk/>
            <pc:sldMk cId="1910913993" sldId="1954"/>
            <ac:spMk id="16" creationId="{55FFDA61-2D9F-3222-4F3B-025BEA1388C6}"/>
          </ac:spMkLst>
        </pc:spChg>
        <pc:spChg chg="mod">
          <ac:chgData name="VIGNESH K Aravind" userId="f69c7051-2e34-4f22-aee8-385415ede180" providerId="ADAL" clId="{3EC33501-9BD4-4360-9D1A-37E995FF2D4F}" dt="2022-12-22T16:37:20.214" v="3161" actId="1076"/>
          <ac:spMkLst>
            <pc:docMk/>
            <pc:sldMk cId="1910913993" sldId="1954"/>
            <ac:spMk id="18" creationId="{50DA6497-33F3-EF3E-22F1-C88B1B5489FE}"/>
          </ac:spMkLst>
        </pc:spChg>
        <pc:spChg chg="mod">
          <ac:chgData name="VIGNESH K Aravind" userId="f69c7051-2e34-4f22-aee8-385415ede180" providerId="ADAL" clId="{3EC33501-9BD4-4360-9D1A-37E995FF2D4F}" dt="2022-12-22T16:37:20.214" v="3161" actId="1076"/>
          <ac:spMkLst>
            <pc:docMk/>
            <pc:sldMk cId="1910913993" sldId="1954"/>
            <ac:spMk id="19" creationId="{52F83F8D-DD65-06E0-309C-3B3CA17B66C6}"/>
          </ac:spMkLst>
        </pc:spChg>
        <pc:spChg chg="mod">
          <ac:chgData name="VIGNESH K Aravind" userId="f69c7051-2e34-4f22-aee8-385415ede180" providerId="ADAL" clId="{3EC33501-9BD4-4360-9D1A-37E995FF2D4F}" dt="2022-12-22T16:37:20.214" v="3161" actId="1076"/>
          <ac:spMkLst>
            <pc:docMk/>
            <pc:sldMk cId="1910913993" sldId="1954"/>
            <ac:spMk id="20" creationId="{A902F64D-BBE6-6F71-3784-673E7B8E172C}"/>
          </ac:spMkLst>
        </pc:spChg>
        <pc:spChg chg="mod">
          <ac:chgData name="VIGNESH K Aravind" userId="f69c7051-2e34-4f22-aee8-385415ede180" providerId="ADAL" clId="{3EC33501-9BD4-4360-9D1A-37E995FF2D4F}" dt="2022-12-22T16:37:20.214" v="3161" actId="1076"/>
          <ac:spMkLst>
            <pc:docMk/>
            <pc:sldMk cId="1910913993" sldId="1954"/>
            <ac:spMk id="21" creationId="{5C6B96D6-76B3-2C94-4DD7-240136B62E3F}"/>
          </ac:spMkLst>
        </pc:spChg>
        <pc:spChg chg="mod">
          <ac:chgData name="VIGNESH K Aravind" userId="f69c7051-2e34-4f22-aee8-385415ede180" providerId="ADAL" clId="{3EC33501-9BD4-4360-9D1A-37E995FF2D4F}" dt="2022-12-22T16:37:20.214" v="3161" actId="1076"/>
          <ac:spMkLst>
            <pc:docMk/>
            <pc:sldMk cId="1910913993" sldId="1954"/>
            <ac:spMk id="22" creationId="{B3D4C9A0-E564-59F4-1DD1-936CABA6C557}"/>
          </ac:spMkLst>
        </pc:spChg>
        <pc:spChg chg="mod">
          <ac:chgData name="VIGNESH K Aravind" userId="f69c7051-2e34-4f22-aee8-385415ede180" providerId="ADAL" clId="{3EC33501-9BD4-4360-9D1A-37E995FF2D4F}" dt="2022-12-22T16:37:20.214" v="3161" actId="1076"/>
          <ac:spMkLst>
            <pc:docMk/>
            <pc:sldMk cId="1910913993" sldId="1954"/>
            <ac:spMk id="23" creationId="{BC22C696-E761-8DAD-B47A-19E9E124B0E0}"/>
          </ac:spMkLst>
        </pc:spChg>
        <pc:spChg chg="mod">
          <ac:chgData name="VIGNESH K Aravind" userId="f69c7051-2e34-4f22-aee8-385415ede180" providerId="ADAL" clId="{3EC33501-9BD4-4360-9D1A-37E995FF2D4F}" dt="2022-12-22T16:37:20.214" v="3161" actId="1076"/>
          <ac:spMkLst>
            <pc:docMk/>
            <pc:sldMk cId="1910913993" sldId="1954"/>
            <ac:spMk id="24" creationId="{4F378403-94FF-8496-B880-CC10DA898C7F}"/>
          </ac:spMkLst>
        </pc:spChg>
        <pc:spChg chg="mod">
          <ac:chgData name="VIGNESH K Aravind" userId="f69c7051-2e34-4f22-aee8-385415ede180" providerId="ADAL" clId="{3EC33501-9BD4-4360-9D1A-37E995FF2D4F}" dt="2022-12-22T16:37:20.214" v="3161" actId="1076"/>
          <ac:spMkLst>
            <pc:docMk/>
            <pc:sldMk cId="1910913993" sldId="1954"/>
            <ac:spMk id="25" creationId="{5E334EB8-2450-19D7-8500-7674CC3DE963}"/>
          </ac:spMkLst>
        </pc:spChg>
        <pc:spChg chg="mod">
          <ac:chgData name="VIGNESH K Aravind" userId="f69c7051-2e34-4f22-aee8-385415ede180" providerId="ADAL" clId="{3EC33501-9BD4-4360-9D1A-37E995FF2D4F}" dt="2022-12-22T16:37:20.214" v="3161" actId="1076"/>
          <ac:spMkLst>
            <pc:docMk/>
            <pc:sldMk cId="1910913993" sldId="1954"/>
            <ac:spMk id="28" creationId="{0B7802CB-C6CB-FFD4-85D4-95EA2BABA117}"/>
          </ac:spMkLst>
        </pc:spChg>
        <pc:spChg chg="mod">
          <ac:chgData name="VIGNESH K Aravind" userId="f69c7051-2e34-4f22-aee8-385415ede180" providerId="ADAL" clId="{3EC33501-9BD4-4360-9D1A-37E995FF2D4F}" dt="2022-12-22T16:37:20.214" v="3161" actId="1076"/>
          <ac:spMkLst>
            <pc:docMk/>
            <pc:sldMk cId="1910913993" sldId="1954"/>
            <ac:spMk id="29" creationId="{0A37CB93-7901-D490-9344-DCC8AB92319D}"/>
          </ac:spMkLst>
        </pc:spChg>
        <pc:spChg chg="mod">
          <ac:chgData name="VIGNESH K Aravind" userId="f69c7051-2e34-4f22-aee8-385415ede180" providerId="ADAL" clId="{3EC33501-9BD4-4360-9D1A-37E995FF2D4F}" dt="2022-12-22T16:37:20.214" v="3161" actId="1076"/>
          <ac:spMkLst>
            <pc:docMk/>
            <pc:sldMk cId="1910913993" sldId="1954"/>
            <ac:spMk id="30" creationId="{3C582571-C68E-F01D-6D0D-6B11AE4FE6CB}"/>
          </ac:spMkLst>
        </pc:spChg>
        <pc:spChg chg="mod">
          <ac:chgData name="VIGNESH K Aravind" userId="f69c7051-2e34-4f22-aee8-385415ede180" providerId="ADAL" clId="{3EC33501-9BD4-4360-9D1A-37E995FF2D4F}" dt="2022-12-22T16:37:20.214" v="3161" actId="1076"/>
          <ac:spMkLst>
            <pc:docMk/>
            <pc:sldMk cId="1910913993" sldId="1954"/>
            <ac:spMk id="33" creationId="{5B70277B-669D-6DBE-92D1-D9C5916DB52C}"/>
          </ac:spMkLst>
        </pc:spChg>
        <pc:spChg chg="mod">
          <ac:chgData name="VIGNESH K Aravind" userId="f69c7051-2e34-4f22-aee8-385415ede180" providerId="ADAL" clId="{3EC33501-9BD4-4360-9D1A-37E995FF2D4F}" dt="2022-12-22T16:37:20.214" v="3161" actId="1076"/>
          <ac:spMkLst>
            <pc:docMk/>
            <pc:sldMk cId="1910913993" sldId="1954"/>
            <ac:spMk id="34" creationId="{598688A7-2443-31A1-465B-66EB7C1F8FDE}"/>
          </ac:spMkLst>
        </pc:spChg>
        <pc:spChg chg="mod">
          <ac:chgData name="VIGNESH K Aravind" userId="f69c7051-2e34-4f22-aee8-385415ede180" providerId="ADAL" clId="{3EC33501-9BD4-4360-9D1A-37E995FF2D4F}" dt="2022-12-22T16:37:20.214" v="3161" actId="1076"/>
          <ac:spMkLst>
            <pc:docMk/>
            <pc:sldMk cId="1910913993" sldId="1954"/>
            <ac:spMk id="35" creationId="{9272F08A-92CC-3561-640A-A9DDE3EBE811}"/>
          </ac:spMkLst>
        </pc:spChg>
        <pc:spChg chg="mod">
          <ac:chgData name="VIGNESH K Aravind" userId="f69c7051-2e34-4f22-aee8-385415ede180" providerId="ADAL" clId="{3EC33501-9BD4-4360-9D1A-37E995FF2D4F}" dt="2022-12-22T16:37:20.214" v="3161" actId="1076"/>
          <ac:spMkLst>
            <pc:docMk/>
            <pc:sldMk cId="1910913993" sldId="1954"/>
            <ac:spMk id="36" creationId="{C577A979-2C91-A707-7F95-523A8AD2FD6A}"/>
          </ac:spMkLst>
        </pc:spChg>
        <pc:spChg chg="mod">
          <ac:chgData name="VIGNESH K Aravind" userId="f69c7051-2e34-4f22-aee8-385415ede180" providerId="ADAL" clId="{3EC33501-9BD4-4360-9D1A-37E995FF2D4F}" dt="2022-12-22T16:37:20.214" v="3161" actId="1076"/>
          <ac:spMkLst>
            <pc:docMk/>
            <pc:sldMk cId="1910913993" sldId="1954"/>
            <ac:spMk id="37" creationId="{B04CDF1F-6FD7-7BA4-0BBE-441F646D1685}"/>
          </ac:spMkLst>
        </pc:spChg>
        <pc:spChg chg="mod">
          <ac:chgData name="VIGNESH K Aravind" userId="f69c7051-2e34-4f22-aee8-385415ede180" providerId="ADAL" clId="{3EC33501-9BD4-4360-9D1A-37E995FF2D4F}" dt="2022-12-22T16:37:20.214" v="3161" actId="1076"/>
          <ac:spMkLst>
            <pc:docMk/>
            <pc:sldMk cId="1910913993" sldId="1954"/>
            <ac:spMk id="38" creationId="{B9AADA8B-4444-B33C-8AFE-07D9A49B77BB}"/>
          </ac:spMkLst>
        </pc:spChg>
        <pc:spChg chg="mod">
          <ac:chgData name="VIGNESH K Aravind" userId="f69c7051-2e34-4f22-aee8-385415ede180" providerId="ADAL" clId="{3EC33501-9BD4-4360-9D1A-37E995FF2D4F}" dt="2022-12-22T16:37:20.214" v="3161" actId="1076"/>
          <ac:spMkLst>
            <pc:docMk/>
            <pc:sldMk cId="1910913993" sldId="1954"/>
            <ac:spMk id="39" creationId="{E0E76DA4-E391-EF20-5E2C-7704B7158BF9}"/>
          </ac:spMkLst>
        </pc:spChg>
        <pc:spChg chg="mod">
          <ac:chgData name="VIGNESH K Aravind" userId="f69c7051-2e34-4f22-aee8-385415ede180" providerId="ADAL" clId="{3EC33501-9BD4-4360-9D1A-37E995FF2D4F}" dt="2022-12-22T16:37:20.214" v="3161" actId="1076"/>
          <ac:spMkLst>
            <pc:docMk/>
            <pc:sldMk cId="1910913993" sldId="1954"/>
            <ac:spMk id="40" creationId="{B06D28D8-C21F-0E66-DF15-12350C0C184E}"/>
          </ac:spMkLst>
        </pc:spChg>
        <pc:spChg chg="mod">
          <ac:chgData name="VIGNESH K Aravind" userId="f69c7051-2e34-4f22-aee8-385415ede180" providerId="ADAL" clId="{3EC33501-9BD4-4360-9D1A-37E995FF2D4F}" dt="2022-12-22T16:37:20.214" v="3161" actId="1076"/>
          <ac:spMkLst>
            <pc:docMk/>
            <pc:sldMk cId="1910913993" sldId="1954"/>
            <ac:spMk id="43" creationId="{93C86D27-E386-02F7-4247-B0CB3297AE77}"/>
          </ac:spMkLst>
        </pc:spChg>
        <pc:spChg chg="mod">
          <ac:chgData name="VIGNESH K Aravind" userId="f69c7051-2e34-4f22-aee8-385415ede180" providerId="ADAL" clId="{3EC33501-9BD4-4360-9D1A-37E995FF2D4F}" dt="2022-12-22T16:37:20.214" v="3161" actId="1076"/>
          <ac:spMkLst>
            <pc:docMk/>
            <pc:sldMk cId="1910913993" sldId="1954"/>
            <ac:spMk id="44" creationId="{0F69C736-1989-9C87-9045-37ED6C65571C}"/>
          </ac:spMkLst>
        </pc:spChg>
        <pc:spChg chg="mod">
          <ac:chgData name="VIGNESH K Aravind" userId="f69c7051-2e34-4f22-aee8-385415ede180" providerId="ADAL" clId="{3EC33501-9BD4-4360-9D1A-37E995FF2D4F}" dt="2022-12-22T16:37:20.214" v="3161" actId="1076"/>
          <ac:spMkLst>
            <pc:docMk/>
            <pc:sldMk cId="1910913993" sldId="1954"/>
            <ac:spMk id="45" creationId="{F957195A-D649-136B-1EE3-5C38D9115517}"/>
          </ac:spMkLst>
        </pc:spChg>
        <pc:spChg chg="add mod">
          <ac:chgData name="VIGNESH K Aravind" userId="f69c7051-2e34-4f22-aee8-385415ede180" providerId="ADAL" clId="{3EC33501-9BD4-4360-9D1A-37E995FF2D4F}" dt="2022-12-22T16:37:20.214" v="3161" actId="1076"/>
          <ac:spMkLst>
            <pc:docMk/>
            <pc:sldMk cId="1910913993" sldId="1954"/>
            <ac:spMk id="48" creationId="{4BB9F17E-1B47-C38A-8749-FB7FFE3C9FD7}"/>
          </ac:spMkLst>
        </pc:spChg>
        <pc:spChg chg="add mod">
          <ac:chgData name="VIGNESH K Aravind" userId="f69c7051-2e34-4f22-aee8-385415ede180" providerId="ADAL" clId="{3EC33501-9BD4-4360-9D1A-37E995FF2D4F}" dt="2022-12-22T16:37:20.214" v="3161" actId="1076"/>
          <ac:spMkLst>
            <pc:docMk/>
            <pc:sldMk cId="1910913993" sldId="1954"/>
            <ac:spMk id="49" creationId="{8E2A1C5E-BBB3-2C92-EA45-D72D04B663DB}"/>
          </ac:spMkLst>
        </pc:spChg>
        <pc:spChg chg="mod">
          <ac:chgData name="VIGNESH K Aravind" userId="f69c7051-2e34-4f22-aee8-385415ede180" providerId="ADAL" clId="{3EC33501-9BD4-4360-9D1A-37E995FF2D4F}" dt="2022-12-22T16:37:20.214" v="3161" actId="1076"/>
          <ac:spMkLst>
            <pc:docMk/>
            <pc:sldMk cId="1910913993" sldId="1954"/>
            <ac:spMk id="51" creationId="{0F08C4B3-1F8F-061C-E977-22DD222181DF}"/>
          </ac:spMkLst>
        </pc:spChg>
        <pc:spChg chg="mod">
          <ac:chgData name="VIGNESH K Aravind" userId="f69c7051-2e34-4f22-aee8-385415ede180" providerId="ADAL" clId="{3EC33501-9BD4-4360-9D1A-37E995FF2D4F}" dt="2022-12-22T16:37:20.214" v="3161" actId="1076"/>
          <ac:spMkLst>
            <pc:docMk/>
            <pc:sldMk cId="1910913993" sldId="1954"/>
            <ac:spMk id="52" creationId="{6BF8E930-EE29-0BD7-FE50-30C034F681A1}"/>
          </ac:spMkLst>
        </pc:spChg>
        <pc:spChg chg="mod">
          <ac:chgData name="VIGNESH K Aravind" userId="f69c7051-2e34-4f22-aee8-385415ede180" providerId="ADAL" clId="{3EC33501-9BD4-4360-9D1A-37E995FF2D4F}" dt="2022-12-22T16:37:20.214" v="3161" actId="1076"/>
          <ac:spMkLst>
            <pc:docMk/>
            <pc:sldMk cId="1910913993" sldId="1954"/>
            <ac:spMk id="53" creationId="{79F56624-31D4-ABC3-9CF5-087EEF71D224}"/>
          </ac:spMkLst>
        </pc:spChg>
        <pc:spChg chg="add mod">
          <ac:chgData name="VIGNESH K Aravind" userId="f69c7051-2e34-4f22-aee8-385415ede180" providerId="ADAL" clId="{3EC33501-9BD4-4360-9D1A-37E995FF2D4F}" dt="2022-12-22T16:37:27.212" v="3162" actId="1076"/>
          <ac:spMkLst>
            <pc:docMk/>
            <pc:sldMk cId="1910913993" sldId="1954"/>
            <ac:spMk id="56" creationId="{C3042A6F-05BA-538B-BC38-07EBCFC0E4DF}"/>
          </ac:spMkLst>
        </pc:spChg>
        <pc:spChg chg="add mod">
          <ac:chgData name="VIGNESH K Aravind" userId="f69c7051-2e34-4f22-aee8-385415ede180" providerId="ADAL" clId="{3EC33501-9BD4-4360-9D1A-37E995FF2D4F}" dt="2022-12-22T16:37:32.570" v="3163" actId="1076"/>
          <ac:spMkLst>
            <pc:docMk/>
            <pc:sldMk cId="1910913993" sldId="1954"/>
            <ac:spMk id="57" creationId="{7F4EE510-ED8C-DD1F-E9D6-DD267FCEF68B}"/>
          </ac:spMkLst>
        </pc:spChg>
        <pc:spChg chg="add mod">
          <ac:chgData name="VIGNESH K Aravind" userId="f69c7051-2e34-4f22-aee8-385415ede180" providerId="ADAL" clId="{3EC33501-9BD4-4360-9D1A-37E995FF2D4F}" dt="2022-12-22T16:37:20.214" v="3161" actId="1076"/>
          <ac:spMkLst>
            <pc:docMk/>
            <pc:sldMk cId="1910913993" sldId="1954"/>
            <ac:spMk id="58" creationId="{EE85390D-5CA9-8ACA-8CEC-23328451545B}"/>
          </ac:spMkLst>
        </pc:spChg>
        <pc:grpChg chg="add mod">
          <ac:chgData name="VIGNESH K Aravind" userId="f69c7051-2e34-4f22-aee8-385415ede180" providerId="ADAL" clId="{3EC33501-9BD4-4360-9D1A-37E995FF2D4F}" dt="2022-12-22T16:37:20.214" v="3161" actId="1076"/>
          <ac:grpSpMkLst>
            <pc:docMk/>
            <pc:sldMk cId="1910913993" sldId="1954"/>
            <ac:grpSpMk id="10" creationId="{2A2F7821-200D-6CE0-478A-B02A44A9D7BC}"/>
          </ac:grpSpMkLst>
        </pc:grpChg>
        <pc:grpChg chg="add mod">
          <ac:chgData name="VIGNESH K Aravind" userId="f69c7051-2e34-4f22-aee8-385415ede180" providerId="ADAL" clId="{3EC33501-9BD4-4360-9D1A-37E995FF2D4F}" dt="2022-12-22T16:37:20.214" v="3161" actId="1076"/>
          <ac:grpSpMkLst>
            <pc:docMk/>
            <pc:sldMk cId="1910913993" sldId="1954"/>
            <ac:grpSpMk id="17" creationId="{882CA99E-94BA-8871-9A8E-39910E2E4000}"/>
          </ac:grpSpMkLst>
        </pc:grpChg>
        <pc:grpChg chg="add mod">
          <ac:chgData name="VIGNESH K Aravind" userId="f69c7051-2e34-4f22-aee8-385415ede180" providerId="ADAL" clId="{3EC33501-9BD4-4360-9D1A-37E995FF2D4F}" dt="2022-12-22T16:37:20.214" v="3161" actId="1076"/>
          <ac:grpSpMkLst>
            <pc:docMk/>
            <pc:sldMk cId="1910913993" sldId="1954"/>
            <ac:grpSpMk id="32" creationId="{B4035DD8-1EAD-5391-14DC-C7002B37904E}"/>
          </ac:grpSpMkLst>
        </pc:grpChg>
        <pc:grpChg chg="add mod">
          <ac:chgData name="VIGNESH K Aravind" userId="f69c7051-2e34-4f22-aee8-385415ede180" providerId="ADAL" clId="{3EC33501-9BD4-4360-9D1A-37E995FF2D4F}" dt="2022-12-22T16:37:20.214" v="3161" actId="1076"/>
          <ac:grpSpMkLst>
            <pc:docMk/>
            <pc:sldMk cId="1910913993" sldId="1954"/>
            <ac:grpSpMk id="50" creationId="{89484328-84E2-BCD9-BD19-D637814C21C5}"/>
          </ac:grpSpMkLst>
        </pc:grpChg>
        <pc:graphicFrameChg chg="del">
          <ac:chgData name="VIGNESH K Aravind" userId="f69c7051-2e34-4f22-aee8-385415ede180" providerId="ADAL" clId="{3EC33501-9BD4-4360-9D1A-37E995FF2D4F}" dt="2022-12-22T16:36:36.281" v="3158" actId="478"/>
          <ac:graphicFrameMkLst>
            <pc:docMk/>
            <pc:sldMk cId="1910913993" sldId="1954"/>
            <ac:graphicFrameMk id="3" creationId="{18123822-E413-3505-72A6-13E1F33022E5}"/>
          </ac:graphicFrameMkLst>
        </pc:graphicFrameChg>
        <pc:cxnChg chg="mod">
          <ac:chgData name="VIGNESH K Aravind" userId="f69c7051-2e34-4f22-aee8-385415ede180" providerId="ADAL" clId="{3EC33501-9BD4-4360-9D1A-37E995FF2D4F}" dt="2022-12-22T16:37:20.214" v="3161" actId="1076"/>
          <ac:cxnSpMkLst>
            <pc:docMk/>
            <pc:sldMk cId="1910913993" sldId="1954"/>
            <ac:cxnSpMk id="11" creationId="{A1A416AD-7980-96B4-E5D9-5F38E6A1DC94}"/>
          </ac:cxnSpMkLst>
        </pc:cxnChg>
        <pc:cxnChg chg="mod">
          <ac:chgData name="VIGNESH K Aravind" userId="f69c7051-2e34-4f22-aee8-385415ede180" providerId="ADAL" clId="{3EC33501-9BD4-4360-9D1A-37E995FF2D4F}" dt="2022-12-22T16:37:20.214" v="3161" actId="1076"/>
          <ac:cxnSpMkLst>
            <pc:docMk/>
            <pc:sldMk cId="1910913993" sldId="1954"/>
            <ac:cxnSpMk id="12" creationId="{6BBFD977-F3B8-C0E6-0687-2293A405A315}"/>
          </ac:cxnSpMkLst>
        </pc:cxnChg>
        <pc:cxnChg chg="mod">
          <ac:chgData name="VIGNESH K Aravind" userId="f69c7051-2e34-4f22-aee8-385415ede180" providerId="ADAL" clId="{3EC33501-9BD4-4360-9D1A-37E995FF2D4F}" dt="2022-12-22T16:37:20.214" v="3161" actId="1076"/>
          <ac:cxnSpMkLst>
            <pc:docMk/>
            <pc:sldMk cId="1910913993" sldId="1954"/>
            <ac:cxnSpMk id="13" creationId="{4240D105-24E5-4D41-1D64-607C63EC6086}"/>
          </ac:cxnSpMkLst>
        </pc:cxnChg>
        <pc:cxnChg chg="mod">
          <ac:chgData name="VIGNESH K Aravind" userId="f69c7051-2e34-4f22-aee8-385415ede180" providerId="ADAL" clId="{3EC33501-9BD4-4360-9D1A-37E995FF2D4F}" dt="2022-12-22T16:37:20.214" v="3161" actId="1076"/>
          <ac:cxnSpMkLst>
            <pc:docMk/>
            <pc:sldMk cId="1910913993" sldId="1954"/>
            <ac:cxnSpMk id="26" creationId="{51BE525D-9038-956D-36ED-53C472B57650}"/>
          </ac:cxnSpMkLst>
        </pc:cxnChg>
        <pc:cxnChg chg="mod">
          <ac:chgData name="VIGNESH K Aravind" userId="f69c7051-2e34-4f22-aee8-385415ede180" providerId="ADAL" clId="{3EC33501-9BD4-4360-9D1A-37E995FF2D4F}" dt="2022-12-22T16:37:20.214" v="3161" actId="1076"/>
          <ac:cxnSpMkLst>
            <pc:docMk/>
            <pc:sldMk cId="1910913993" sldId="1954"/>
            <ac:cxnSpMk id="27" creationId="{B6DAC893-1F36-27CF-607A-F2EFCF00712D}"/>
          </ac:cxnSpMkLst>
        </pc:cxnChg>
        <pc:cxnChg chg="mod">
          <ac:chgData name="VIGNESH K Aravind" userId="f69c7051-2e34-4f22-aee8-385415ede180" providerId="ADAL" clId="{3EC33501-9BD4-4360-9D1A-37E995FF2D4F}" dt="2022-12-22T16:37:20.214" v="3161" actId="1076"/>
          <ac:cxnSpMkLst>
            <pc:docMk/>
            <pc:sldMk cId="1910913993" sldId="1954"/>
            <ac:cxnSpMk id="31" creationId="{DDE95653-4170-1704-79D6-9428B0FFE887}"/>
          </ac:cxnSpMkLst>
        </pc:cxnChg>
        <pc:cxnChg chg="mod">
          <ac:chgData name="VIGNESH K Aravind" userId="f69c7051-2e34-4f22-aee8-385415ede180" providerId="ADAL" clId="{3EC33501-9BD4-4360-9D1A-37E995FF2D4F}" dt="2022-12-22T16:37:20.214" v="3161" actId="1076"/>
          <ac:cxnSpMkLst>
            <pc:docMk/>
            <pc:sldMk cId="1910913993" sldId="1954"/>
            <ac:cxnSpMk id="41" creationId="{15FD7578-25FE-D256-7E56-3401670BBF4A}"/>
          </ac:cxnSpMkLst>
        </pc:cxnChg>
        <pc:cxnChg chg="mod">
          <ac:chgData name="VIGNESH K Aravind" userId="f69c7051-2e34-4f22-aee8-385415ede180" providerId="ADAL" clId="{3EC33501-9BD4-4360-9D1A-37E995FF2D4F}" dt="2022-12-22T16:37:20.214" v="3161" actId="1076"/>
          <ac:cxnSpMkLst>
            <pc:docMk/>
            <pc:sldMk cId="1910913993" sldId="1954"/>
            <ac:cxnSpMk id="42" creationId="{5828C84B-1342-2ABA-6D9E-6F987CDFBE57}"/>
          </ac:cxnSpMkLst>
        </pc:cxnChg>
        <pc:cxnChg chg="mod">
          <ac:chgData name="VIGNESH K Aravind" userId="f69c7051-2e34-4f22-aee8-385415ede180" providerId="ADAL" clId="{3EC33501-9BD4-4360-9D1A-37E995FF2D4F}" dt="2022-12-22T16:37:20.214" v="3161" actId="1076"/>
          <ac:cxnSpMkLst>
            <pc:docMk/>
            <pc:sldMk cId="1910913993" sldId="1954"/>
            <ac:cxnSpMk id="46" creationId="{4EC5D17A-749D-280F-5E41-44B0CAF70AD4}"/>
          </ac:cxnSpMkLst>
        </pc:cxnChg>
        <pc:cxnChg chg="mod">
          <ac:chgData name="VIGNESH K Aravind" userId="f69c7051-2e34-4f22-aee8-385415ede180" providerId="ADAL" clId="{3EC33501-9BD4-4360-9D1A-37E995FF2D4F}" dt="2022-12-22T16:37:20.214" v="3161" actId="1076"/>
          <ac:cxnSpMkLst>
            <pc:docMk/>
            <pc:sldMk cId="1910913993" sldId="1954"/>
            <ac:cxnSpMk id="47" creationId="{80E35918-6EF1-0FFE-11DF-0A50301049B2}"/>
          </ac:cxnSpMkLst>
        </pc:cxnChg>
        <pc:cxnChg chg="mod">
          <ac:chgData name="VIGNESH K Aravind" userId="f69c7051-2e34-4f22-aee8-385415ede180" providerId="ADAL" clId="{3EC33501-9BD4-4360-9D1A-37E995FF2D4F}" dt="2022-12-22T16:37:20.214" v="3161" actId="1076"/>
          <ac:cxnSpMkLst>
            <pc:docMk/>
            <pc:sldMk cId="1910913993" sldId="1954"/>
            <ac:cxnSpMk id="54" creationId="{76DDFB70-0B1E-12E6-82C5-3E5B4A8B6AA6}"/>
          </ac:cxnSpMkLst>
        </pc:cxnChg>
        <pc:cxnChg chg="mod">
          <ac:chgData name="VIGNESH K Aravind" userId="f69c7051-2e34-4f22-aee8-385415ede180" providerId="ADAL" clId="{3EC33501-9BD4-4360-9D1A-37E995FF2D4F}" dt="2022-12-22T16:37:20.214" v="3161" actId="1076"/>
          <ac:cxnSpMkLst>
            <pc:docMk/>
            <pc:sldMk cId="1910913993" sldId="1954"/>
            <ac:cxnSpMk id="55" creationId="{616AFC3A-F0AE-B717-09A2-CBF9865A31AD}"/>
          </ac:cxnSpMkLst>
        </pc:cxnChg>
      </pc:sldChg>
      <pc:sldChg chg="addSp delSp modSp add mod">
        <pc:chgData name="VIGNESH K Aravind" userId="f69c7051-2e34-4f22-aee8-385415ede180" providerId="ADAL" clId="{3EC33501-9BD4-4360-9D1A-37E995FF2D4F}" dt="2022-12-22T16:38:34.596" v="3181"/>
        <pc:sldMkLst>
          <pc:docMk/>
          <pc:sldMk cId="432450401" sldId="1955"/>
        </pc:sldMkLst>
        <pc:spChg chg="mod">
          <ac:chgData name="VIGNESH K Aravind" userId="f69c7051-2e34-4f22-aee8-385415ede180" providerId="ADAL" clId="{3EC33501-9BD4-4360-9D1A-37E995FF2D4F}" dt="2022-12-22T16:38:11.070" v="3177" actId="20577"/>
          <ac:spMkLst>
            <pc:docMk/>
            <pc:sldMk cId="432450401" sldId="1955"/>
            <ac:spMk id="2" creationId="{8CBBB7B6-B8B9-1E97-3767-BCDFAB958B4E}"/>
          </ac:spMkLst>
        </pc:spChg>
        <pc:spChg chg="add mod">
          <ac:chgData name="VIGNESH K Aravind" userId="f69c7051-2e34-4f22-aee8-385415ede180" providerId="ADAL" clId="{3EC33501-9BD4-4360-9D1A-37E995FF2D4F}" dt="2022-12-22T16:38:34.596" v="3181"/>
          <ac:spMkLst>
            <pc:docMk/>
            <pc:sldMk cId="432450401" sldId="1955"/>
            <ac:spMk id="3" creationId="{A7AE66B5-7F3D-5CE7-896A-406C355ED98E}"/>
          </ac:spMkLst>
        </pc:spChg>
        <pc:spChg chg="del mod">
          <ac:chgData name="VIGNESH K Aravind" userId="f69c7051-2e34-4f22-aee8-385415ede180" providerId="ADAL" clId="{3EC33501-9BD4-4360-9D1A-37E995FF2D4F}" dt="2022-12-22T16:38:20.600" v="3180" actId="478"/>
          <ac:spMkLst>
            <pc:docMk/>
            <pc:sldMk cId="432450401" sldId="1955"/>
            <ac:spMk id="4" creationId="{DEFCD76D-2C0C-D6CA-C206-10E11D974801}"/>
          </ac:spMkLst>
        </pc:spChg>
        <pc:spChg chg="del">
          <ac:chgData name="VIGNESH K Aravind" userId="f69c7051-2e34-4f22-aee8-385415ede180" providerId="ADAL" clId="{3EC33501-9BD4-4360-9D1A-37E995FF2D4F}" dt="2022-12-22T16:38:17.782" v="3178" actId="478"/>
          <ac:spMkLst>
            <pc:docMk/>
            <pc:sldMk cId="432450401" sldId="1955"/>
            <ac:spMk id="5" creationId="{AECF8818-105E-9689-E0D6-0342E703E872}"/>
          </ac:spMkLst>
        </pc:spChg>
        <pc:spChg chg="del">
          <ac:chgData name="VIGNESH K Aravind" userId="f69c7051-2e34-4f22-aee8-385415ede180" providerId="ADAL" clId="{3EC33501-9BD4-4360-9D1A-37E995FF2D4F}" dt="2022-12-22T16:38:17.782" v="3178" actId="478"/>
          <ac:spMkLst>
            <pc:docMk/>
            <pc:sldMk cId="432450401" sldId="1955"/>
            <ac:spMk id="6" creationId="{6500DF4B-E481-641B-1E46-E1BA7362F9F8}"/>
          </ac:spMkLst>
        </pc:spChg>
        <pc:spChg chg="add mod">
          <ac:chgData name="VIGNESH K Aravind" userId="f69c7051-2e34-4f22-aee8-385415ede180" providerId="ADAL" clId="{3EC33501-9BD4-4360-9D1A-37E995FF2D4F}" dt="2022-12-22T16:38:34.596" v="3181"/>
          <ac:spMkLst>
            <pc:docMk/>
            <pc:sldMk cId="432450401" sldId="1955"/>
            <ac:spMk id="7" creationId="{5A5693B5-4267-3FDD-23AA-F266A8B315D7}"/>
          </ac:spMkLst>
        </pc:spChg>
        <pc:spChg chg="add mod">
          <ac:chgData name="VIGNESH K Aravind" userId="f69c7051-2e34-4f22-aee8-385415ede180" providerId="ADAL" clId="{3EC33501-9BD4-4360-9D1A-37E995FF2D4F}" dt="2022-12-22T16:38:34.596" v="3181"/>
          <ac:spMkLst>
            <pc:docMk/>
            <pc:sldMk cId="432450401" sldId="1955"/>
            <ac:spMk id="8" creationId="{11CB802C-3AFB-C100-F7C6-67C42B2D2A02}"/>
          </ac:spMkLst>
        </pc:spChg>
        <pc:spChg chg="del">
          <ac:chgData name="VIGNESH K Aravind" userId="f69c7051-2e34-4f22-aee8-385415ede180" providerId="ADAL" clId="{3EC33501-9BD4-4360-9D1A-37E995FF2D4F}" dt="2022-12-22T16:38:17.782" v="3178" actId="478"/>
          <ac:spMkLst>
            <pc:docMk/>
            <pc:sldMk cId="432450401" sldId="1955"/>
            <ac:spMk id="9" creationId="{4AA03D5B-94C9-EA62-6692-661A03B42DC3}"/>
          </ac:spMkLst>
        </pc:spChg>
        <pc:spChg chg="del">
          <ac:chgData name="VIGNESH K Aravind" userId="f69c7051-2e34-4f22-aee8-385415ede180" providerId="ADAL" clId="{3EC33501-9BD4-4360-9D1A-37E995FF2D4F}" dt="2022-12-22T16:38:17.782" v="3178" actId="478"/>
          <ac:spMkLst>
            <pc:docMk/>
            <pc:sldMk cId="432450401" sldId="1955"/>
            <ac:spMk id="48" creationId="{4BB9F17E-1B47-C38A-8749-FB7FFE3C9FD7}"/>
          </ac:spMkLst>
        </pc:spChg>
        <pc:spChg chg="del">
          <ac:chgData name="VIGNESH K Aravind" userId="f69c7051-2e34-4f22-aee8-385415ede180" providerId="ADAL" clId="{3EC33501-9BD4-4360-9D1A-37E995FF2D4F}" dt="2022-12-22T16:38:17.782" v="3178" actId="478"/>
          <ac:spMkLst>
            <pc:docMk/>
            <pc:sldMk cId="432450401" sldId="1955"/>
            <ac:spMk id="49" creationId="{8E2A1C5E-BBB3-2C92-EA45-D72D04B663DB}"/>
          </ac:spMkLst>
        </pc:spChg>
        <pc:spChg chg="del">
          <ac:chgData name="VIGNESH K Aravind" userId="f69c7051-2e34-4f22-aee8-385415ede180" providerId="ADAL" clId="{3EC33501-9BD4-4360-9D1A-37E995FF2D4F}" dt="2022-12-22T16:38:17.782" v="3178" actId="478"/>
          <ac:spMkLst>
            <pc:docMk/>
            <pc:sldMk cId="432450401" sldId="1955"/>
            <ac:spMk id="58" creationId="{EE85390D-5CA9-8ACA-8CEC-23328451545B}"/>
          </ac:spMkLst>
        </pc:spChg>
        <pc:spChg chg="add mod">
          <ac:chgData name="VIGNESH K Aravind" userId="f69c7051-2e34-4f22-aee8-385415ede180" providerId="ADAL" clId="{3EC33501-9BD4-4360-9D1A-37E995FF2D4F}" dt="2022-12-22T16:38:34.596" v="3181"/>
          <ac:spMkLst>
            <pc:docMk/>
            <pc:sldMk cId="432450401" sldId="1955"/>
            <ac:spMk id="59" creationId="{117EC452-D319-60F9-8264-7BD412D0E919}"/>
          </ac:spMkLst>
        </pc:spChg>
        <pc:spChg chg="add mod">
          <ac:chgData name="VIGNESH K Aravind" userId="f69c7051-2e34-4f22-aee8-385415ede180" providerId="ADAL" clId="{3EC33501-9BD4-4360-9D1A-37E995FF2D4F}" dt="2022-12-22T16:38:34.596" v="3181"/>
          <ac:spMkLst>
            <pc:docMk/>
            <pc:sldMk cId="432450401" sldId="1955"/>
            <ac:spMk id="60" creationId="{0E942F8D-7E14-6CD4-ED39-76069950B99A}"/>
          </ac:spMkLst>
        </pc:spChg>
        <pc:spChg chg="add mod">
          <ac:chgData name="VIGNESH K Aravind" userId="f69c7051-2e34-4f22-aee8-385415ede180" providerId="ADAL" clId="{3EC33501-9BD4-4360-9D1A-37E995FF2D4F}" dt="2022-12-22T16:38:34.596" v="3181"/>
          <ac:spMkLst>
            <pc:docMk/>
            <pc:sldMk cId="432450401" sldId="1955"/>
            <ac:spMk id="61" creationId="{95D82E73-20D6-C623-21DE-BCA46EA6F35B}"/>
          </ac:spMkLst>
        </pc:spChg>
        <pc:spChg chg="mod">
          <ac:chgData name="VIGNESH K Aravind" userId="f69c7051-2e34-4f22-aee8-385415ede180" providerId="ADAL" clId="{3EC33501-9BD4-4360-9D1A-37E995FF2D4F}" dt="2022-12-22T16:38:34.596" v="3181"/>
          <ac:spMkLst>
            <pc:docMk/>
            <pc:sldMk cId="432450401" sldId="1955"/>
            <ac:spMk id="64" creationId="{7AE2850B-54FC-270A-ABFD-1E7FF2983169}"/>
          </ac:spMkLst>
        </pc:spChg>
        <pc:spChg chg="mod">
          <ac:chgData name="VIGNESH K Aravind" userId="f69c7051-2e34-4f22-aee8-385415ede180" providerId="ADAL" clId="{3EC33501-9BD4-4360-9D1A-37E995FF2D4F}" dt="2022-12-22T16:38:34.596" v="3181"/>
          <ac:spMkLst>
            <pc:docMk/>
            <pc:sldMk cId="432450401" sldId="1955"/>
            <ac:spMk id="67" creationId="{3D5A7B0C-B88F-4E3A-7845-A603329DC4D1}"/>
          </ac:spMkLst>
        </pc:spChg>
        <pc:spChg chg="mod">
          <ac:chgData name="VIGNESH K Aravind" userId="f69c7051-2e34-4f22-aee8-385415ede180" providerId="ADAL" clId="{3EC33501-9BD4-4360-9D1A-37E995FF2D4F}" dt="2022-12-22T16:38:34.596" v="3181"/>
          <ac:spMkLst>
            <pc:docMk/>
            <pc:sldMk cId="432450401" sldId="1955"/>
            <ac:spMk id="68" creationId="{3CAF0071-85C0-78D2-88AC-2FCA5544CB97}"/>
          </ac:spMkLst>
        </pc:spChg>
        <pc:spChg chg="mod">
          <ac:chgData name="VIGNESH K Aravind" userId="f69c7051-2e34-4f22-aee8-385415ede180" providerId="ADAL" clId="{3EC33501-9BD4-4360-9D1A-37E995FF2D4F}" dt="2022-12-22T16:38:34.596" v="3181"/>
          <ac:spMkLst>
            <pc:docMk/>
            <pc:sldMk cId="432450401" sldId="1955"/>
            <ac:spMk id="69" creationId="{14C54420-293A-4486-36A5-7FD80EE134C8}"/>
          </ac:spMkLst>
        </pc:spChg>
        <pc:spChg chg="mod">
          <ac:chgData name="VIGNESH K Aravind" userId="f69c7051-2e34-4f22-aee8-385415ede180" providerId="ADAL" clId="{3EC33501-9BD4-4360-9D1A-37E995FF2D4F}" dt="2022-12-22T16:38:34.596" v="3181"/>
          <ac:spMkLst>
            <pc:docMk/>
            <pc:sldMk cId="432450401" sldId="1955"/>
            <ac:spMk id="71" creationId="{CD27B62B-E47A-6026-3A32-78FB63A195B5}"/>
          </ac:spMkLst>
        </pc:spChg>
        <pc:spChg chg="mod">
          <ac:chgData name="VIGNESH K Aravind" userId="f69c7051-2e34-4f22-aee8-385415ede180" providerId="ADAL" clId="{3EC33501-9BD4-4360-9D1A-37E995FF2D4F}" dt="2022-12-22T16:38:34.596" v="3181"/>
          <ac:spMkLst>
            <pc:docMk/>
            <pc:sldMk cId="432450401" sldId="1955"/>
            <ac:spMk id="72" creationId="{82E4A98D-2D33-8B8E-3F1F-527E1DA7CD38}"/>
          </ac:spMkLst>
        </pc:spChg>
        <pc:spChg chg="add mod">
          <ac:chgData name="VIGNESH K Aravind" userId="f69c7051-2e34-4f22-aee8-385415ede180" providerId="ADAL" clId="{3EC33501-9BD4-4360-9D1A-37E995FF2D4F}" dt="2022-12-22T16:38:34.596" v="3181"/>
          <ac:spMkLst>
            <pc:docMk/>
            <pc:sldMk cId="432450401" sldId="1955"/>
            <ac:spMk id="73" creationId="{6463FD2F-80DA-A75C-AA2C-2956262173FA}"/>
          </ac:spMkLst>
        </pc:spChg>
        <pc:spChg chg="add mod">
          <ac:chgData name="VIGNESH K Aravind" userId="f69c7051-2e34-4f22-aee8-385415ede180" providerId="ADAL" clId="{3EC33501-9BD4-4360-9D1A-37E995FF2D4F}" dt="2022-12-22T16:38:34.596" v="3181"/>
          <ac:spMkLst>
            <pc:docMk/>
            <pc:sldMk cId="432450401" sldId="1955"/>
            <ac:spMk id="74" creationId="{02911A64-D862-D815-0E1A-E1FB41614F6F}"/>
          </ac:spMkLst>
        </pc:spChg>
        <pc:spChg chg="add mod">
          <ac:chgData name="VIGNESH K Aravind" userId="f69c7051-2e34-4f22-aee8-385415ede180" providerId="ADAL" clId="{3EC33501-9BD4-4360-9D1A-37E995FF2D4F}" dt="2022-12-22T16:38:34.596" v="3181"/>
          <ac:spMkLst>
            <pc:docMk/>
            <pc:sldMk cId="432450401" sldId="1955"/>
            <ac:spMk id="75" creationId="{3474122F-0D70-8C61-6596-DF4FE7151DE1}"/>
          </ac:spMkLst>
        </pc:spChg>
        <pc:spChg chg="mod">
          <ac:chgData name="VIGNESH K Aravind" userId="f69c7051-2e34-4f22-aee8-385415ede180" providerId="ADAL" clId="{3EC33501-9BD4-4360-9D1A-37E995FF2D4F}" dt="2022-12-22T16:38:34.596" v="3181"/>
          <ac:spMkLst>
            <pc:docMk/>
            <pc:sldMk cId="432450401" sldId="1955"/>
            <ac:spMk id="80" creationId="{588AC2FB-0CA6-C739-ECEA-87170CE4FF88}"/>
          </ac:spMkLst>
        </pc:spChg>
        <pc:spChg chg="mod">
          <ac:chgData name="VIGNESH K Aravind" userId="f69c7051-2e34-4f22-aee8-385415ede180" providerId="ADAL" clId="{3EC33501-9BD4-4360-9D1A-37E995FF2D4F}" dt="2022-12-22T16:38:34.596" v="3181"/>
          <ac:spMkLst>
            <pc:docMk/>
            <pc:sldMk cId="432450401" sldId="1955"/>
            <ac:spMk id="81" creationId="{693F2168-9B4F-7A5B-E029-3A8BCA4EF9E4}"/>
          </ac:spMkLst>
        </pc:spChg>
        <pc:spChg chg="mod">
          <ac:chgData name="VIGNESH K Aravind" userId="f69c7051-2e34-4f22-aee8-385415ede180" providerId="ADAL" clId="{3EC33501-9BD4-4360-9D1A-37E995FF2D4F}" dt="2022-12-22T16:38:34.596" v="3181"/>
          <ac:spMkLst>
            <pc:docMk/>
            <pc:sldMk cId="432450401" sldId="1955"/>
            <ac:spMk id="82" creationId="{9EB12076-7A9D-A4C7-B60F-685E9751B9C7}"/>
          </ac:spMkLst>
        </pc:spChg>
        <pc:spChg chg="mod">
          <ac:chgData name="VIGNESH K Aravind" userId="f69c7051-2e34-4f22-aee8-385415ede180" providerId="ADAL" clId="{3EC33501-9BD4-4360-9D1A-37E995FF2D4F}" dt="2022-12-22T16:38:34.596" v="3181"/>
          <ac:spMkLst>
            <pc:docMk/>
            <pc:sldMk cId="432450401" sldId="1955"/>
            <ac:spMk id="84" creationId="{D1071CD5-3678-A7D5-1EF5-E4CD2C8639BD}"/>
          </ac:spMkLst>
        </pc:spChg>
        <pc:spChg chg="mod">
          <ac:chgData name="VIGNESH K Aravind" userId="f69c7051-2e34-4f22-aee8-385415ede180" providerId="ADAL" clId="{3EC33501-9BD4-4360-9D1A-37E995FF2D4F}" dt="2022-12-22T16:38:34.596" v="3181"/>
          <ac:spMkLst>
            <pc:docMk/>
            <pc:sldMk cId="432450401" sldId="1955"/>
            <ac:spMk id="85" creationId="{7E39EB2E-68D8-E3A3-54DE-29AA769617AA}"/>
          </ac:spMkLst>
        </pc:spChg>
        <pc:spChg chg="mod">
          <ac:chgData name="VIGNESH K Aravind" userId="f69c7051-2e34-4f22-aee8-385415ede180" providerId="ADAL" clId="{3EC33501-9BD4-4360-9D1A-37E995FF2D4F}" dt="2022-12-22T16:38:34.596" v="3181"/>
          <ac:spMkLst>
            <pc:docMk/>
            <pc:sldMk cId="432450401" sldId="1955"/>
            <ac:spMk id="86" creationId="{49D345F6-0807-974C-DF3B-C24E79B0FEDD}"/>
          </ac:spMkLst>
        </pc:spChg>
        <pc:spChg chg="add mod">
          <ac:chgData name="VIGNESH K Aravind" userId="f69c7051-2e34-4f22-aee8-385415ede180" providerId="ADAL" clId="{3EC33501-9BD4-4360-9D1A-37E995FF2D4F}" dt="2022-12-22T16:38:34.596" v="3181"/>
          <ac:spMkLst>
            <pc:docMk/>
            <pc:sldMk cId="432450401" sldId="1955"/>
            <ac:spMk id="87" creationId="{0BB93AA6-97D0-BFD2-8E96-4D1B165E7DAC}"/>
          </ac:spMkLst>
        </pc:spChg>
        <pc:grpChg chg="del">
          <ac:chgData name="VIGNESH K Aravind" userId="f69c7051-2e34-4f22-aee8-385415ede180" providerId="ADAL" clId="{3EC33501-9BD4-4360-9D1A-37E995FF2D4F}" dt="2022-12-22T16:38:17.782" v="3178" actId="478"/>
          <ac:grpSpMkLst>
            <pc:docMk/>
            <pc:sldMk cId="432450401" sldId="1955"/>
            <ac:grpSpMk id="10" creationId="{2A2F7821-200D-6CE0-478A-B02A44A9D7BC}"/>
          </ac:grpSpMkLst>
        </pc:grpChg>
        <pc:grpChg chg="del">
          <ac:chgData name="VIGNESH K Aravind" userId="f69c7051-2e34-4f22-aee8-385415ede180" providerId="ADAL" clId="{3EC33501-9BD4-4360-9D1A-37E995FF2D4F}" dt="2022-12-22T16:38:17.782" v="3178" actId="478"/>
          <ac:grpSpMkLst>
            <pc:docMk/>
            <pc:sldMk cId="432450401" sldId="1955"/>
            <ac:grpSpMk id="17" creationId="{882CA99E-94BA-8871-9A8E-39910E2E4000}"/>
          </ac:grpSpMkLst>
        </pc:grpChg>
        <pc:grpChg chg="del">
          <ac:chgData name="VIGNESH K Aravind" userId="f69c7051-2e34-4f22-aee8-385415ede180" providerId="ADAL" clId="{3EC33501-9BD4-4360-9D1A-37E995FF2D4F}" dt="2022-12-22T16:38:17.782" v="3178" actId="478"/>
          <ac:grpSpMkLst>
            <pc:docMk/>
            <pc:sldMk cId="432450401" sldId="1955"/>
            <ac:grpSpMk id="32" creationId="{B4035DD8-1EAD-5391-14DC-C7002B37904E}"/>
          </ac:grpSpMkLst>
        </pc:grpChg>
        <pc:grpChg chg="del">
          <ac:chgData name="VIGNESH K Aravind" userId="f69c7051-2e34-4f22-aee8-385415ede180" providerId="ADAL" clId="{3EC33501-9BD4-4360-9D1A-37E995FF2D4F}" dt="2022-12-22T16:38:17.782" v="3178" actId="478"/>
          <ac:grpSpMkLst>
            <pc:docMk/>
            <pc:sldMk cId="432450401" sldId="1955"/>
            <ac:grpSpMk id="50" creationId="{89484328-84E2-BCD9-BD19-D637814C21C5}"/>
          </ac:grpSpMkLst>
        </pc:grpChg>
        <pc:grpChg chg="add mod">
          <ac:chgData name="VIGNESH K Aravind" userId="f69c7051-2e34-4f22-aee8-385415ede180" providerId="ADAL" clId="{3EC33501-9BD4-4360-9D1A-37E995FF2D4F}" dt="2022-12-22T16:38:34.596" v="3181"/>
          <ac:grpSpMkLst>
            <pc:docMk/>
            <pc:sldMk cId="432450401" sldId="1955"/>
            <ac:grpSpMk id="62" creationId="{FB07E7B8-0589-4504-1628-27A3080A7278}"/>
          </ac:grpSpMkLst>
        </pc:grpChg>
        <pc:grpChg chg="add mod">
          <ac:chgData name="VIGNESH K Aravind" userId="f69c7051-2e34-4f22-aee8-385415ede180" providerId="ADAL" clId="{3EC33501-9BD4-4360-9D1A-37E995FF2D4F}" dt="2022-12-22T16:38:34.596" v="3181"/>
          <ac:grpSpMkLst>
            <pc:docMk/>
            <pc:sldMk cId="432450401" sldId="1955"/>
            <ac:grpSpMk id="76" creationId="{E20C8666-737E-7FFE-0807-B582609AD4A9}"/>
          </ac:grpSpMkLst>
        </pc:grpChg>
        <pc:cxnChg chg="mod">
          <ac:chgData name="VIGNESH K Aravind" userId="f69c7051-2e34-4f22-aee8-385415ede180" providerId="ADAL" clId="{3EC33501-9BD4-4360-9D1A-37E995FF2D4F}" dt="2022-12-22T16:38:34.596" v="3181"/>
          <ac:cxnSpMkLst>
            <pc:docMk/>
            <pc:sldMk cId="432450401" sldId="1955"/>
            <ac:cxnSpMk id="63" creationId="{DE5DB68A-28AE-27D4-FECC-9A98D725521B}"/>
          </ac:cxnSpMkLst>
        </pc:cxnChg>
        <pc:cxnChg chg="mod">
          <ac:chgData name="VIGNESH K Aravind" userId="f69c7051-2e34-4f22-aee8-385415ede180" providerId="ADAL" clId="{3EC33501-9BD4-4360-9D1A-37E995FF2D4F}" dt="2022-12-22T16:38:34.596" v="3181"/>
          <ac:cxnSpMkLst>
            <pc:docMk/>
            <pc:sldMk cId="432450401" sldId="1955"/>
            <ac:cxnSpMk id="65" creationId="{75DAB493-083F-5D6E-FF0F-34C90586525F}"/>
          </ac:cxnSpMkLst>
        </pc:cxnChg>
        <pc:cxnChg chg="mod">
          <ac:chgData name="VIGNESH K Aravind" userId="f69c7051-2e34-4f22-aee8-385415ede180" providerId="ADAL" clId="{3EC33501-9BD4-4360-9D1A-37E995FF2D4F}" dt="2022-12-22T16:38:34.596" v="3181"/>
          <ac:cxnSpMkLst>
            <pc:docMk/>
            <pc:sldMk cId="432450401" sldId="1955"/>
            <ac:cxnSpMk id="66" creationId="{0D225ECE-C43B-F32D-885A-8FCCC67184AD}"/>
          </ac:cxnSpMkLst>
        </pc:cxnChg>
        <pc:cxnChg chg="mod">
          <ac:chgData name="VIGNESH K Aravind" userId="f69c7051-2e34-4f22-aee8-385415ede180" providerId="ADAL" clId="{3EC33501-9BD4-4360-9D1A-37E995FF2D4F}" dt="2022-12-22T16:38:34.596" v="3181"/>
          <ac:cxnSpMkLst>
            <pc:docMk/>
            <pc:sldMk cId="432450401" sldId="1955"/>
            <ac:cxnSpMk id="70" creationId="{E6F9F4F4-94DD-2ABF-9E59-F02226B30FE4}"/>
          </ac:cxnSpMkLst>
        </pc:cxnChg>
        <pc:cxnChg chg="mod">
          <ac:chgData name="VIGNESH K Aravind" userId="f69c7051-2e34-4f22-aee8-385415ede180" providerId="ADAL" clId="{3EC33501-9BD4-4360-9D1A-37E995FF2D4F}" dt="2022-12-22T16:38:34.596" v="3181"/>
          <ac:cxnSpMkLst>
            <pc:docMk/>
            <pc:sldMk cId="432450401" sldId="1955"/>
            <ac:cxnSpMk id="77" creationId="{D2945E19-2828-DC4B-6045-5BCAB67F1B84}"/>
          </ac:cxnSpMkLst>
        </pc:cxnChg>
        <pc:cxnChg chg="mod">
          <ac:chgData name="VIGNESH K Aravind" userId="f69c7051-2e34-4f22-aee8-385415ede180" providerId="ADAL" clId="{3EC33501-9BD4-4360-9D1A-37E995FF2D4F}" dt="2022-12-22T16:38:34.596" v="3181"/>
          <ac:cxnSpMkLst>
            <pc:docMk/>
            <pc:sldMk cId="432450401" sldId="1955"/>
            <ac:cxnSpMk id="78" creationId="{7B9500FF-70A3-0DFF-4E00-94B61125408B}"/>
          </ac:cxnSpMkLst>
        </pc:cxnChg>
        <pc:cxnChg chg="mod">
          <ac:chgData name="VIGNESH K Aravind" userId="f69c7051-2e34-4f22-aee8-385415ede180" providerId="ADAL" clId="{3EC33501-9BD4-4360-9D1A-37E995FF2D4F}" dt="2022-12-22T16:38:34.596" v="3181"/>
          <ac:cxnSpMkLst>
            <pc:docMk/>
            <pc:sldMk cId="432450401" sldId="1955"/>
            <ac:cxnSpMk id="79" creationId="{27EEAD2A-2BD7-7C84-B353-51ECE8244F51}"/>
          </ac:cxnSpMkLst>
        </pc:cxnChg>
        <pc:cxnChg chg="mod">
          <ac:chgData name="VIGNESH K Aravind" userId="f69c7051-2e34-4f22-aee8-385415ede180" providerId="ADAL" clId="{3EC33501-9BD4-4360-9D1A-37E995FF2D4F}" dt="2022-12-22T16:38:34.596" v="3181"/>
          <ac:cxnSpMkLst>
            <pc:docMk/>
            <pc:sldMk cId="432450401" sldId="1955"/>
            <ac:cxnSpMk id="83" creationId="{04A57F96-68C5-1098-47E4-9BD9611AD0F1}"/>
          </ac:cxnSpMkLst>
        </pc:cxnChg>
        <pc:cxnChg chg="add mod">
          <ac:chgData name="VIGNESH K Aravind" userId="f69c7051-2e34-4f22-aee8-385415ede180" providerId="ADAL" clId="{3EC33501-9BD4-4360-9D1A-37E995FF2D4F}" dt="2022-12-22T16:38:34.596" v="3181"/>
          <ac:cxnSpMkLst>
            <pc:docMk/>
            <pc:sldMk cId="432450401" sldId="1955"/>
            <ac:cxnSpMk id="88" creationId="{BC1BEE8F-89F2-AB41-B999-A9E571486BAA}"/>
          </ac:cxnSpMkLst>
        </pc:cxnChg>
      </pc:sldChg>
      <pc:sldChg chg="addSp delSp modSp add mod ord">
        <pc:chgData name="VIGNESH K Aravind" userId="f69c7051-2e34-4f22-aee8-385415ede180" providerId="ADAL" clId="{3EC33501-9BD4-4360-9D1A-37E995FF2D4F}" dt="2022-12-23T07:13:23.410" v="5203"/>
        <pc:sldMkLst>
          <pc:docMk/>
          <pc:sldMk cId="2858793727" sldId="1956"/>
        </pc:sldMkLst>
        <pc:spChg chg="del">
          <ac:chgData name="VIGNESH K Aravind" userId="f69c7051-2e34-4f22-aee8-385415ede180" providerId="ADAL" clId="{3EC33501-9BD4-4360-9D1A-37E995FF2D4F}" dt="2022-12-22T16:39:08.415" v="3183" actId="478"/>
          <ac:spMkLst>
            <pc:docMk/>
            <pc:sldMk cId="2858793727" sldId="1956"/>
            <ac:spMk id="2" creationId="{8CBBB7B6-B8B9-1E97-3767-BCDFAB958B4E}"/>
          </ac:spMkLst>
        </pc:spChg>
        <pc:spChg chg="del">
          <ac:chgData name="VIGNESH K Aravind" userId="f69c7051-2e34-4f22-aee8-385415ede180" providerId="ADAL" clId="{3EC33501-9BD4-4360-9D1A-37E995FF2D4F}" dt="2022-12-22T16:39:08.415" v="3183" actId="478"/>
          <ac:spMkLst>
            <pc:docMk/>
            <pc:sldMk cId="2858793727" sldId="1956"/>
            <ac:spMk id="3" creationId="{A7AE66B5-7F3D-5CE7-896A-406C355ED98E}"/>
          </ac:spMkLst>
        </pc:spChg>
        <pc:spChg chg="add mod">
          <ac:chgData name="VIGNESH K Aravind" userId="f69c7051-2e34-4f22-aee8-385415ede180" providerId="ADAL" clId="{3EC33501-9BD4-4360-9D1A-37E995FF2D4F}" dt="2022-12-22T16:39:31.620" v="3189" actId="113"/>
          <ac:spMkLst>
            <pc:docMk/>
            <pc:sldMk cId="2858793727" sldId="1956"/>
            <ac:spMk id="4" creationId="{A106481C-D7D9-C740-0B51-8B7D3C95D657}"/>
          </ac:spMkLst>
        </pc:spChg>
        <pc:spChg chg="add mod">
          <ac:chgData name="VIGNESH K Aravind" userId="f69c7051-2e34-4f22-aee8-385415ede180" providerId="ADAL" clId="{3EC33501-9BD4-4360-9D1A-37E995FF2D4F}" dt="2022-12-22T16:39:50.439" v="3192" actId="113"/>
          <ac:spMkLst>
            <pc:docMk/>
            <pc:sldMk cId="2858793727" sldId="1956"/>
            <ac:spMk id="5" creationId="{FBE3FB00-CF24-41FA-322B-F051BAFA18E1}"/>
          </ac:spMkLst>
        </pc:spChg>
        <pc:spChg chg="add mod">
          <ac:chgData name="VIGNESH K Aravind" userId="f69c7051-2e34-4f22-aee8-385415ede180" providerId="ADAL" clId="{3EC33501-9BD4-4360-9D1A-37E995FF2D4F}" dt="2022-12-22T16:39:13.931" v="3186" actId="1076"/>
          <ac:spMkLst>
            <pc:docMk/>
            <pc:sldMk cId="2858793727" sldId="1956"/>
            <ac:spMk id="6" creationId="{5FBE3B85-5703-E6EB-961F-B0D19E23250E}"/>
          </ac:spMkLst>
        </pc:spChg>
        <pc:spChg chg="del">
          <ac:chgData name="VIGNESH K Aravind" userId="f69c7051-2e34-4f22-aee8-385415ede180" providerId="ADAL" clId="{3EC33501-9BD4-4360-9D1A-37E995FF2D4F}" dt="2022-12-22T16:39:08.415" v="3183" actId="478"/>
          <ac:spMkLst>
            <pc:docMk/>
            <pc:sldMk cId="2858793727" sldId="1956"/>
            <ac:spMk id="7" creationId="{5A5693B5-4267-3FDD-23AA-F266A8B315D7}"/>
          </ac:spMkLst>
        </pc:spChg>
        <pc:spChg chg="del">
          <ac:chgData name="VIGNESH K Aravind" userId="f69c7051-2e34-4f22-aee8-385415ede180" providerId="ADAL" clId="{3EC33501-9BD4-4360-9D1A-37E995FF2D4F}" dt="2022-12-22T16:39:08.415" v="3183" actId="478"/>
          <ac:spMkLst>
            <pc:docMk/>
            <pc:sldMk cId="2858793727" sldId="1956"/>
            <ac:spMk id="8" creationId="{11CB802C-3AFB-C100-F7C6-67C42B2D2A02}"/>
          </ac:spMkLst>
        </pc:spChg>
        <pc:spChg chg="add mod">
          <ac:chgData name="VIGNESH K Aravind" userId="f69c7051-2e34-4f22-aee8-385415ede180" providerId="ADAL" clId="{3EC33501-9BD4-4360-9D1A-37E995FF2D4F}" dt="2022-12-22T16:39:26.602" v="3188" actId="113"/>
          <ac:spMkLst>
            <pc:docMk/>
            <pc:sldMk cId="2858793727" sldId="1956"/>
            <ac:spMk id="9" creationId="{FDC95BFB-CEFF-11B4-9A8C-B029F36A1ACF}"/>
          </ac:spMkLst>
        </pc:spChg>
        <pc:spChg chg="del">
          <ac:chgData name="VIGNESH K Aravind" userId="f69c7051-2e34-4f22-aee8-385415ede180" providerId="ADAL" clId="{3EC33501-9BD4-4360-9D1A-37E995FF2D4F}" dt="2022-12-22T16:39:08.415" v="3183" actId="478"/>
          <ac:spMkLst>
            <pc:docMk/>
            <pc:sldMk cId="2858793727" sldId="1956"/>
            <ac:spMk id="56" creationId="{C3042A6F-05BA-538B-BC38-07EBCFC0E4DF}"/>
          </ac:spMkLst>
        </pc:spChg>
        <pc:spChg chg="del">
          <ac:chgData name="VIGNESH K Aravind" userId="f69c7051-2e34-4f22-aee8-385415ede180" providerId="ADAL" clId="{3EC33501-9BD4-4360-9D1A-37E995FF2D4F}" dt="2022-12-22T16:39:08.415" v="3183" actId="478"/>
          <ac:spMkLst>
            <pc:docMk/>
            <pc:sldMk cId="2858793727" sldId="1956"/>
            <ac:spMk id="57" creationId="{7F4EE510-ED8C-DD1F-E9D6-DD267FCEF68B}"/>
          </ac:spMkLst>
        </pc:spChg>
        <pc:spChg chg="del">
          <ac:chgData name="VIGNESH K Aravind" userId="f69c7051-2e34-4f22-aee8-385415ede180" providerId="ADAL" clId="{3EC33501-9BD4-4360-9D1A-37E995FF2D4F}" dt="2022-12-22T16:39:08.415" v="3183" actId="478"/>
          <ac:spMkLst>
            <pc:docMk/>
            <pc:sldMk cId="2858793727" sldId="1956"/>
            <ac:spMk id="59" creationId="{117EC452-D319-60F9-8264-7BD412D0E919}"/>
          </ac:spMkLst>
        </pc:spChg>
        <pc:spChg chg="del">
          <ac:chgData name="VIGNESH K Aravind" userId="f69c7051-2e34-4f22-aee8-385415ede180" providerId="ADAL" clId="{3EC33501-9BD4-4360-9D1A-37E995FF2D4F}" dt="2022-12-22T16:39:08.415" v="3183" actId="478"/>
          <ac:spMkLst>
            <pc:docMk/>
            <pc:sldMk cId="2858793727" sldId="1956"/>
            <ac:spMk id="60" creationId="{0E942F8D-7E14-6CD4-ED39-76069950B99A}"/>
          </ac:spMkLst>
        </pc:spChg>
        <pc:spChg chg="del">
          <ac:chgData name="VIGNESH K Aravind" userId="f69c7051-2e34-4f22-aee8-385415ede180" providerId="ADAL" clId="{3EC33501-9BD4-4360-9D1A-37E995FF2D4F}" dt="2022-12-22T16:39:08.415" v="3183" actId="478"/>
          <ac:spMkLst>
            <pc:docMk/>
            <pc:sldMk cId="2858793727" sldId="1956"/>
            <ac:spMk id="61" creationId="{95D82E73-20D6-C623-21DE-BCA46EA6F35B}"/>
          </ac:spMkLst>
        </pc:spChg>
        <pc:spChg chg="del">
          <ac:chgData name="VIGNESH K Aravind" userId="f69c7051-2e34-4f22-aee8-385415ede180" providerId="ADAL" clId="{3EC33501-9BD4-4360-9D1A-37E995FF2D4F}" dt="2022-12-22T16:39:08.415" v="3183" actId="478"/>
          <ac:spMkLst>
            <pc:docMk/>
            <pc:sldMk cId="2858793727" sldId="1956"/>
            <ac:spMk id="73" creationId="{6463FD2F-80DA-A75C-AA2C-2956262173FA}"/>
          </ac:spMkLst>
        </pc:spChg>
        <pc:spChg chg="del">
          <ac:chgData name="VIGNESH K Aravind" userId="f69c7051-2e34-4f22-aee8-385415ede180" providerId="ADAL" clId="{3EC33501-9BD4-4360-9D1A-37E995FF2D4F}" dt="2022-12-22T16:39:08.415" v="3183" actId="478"/>
          <ac:spMkLst>
            <pc:docMk/>
            <pc:sldMk cId="2858793727" sldId="1956"/>
            <ac:spMk id="74" creationId="{02911A64-D862-D815-0E1A-E1FB41614F6F}"/>
          </ac:spMkLst>
        </pc:spChg>
        <pc:spChg chg="del">
          <ac:chgData name="VIGNESH K Aravind" userId="f69c7051-2e34-4f22-aee8-385415ede180" providerId="ADAL" clId="{3EC33501-9BD4-4360-9D1A-37E995FF2D4F}" dt="2022-12-22T16:39:08.415" v="3183" actId="478"/>
          <ac:spMkLst>
            <pc:docMk/>
            <pc:sldMk cId="2858793727" sldId="1956"/>
            <ac:spMk id="75" creationId="{3474122F-0D70-8C61-6596-DF4FE7151DE1}"/>
          </ac:spMkLst>
        </pc:spChg>
        <pc:spChg chg="del">
          <ac:chgData name="VIGNESH K Aravind" userId="f69c7051-2e34-4f22-aee8-385415ede180" providerId="ADAL" clId="{3EC33501-9BD4-4360-9D1A-37E995FF2D4F}" dt="2022-12-22T16:39:08.415" v="3183" actId="478"/>
          <ac:spMkLst>
            <pc:docMk/>
            <pc:sldMk cId="2858793727" sldId="1956"/>
            <ac:spMk id="87" creationId="{0BB93AA6-97D0-BFD2-8E96-4D1B165E7DAC}"/>
          </ac:spMkLst>
        </pc:spChg>
        <pc:grpChg chg="del">
          <ac:chgData name="VIGNESH K Aravind" userId="f69c7051-2e34-4f22-aee8-385415ede180" providerId="ADAL" clId="{3EC33501-9BD4-4360-9D1A-37E995FF2D4F}" dt="2022-12-22T16:39:08.415" v="3183" actId="478"/>
          <ac:grpSpMkLst>
            <pc:docMk/>
            <pc:sldMk cId="2858793727" sldId="1956"/>
            <ac:grpSpMk id="62" creationId="{FB07E7B8-0589-4504-1628-27A3080A7278}"/>
          </ac:grpSpMkLst>
        </pc:grpChg>
        <pc:grpChg chg="del">
          <ac:chgData name="VIGNESH K Aravind" userId="f69c7051-2e34-4f22-aee8-385415ede180" providerId="ADAL" clId="{3EC33501-9BD4-4360-9D1A-37E995FF2D4F}" dt="2022-12-22T16:39:08.415" v="3183" actId="478"/>
          <ac:grpSpMkLst>
            <pc:docMk/>
            <pc:sldMk cId="2858793727" sldId="1956"/>
            <ac:grpSpMk id="76" creationId="{E20C8666-737E-7FFE-0807-B582609AD4A9}"/>
          </ac:grpSpMkLst>
        </pc:grpChg>
        <pc:graphicFrameChg chg="add mod modGraphic">
          <ac:chgData name="VIGNESH K Aravind" userId="f69c7051-2e34-4f22-aee8-385415ede180" providerId="ADAL" clId="{3EC33501-9BD4-4360-9D1A-37E995FF2D4F}" dt="2022-12-22T16:40:09.674" v="3196" actId="113"/>
          <ac:graphicFrameMkLst>
            <pc:docMk/>
            <pc:sldMk cId="2858793727" sldId="1956"/>
            <ac:graphicFrameMk id="10" creationId="{6D990579-4DC2-4817-BF8A-8B8711F492FD}"/>
          </ac:graphicFrameMkLst>
        </pc:graphicFrameChg>
        <pc:cxnChg chg="del">
          <ac:chgData name="VIGNESH K Aravind" userId="f69c7051-2e34-4f22-aee8-385415ede180" providerId="ADAL" clId="{3EC33501-9BD4-4360-9D1A-37E995FF2D4F}" dt="2022-12-22T16:39:08.415" v="3183" actId="478"/>
          <ac:cxnSpMkLst>
            <pc:docMk/>
            <pc:sldMk cId="2858793727" sldId="1956"/>
            <ac:cxnSpMk id="88" creationId="{BC1BEE8F-89F2-AB41-B999-A9E571486BAA}"/>
          </ac:cxnSpMkLst>
        </pc:cxnChg>
      </pc:sldChg>
      <pc:sldChg chg="new del">
        <pc:chgData name="VIGNESH K Aravind" userId="f69c7051-2e34-4f22-aee8-385415ede180" providerId="ADAL" clId="{3EC33501-9BD4-4360-9D1A-37E995FF2D4F}" dt="2022-12-22T16:46:07.872" v="3221" actId="47"/>
        <pc:sldMkLst>
          <pc:docMk/>
          <pc:sldMk cId="483584977" sldId="1957"/>
        </pc:sldMkLst>
      </pc:sldChg>
      <pc:sldChg chg="new del">
        <pc:chgData name="VIGNESH K Aravind" userId="f69c7051-2e34-4f22-aee8-385415ede180" providerId="ADAL" clId="{3EC33501-9BD4-4360-9D1A-37E995FF2D4F}" dt="2022-12-22T16:46:08.847" v="3222" actId="47"/>
        <pc:sldMkLst>
          <pc:docMk/>
          <pc:sldMk cId="3332317115" sldId="1958"/>
        </pc:sldMkLst>
      </pc:sldChg>
      <pc:sldChg chg="addSp modSp new mod">
        <pc:chgData name="VIGNESH K Aravind" userId="f69c7051-2e34-4f22-aee8-385415ede180" providerId="ADAL" clId="{3EC33501-9BD4-4360-9D1A-37E995FF2D4F}" dt="2022-12-22T16:45:25.450" v="3219" actId="14100"/>
        <pc:sldMkLst>
          <pc:docMk/>
          <pc:sldMk cId="1046392475" sldId="1959"/>
        </pc:sldMkLst>
        <pc:spChg chg="add mod">
          <ac:chgData name="VIGNESH K Aravind" userId="f69c7051-2e34-4f22-aee8-385415ede180" providerId="ADAL" clId="{3EC33501-9BD4-4360-9D1A-37E995FF2D4F}" dt="2022-12-22T16:45:25.450" v="3219" actId="14100"/>
          <ac:spMkLst>
            <pc:docMk/>
            <pc:sldMk cId="1046392475" sldId="1959"/>
            <ac:spMk id="2" creationId="{F7FB8616-54FC-A673-2866-04876A45418E}"/>
          </ac:spMkLst>
        </pc:spChg>
        <pc:spChg chg="add mod">
          <ac:chgData name="VIGNESH K Aravind" userId="f69c7051-2e34-4f22-aee8-385415ede180" providerId="ADAL" clId="{3EC33501-9BD4-4360-9D1A-37E995FF2D4F}" dt="2022-12-22T16:44:13.153" v="3216" actId="113"/>
          <ac:spMkLst>
            <pc:docMk/>
            <pc:sldMk cId="1046392475" sldId="1959"/>
            <ac:spMk id="3" creationId="{40145EB8-8F84-AAD2-9616-D6C1053D7EEC}"/>
          </ac:spMkLst>
        </pc:spChg>
        <pc:spChg chg="add mod">
          <ac:chgData name="VIGNESH K Aravind" userId="f69c7051-2e34-4f22-aee8-385415ede180" providerId="ADAL" clId="{3EC33501-9BD4-4360-9D1A-37E995FF2D4F}" dt="2022-12-22T16:43:54.298" v="3202" actId="1076"/>
          <ac:spMkLst>
            <pc:docMk/>
            <pc:sldMk cId="1046392475" sldId="1959"/>
            <ac:spMk id="4" creationId="{8AE2A6AF-4B1F-965C-28BB-A7B842270C0A}"/>
          </ac:spMkLst>
        </pc:spChg>
        <pc:spChg chg="add mod">
          <ac:chgData name="VIGNESH K Aravind" userId="f69c7051-2e34-4f22-aee8-385415ede180" providerId="ADAL" clId="{3EC33501-9BD4-4360-9D1A-37E995FF2D4F}" dt="2022-12-22T16:43:54.298" v="3202" actId="1076"/>
          <ac:spMkLst>
            <pc:docMk/>
            <pc:sldMk cId="1046392475" sldId="1959"/>
            <ac:spMk id="6" creationId="{F15AD51F-A945-7AE4-2737-403308075550}"/>
          </ac:spMkLst>
        </pc:spChg>
        <pc:spChg chg="add mod">
          <ac:chgData name="VIGNESH K Aravind" userId="f69c7051-2e34-4f22-aee8-385415ede180" providerId="ADAL" clId="{3EC33501-9BD4-4360-9D1A-37E995FF2D4F}" dt="2022-12-22T16:43:54.298" v="3202" actId="1076"/>
          <ac:spMkLst>
            <pc:docMk/>
            <pc:sldMk cId="1046392475" sldId="1959"/>
            <ac:spMk id="7" creationId="{1924800F-FDF2-3284-83D1-47EE9719CA03}"/>
          </ac:spMkLst>
        </pc:spChg>
        <pc:picChg chg="add mod">
          <ac:chgData name="VIGNESH K Aravind" userId="f69c7051-2e34-4f22-aee8-385415ede180" providerId="ADAL" clId="{3EC33501-9BD4-4360-9D1A-37E995FF2D4F}" dt="2022-12-22T16:43:54.298" v="3202" actId="1076"/>
          <ac:picMkLst>
            <pc:docMk/>
            <pc:sldMk cId="1046392475" sldId="1959"/>
            <ac:picMk id="5" creationId="{9C63070F-5121-1B1B-2883-CB337C221E3E}"/>
          </ac:picMkLst>
        </pc:picChg>
      </pc:sldChg>
      <pc:sldChg chg="addSp delSp modSp add mod">
        <pc:chgData name="VIGNESH K Aravind" userId="f69c7051-2e34-4f22-aee8-385415ede180" providerId="ADAL" clId="{3EC33501-9BD4-4360-9D1A-37E995FF2D4F}" dt="2022-12-22T17:54:46.172" v="3746" actId="14100"/>
        <pc:sldMkLst>
          <pc:docMk/>
          <pc:sldMk cId="2641295023" sldId="1960"/>
        </pc:sldMkLst>
        <pc:spChg chg="add del mod">
          <ac:chgData name="VIGNESH K Aravind" userId="f69c7051-2e34-4f22-aee8-385415ede180" providerId="ADAL" clId="{3EC33501-9BD4-4360-9D1A-37E995FF2D4F}" dt="2022-12-22T17:53:43.505" v="3729" actId="478"/>
          <ac:spMkLst>
            <pc:docMk/>
            <pc:sldMk cId="2641295023" sldId="1960"/>
            <ac:spMk id="2" creationId="{F6AEB94B-B761-733D-E3A1-1A84E4E539A7}"/>
          </ac:spMkLst>
        </pc:spChg>
        <pc:spChg chg="add del mod">
          <ac:chgData name="VIGNESH K Aravind" userId="f69c7051-2e34-4f22-aee8-385415ede180" providerId="ADAL" clId="{3EC33501-9BD4-4360-9D1A-37E995FF2D4F}" dt="2022-12-22T17:53:43.505" v="3729" actId="478"/>
          <ac:spMkLst>
            <pc:docMk/>
            <pc:sldMk cId="2641295023" sldId="1960"/>
            <ac:spMk id="3" creationId="{DFA520A2-4C05-B062-2809-A04F02B38F4D}"/>
          </ac:spMkLst>
        </pc:spChg>
        <pc:spChg chg="del mod">
          <ac:chgData name="VIGNESH K Aravind" userId="f69c7051-2e34-4f22-aee8-385415ede180" providerId="ADAL" clId="{3EC33501-9BD4-4360-9D1A-37E995FF2D4F}" dt="2022-12-22T17:53:43.505" v="3729" actId="478"/>
          <ac:spMkLst>
            <pc:docMk/>
            <pc:sldMk cId="2641295023" sldId="1960"/>
            <ac:spMk id="4" creationId="{A106481C-D7D9-C740-0B51-8B7D3C95D657}"/>
          </ac:spMkLst>
        </pc:spChg>
        <pc:spChg chg="del">
          <ac:chgData name="VIGNESH K Aravind" userId="f69c7051-2e34-4f22-aee8-385415ede180" providerId="ADAL" clId="{3EC33501-9BD4-4360-9D1A-37E995FF2D4F}" dt="2022-12-22T16:46:36.527" v="3260" actId="478"/>
          <ac:spMkLst>
            <pc:docMk/>
            <pc:sldMk cId="2641295023" sldId="1960"/>
            <ac:spMk id="5" creationId="{FBE3FB00-CF24-41FA-322B-F051BAFA18E1}"/>
          </ac:spMkLst>
        </pc:spChg>
        <pc:spChg chg="del">
          <ac:chgData name="VIGNESH K Aravind" userId="f69c7051-2e34-4f22-aee8-385415ede180" providerId="ADAL" clId="{3EC33501-9BD4-4360-9D1A-37E995FF2D4F}" dt="2022-12-22T16:46:36.527" v="3260" actId="478"/>
          <ac:spMkLst>
            <pc:docMk/>
            <pc:sldMk cId="2641295023" sldId="1960"/>
            <ac:spMk id="6" creationId="{5FBE3B85-5703-E6EB-961F-B0D19E23250E}"/>
          </ac:spMkLst>
        </pc:spChg>
        <pc:spChg chg="add del mod">
          <ac:chgData name="VIGNESH K Aravind" userId="f69c7051-2e34-4f22-aee8-385415ede180" providerId="ADAL" clId="{3EC33501-9BD4-4360-9D1A-37E995FF2D4F}" dt="2022-12-22T17:53:43.505" v="3729" actId="478"/>
          <ac:spMkLst>
            <pc:docMk/>
            <pc:sldMk cId="2641295023" sldId="1960"/>
            <ac:spMk id="7" creationId="{99A675B6-6B9F-92DD-0F09-A58352C3F5CF}"/>
          </ac:spMkLst>
        </pc:spChg>
        <pc:spChg chg="del">
          <ac:chgData name="VIGNESH K Aravind" userId="f69c7051-2e34-4f22-aee8-385415ede180" providerId="ADAL" clId="{3EC33501-9BD4-4360-9D1A-37E995FF2D4F}" dt="2022-12-22T16:46:36.527" v="3260" actId="478"/>
          <ac:spMkLst>
            <pc:docMk/>
            <pc:sldMk cId="2641295023" sldId="1960"/>
            <ac:spMk id="9" creationId="{FDC95BFB-CEFF-11B4-9A8C-B029F36A1ACF}"/>
          </ac:spMkLst>
        </pc:spChg>
        <pc:spChg chg="add del mod">
          <ac:chgData name="VIGNESH K Aravind" userId="f69c7051-2e34-4f22-aee8-385415ede180" providerId="ADAL" clId="{3EC33501-9BD4-4360-9D1A-37E995FF2D4F}" dt="2022-12-22T17:53:43.505" v="3729" actId="478"/>
          <ac:spMkLst>
            <pc:docMk/>
            <pc:sldMk cId="2641295023" sldId="1960"/>
            <ac:spMk id="12" creationId="{FD19A83B-CC80-8F4C-1059-BEE2669D26A2}"/>
          </ac:spMkLst>
        </pc:spChg>
        <pc:spChg chg="add mod">
          <ac:chgData name="VIGNESH K Aravind" userId="f69c7051-2e34-4f22-aee8-385415ede180" providerId="ADAL" clId="{3EC33501-9BD4-4360-9D1A-37E995FF2D4F}" dt="2022-12-22T17:54:46.172" v="3746" actId="14100"/>
          <ac:spMkLst>
            <pc:docMk/>
            <pc:sldMk cId="2641295023" sldId="1960"/>
            <ac:spMk id="13" creationId="{BBAEBA92-C8A8-AC5E-6382-74A10F0A5A73}"/>
          </ac:spMkLst>
        </pc:spChg>
        <pc:spChg chg="add mod">
          <ac:chgData name="VIGNESH K Aravind" userId="f69c7051-2e34-4f22-aee8-385415ede180" providerId="ADAL" clId="{3EC33501-9BD4-4360-9D1A-37E995FF2D4F}" dt="2022-12-22T17:54:01.463" v="3732" actId="1076"/>
          <ac:spMkLst>
            <pc:docMk/>
            <pc:sldMk cId="2641295023" sldId="1960"/>
            <ac:spMk id="14" creationId="{F088FDD4-FF1E-D44A-2B07-F6006E87FF80}"/>
          </ac:spMkLst>
        </pc:spChg>
        <pc:spChg chg="add mod">
          <ac:chgData name="VIGNESH K Aravind" userId="f69c7051-2e34-4f22-aee8-385415ede180" providerId="ADAL" clId="{3EC33501-9BD4-4360-9D1A-37E995FF2D4F}" dt="2022-12-22T17:54:01.463" v="3732" actId="1076"/>
          <ac:spMkLst>
            <pc:docMk/>
            <pc:sldMk cId="2641295023" sldId="1960"/>
            <ac:spMk id="15" creationId="{B9738158-1B4C-AA75-B7D0-C2BAB7BE977A}"/>
          </ac:spMkLst>
        </pc:spChg>
        <pc:spChg chg="add mod">
          <ac:chgData name="VIGNESH K Aravind" userId="f69c7051-2e34-4f22-aee8-385415ede180" providerId="ADAL" clId="{3EC33501-9BD4-4360-9D1A-37E995FF2D4F}" dt="2022-12-22T17:54:01.463" v="3732" actId="1076"/>
          <ac:spMkLst>
            <pc:docMk/>
            <pc:sldMk cId="2641295023" sldId="1960"/>
            <ac:spMk id="16" creationId="{DD14DEAA-18FA-BC74-30E0-921F7A80A50A}"/>
          </ac:spMkLst>
        </pc:spChg>
        <pc:spChg chg="add mod">
          <ac:chgData name="VIGNESH K Aravind" userId="f69c7051-2e34-4f22-aee8-385415ede180" providerId="ADAL" clId="{3EC33501-9BD4-4360-9D1A-37E995FF2D4F}" dt="2022-12-22T17:54:01.463" v="3732" actId="1076"/>
          <ac:spMkLst>
            <pc:docMk/>
            <pc:sldMk cId="2641295023" sldId="1960"/>
            <ac:spMk id="17" creationId="{C30661AB-40CB-64DF-4297-0DEF84452A7D}"/>
          </ac:spMkLst>
        </pc:spChg>
        <pc:spChg chg="add mod">
          <ac:chgData name="VIGNESH K Aravind" userId="f69c7051-2e34-4f22-aee8-385415ede180" providerId="ADAL" clId="{3EC33501-9BD4-4360-9D1A-37E995FF2D4F}" dt="2022-12-22T17:54:01.463" v="3732" actId="1076"/>
          <ac:spMkLst>
            <pc:docMk/>
            <pc:sldMk cId="2641295023" sldId="1960"/>
            <ac:spMk id="18" creationId="{56AFA09A-CEAB-97EC-B931-694302C01A55}"/>
          </ac:spMkLst>
        </pc:spChg>
        <pc:spChg chg="add mod">
          <ac:chgData name="VIGNESH K Aravind" userId="f69c7051-2e34-4f22-aee8-385415ede180" providerId="ADAL" clId="{3EC33501-9BD4-4360-9D1A-37E995FF2D4F}" dt="2022-12-22T17:54:01.463" v="3732" actId="1076"/>
          <ac:spMkLst>
            <pc:docMk/>
            <pc:sldMk cId="2641295023" sldId="1960"/>
            <ac:spMk id="19" creationId="{434AD205-9EE4-A028-41F0-348AABC26B18}"/>
          </ac:spMkLst>
        </pc:spChg>
        <pc:graphicFrameChg chg="del">
          <ac:chgData name="VIGNESH K Aravind" userId="f69c7051-2e34-4f22-aee8-385415ede180" providerId="ADAL" clId="{3EC33501-9BD4-4360-9D1A-37E995FF2D4F}" dt="2022-12-22T16:46:36.527" v="3260" actId="478"/>
          <ac:graphicFrameMkLst>
            <pc:docMk/>
            <pc:sldMk cId="2641295023" sldId="1960"/>
            <ac:graphicFrameMk id="10" creationId="{6D990579-4DC2-4817-BF8A-8B8711F492FD}"/>
          </ac:graphicFrameMkLst>
        </pc:graphicFrameChg>
        <pc:graphicFrameChg chg="add del mod">
          <ac:chgData name="VIGNESH K Aravind" userId="f69c7051-2e34-4f22-aee8-385415ede180" providerId="ADAL" clId="{3EC33501-9BD4-4360-9D1A-37E995FF2D4F}" dt="2022-12-22T17:53:43.505" v="3729" actId="478"/>
          <ac:graphicFrameMkLst>
            <pc:docMk/>
            <pc:sldMk cId="2641295023" sldId="1960"/>
            <ac:graphicFrameMk id="11" creationId="{0608B8E1-210A-28BB-5DEC-9995F1D4A728}"/>
          </ac:graphicFrameMkLst>
        </pc:graphicFrameChg>
        <pc:picChg chg="add del mod">
          <ac:chgData name="VIGNESH K Aravind" userId="f69c7051-2e34-4f22-aee8-385415ede180" providerId="ADAL" clId="{3EC33501-9BD4-4360-9D1A-37E995FF2D4F}" dt="2022-12-22T17:53:43.505" v="3729" actId="478"/>
          <ac:picMkLst>
            <pc:docMk/>
            <pc:sldMk cId="2641295023" sldId="1960"/>
            <ac:picMk id="8" creationId="{A417F407-13C2-8479-542F-D6DFB298A26F}"/>
          </ac:picMkLst>
        </pc:picChg>
        <pc:picChg chg="add mod">
          <ac:chgData name="VIGNESH K Aravind" userId="f69c7051-2e34-4f22-aee8-385415ede180" providerId="ADAL" clId="{3EC33501-9BD4-4360-9D1A-37E995FF2D4F}" dt="2022-12-22T17:54:01.463" v="3732" actId="1076"/>
          <ac:picMkLst>
            <pc:docMk/>
            <pc:sldMk cId="2641295023" sldId="1960"/>
            <ac:picMk id="20" creationId="{0E6A2CB4-F418-66F8-9D9C-CC11287D3197}"/>
          </ac:picMkLst>
        </pc:picChg>
      </pc:sldChg>
      <pc:sldChg chg="addSp delSp modSp add mod">
        <pc:chgData name="VIGNESH K Aravind" userId="f69c7051-2e34-4f22-aee8-385415ede180" providerId="ADAL" clId="{3EC33501-9BD4-4360-9D1A-37E995FF2D4F}" dt="2022-12-23T07:16:58.647" v="5246" actId="14100"/>
        <pc:sldMkLst>
          <pc:docMk/>
          <pc:sldMk cId="2797145006" sldId="1961"/>
        </pc:sldMkLst>
        <pc:spChg chg="mod">
          <ac:chgData name="VIGNESH K Aravind" userId="f69c7051-2e34-4f22-aee8-385415ede180" providerId="ADAL" clId="{3EC33501-9BD4-4360-9D1A-37E995FF2D4F}" dt="2022-12-22T17:10:51.689" v="3285" actId="20577"/>
          <ac:spMkLst>
            <pc:docMk/>
            <pc:sldMk cId="2797145006" sldId="1961"/>
            <ac:spMk id="2" creationId="{F7FB8616-54FC-A673-2866-04876A45418E}"/>
          </ac:spMkLst>
        </pc:spChg>
        <pc:spChg chg="mod">
          <ac:chgData name="VIGNESH K Aravind" userId="f69c7051-2e34-4f22-aee8-385415ede180" providerId="ADAL" clId="{3EC33501-9BD4-4360-9D1A-37E995FF2D4F}" dt="2022-12-22T17:12:11.062" v="3291" actId="20577"/>
          <ac:spMkLst>
            <pc:docMk/>
            <pc:sldMk cId="2797145006" sldId="1961"/>
            <ac:spMk id="3" creationId="{40145EB8-8F84-AAD2-9616-D6C1053D7EEC}"/>
          </ac:spMkLst>
        </pc:spChg>
        <pc:spChg chg="add mod">
          <ac:chgData name="VIGNESH K Aravind" userId="f69c7051-2e34-4f22-aee8-385415ede180" providerId="ADAL" clId="{3EC33501-9BD4-4360-9D1A-37E995FF2D4F}" dt="2022-12-23T07:16:35.810" v="5229" actId="1076"/>
          <ac:spMkLst>
            <pc:docMk/>
            <pc:sldMk cId="2797145006" sldId="1961"/>
            <ac:spMk id="4" creationId="{8A75C2BC-4994-8991-9679-3BD8D7B5049B}"/>
          </ac:spMkLst>
        </pc:spChg>
        <pc:spChg chg="del">
          <ac:chgData name="VIGNESH K Aravind" userId="f69c7051-2e34-4f22-aee8-385415ede180" providerId="ADAL" clId="{3EC33501-9BD4-4360-9D1A-37E995FF2D4F}" dt="2022-12-22T17:12:20.781" v="3292" actId="478"/>
          <ac:spMkLst>
            <pc:docMk/>
            <pc:sldMk cId="2797145006" sldId="1961"/>
            <ac:spMk id="4" creationId="{8AE2A6AF-4B1F-965C-28BB-A7B842270C0A}"/>
          </ac:spMkLst>
        </pc:spChg>
        <pc:spChg chg="add mod">
          <ac:chgData name="VIGNESH K Aravind" userId="f69c7051-2e34-4f22-aee8-385415ede180" providerId="ADAL" clId="{3EC33501-9BD4-4360-9D1A-37E995FF2D4F}" dt="2022-12-23T07:16:58.647" v="5246" actId="14100"/>
          <ac:spMkLst>
            <pc:docMk/>
            <pc:sldMk cId="2797145006" sldId="1961"/>
            <ac:spMk id="5" creationId="{276DA620-CA8A-524B-9EBE-26737A017599}"/>
          </ac:spMkLst>
        </pc:spChg>
        <pc:spChg chg="add mod">
          <ac:chgData name="VIGNESH K Aravind" userId="f69c7051-2e34-4f22-aee8-385415ede180" providerId="ADAL" clId="{3EC33501-9BD4-4360-9D1A-37E995FF2D4F}" dt="2022-12-23T07:16:48.088" v="5236" actId="1076"/>
          <ac:spMkLst>
            <pc:docMk/>
            <pc:sldMk cId="2797145006" sldId="1961"/>
            <ac:spMk id="6" creationId="{4B94D7A2-E144-E429-BDE5-164E4769A439}"/>
          </ac:spMkLst>
        </pc:spChg>
        <pc:spChg chg="del">
          <ac:chgData name="VIGNESH K Aravind" userId="f69c7051-2e34-4f22-aee8-385415ede180" providerId="ADAL" clId="{3EC33501-9BD4-4360-9D1A-37E995FF2D4F}" dt="2022-12-22T17:12:29.879" v="3295" actId="478"/>
          <ac:spMkLst>
            <pc:docMk/>
            <pc:sldMk cId="2797145006" sldId="1961"/>
            <ac:spMk id="6" creationId="{F15AD51F-A945-7AE4-2737-403308075550}"/>
          </ac:spMkLst>
        </pc:spChg>
        <pc:spChg chg="del">
          <ac:chgData name="VIGNESH K Aravind" userId="f69c7051-2e34-4f22-aee8-385415ede180" providerId="ADAL" clId="{3EC33501-9BD4-4360-9D1A-37E995FF2D4F}" dt="2022-12-22T17:12:23.460" v="3294" actId="478"/>
          <ac:spMkLst>
            <pc:docMk/>
            <pc:sldMk cId="2797145006" sldId="1961"/>
            <ac:spMk id="7" creationId="{1924800F-FDF2-3284-83D1-47EE9719CA03}"/>
          </ac:spMkLst>
        </pc:spChg>
        <pc:spChg chg="add mod">
          <ac:chgData name="VIGNESH K Aravind" userId="f69c7051-2e34-4f22-aee8-385415ede180" providerId="ADAL" clId="{3EC33501-9BD4-4360-9D1A-37E995FF2D4F}" dt="2022-12-22T17:13:48.818" v="3309" actId="12"/>
          <ac:spMkLst>
            <pc:docMk/>
            <pc:sldMk cId="2797145006" sldId="1961"/>
            <ac:spMk id="9" creationId="{F2455812-7AF4-5036-C165-F08C8C4ED05C}"/>
          </ac:spMkLst>
        </pc:spChg>
        <pc:spChg chg="add mod">
          <ac:chgData name="VIGNESH K Aravind" userId="f69c7051-2e34-4f22-aee8-385415ede180" providerId="ADAL" clId="{3EC33501-9BD4-4360-9D1A-37E995FF2D4F}" dt="2022-12-22T17:15:30.570" v="3326" actId="14100"/>
          <ac:spMkLst>
            <pc:docMk/>
            <pc:sldMk cId="2797145006" sldId="1961"/>
            <ac:spMk id="10" creationId="{56167FFD-ACF9-BD8E-5175-45D0A85D7A91}"/>
          </ac:spMkLst>
        </pc:spChg>
        <pc:spChg chg="add mod">
          <ac:chgData name="VIGNESH K Aravind" userId="f69c7051-2e34-4f22-aee8-385415ede180" providerId="ADAL" clId="{3EC33501-9BD4-4360-9D1A-37E995FF2D4F}" dt="2022-12-22T17:56:47.829" v="3756" actId="14100"/>
          <ac:spMkLst>
            <pc:docMk/>
            <pc:sldMk cId="2797145006" sldId="1961"/>
            <ac:spMk id="11" creationId="{120825B3-443C-1189-B9DC-C7D54F951620}"/>
          </ac:spMkLst>
        </pc:spChg>
        <pc:picChg chg="del">
          <ac:chgData name="VIGNESH K Aravind" userId="f69c7051-2e34-4f22-aee8-385415ede180" providerId="ADAL" clId="{3EC33501-9BD4-4360-9D1A-37E995FF2D4F}" dt="2022-12-22T17:12:21.539" v="3293" actId="478"/>
          <ac:picMkLst>
            <pc:docMk/>
            <pc:sldMk cId="2797145006" sldId="1961"/>
            <ac:picMk id="5" creationId="{9C63070F-5121-1B1B-2883-CB337C221E3E}"/>
          </ac:picMkLst>
        </pc:picChg>
        <pc:picChg chg="add mod">
          <ac:chgData name="VIGNESH K Aravind" userId="f69c7051-2e34-4f22-aee8-385415ede180" providerId="ADAL" clId="{3EC33501-9BD4-4360-9D1A-37E995FF2D4F}" dt="2022-12-22T17:12:41.533" v="3298" actId="1076"/>
          <ac:picMkLst>
            <pc:docMk/>
            <pc:sldMk cId="2797145006" sldId="1961"/>
            <ac:picMk id="8" creationId="{A097861C-9837-A67A-9B72-5D0F10C480A4}"/>
          </ac:picMkLst>
        </pc:picChg>
        <pc:picChg chg="add mod">
          <ac:chgData name="VIGNESH K Aravind" userId="f69c7051-2e34-4f22-aee8-385415ede180" providerId="ADAL" clId="{3EC33501-9BD4-4360-9D1A-37E995FF2D4F}" dt="2022-12-22T17:14:24.581" v="3318" actId="14100"/>
          <ac:picMkLst>
            <pc:docMk/>
            <pc:sldMk cId="2797145006" sldId="1961"/>
            <ac:picMk id="6146" creationId="{AEF8DF52-35BD-EF09-1BA7-72C434E6CCFD}"/>
          </ac:picMkLst>
        </pc:picChg>
        <pc:picChg chg="add mod">
          <ac:chgData name="VIGNESH K Aravind" userId="f69c7051-2e34-4f22-aee8-385415ede180" providerId="ADAL" clId="{3EC33501-9BD4-4360-9D1A-37E995FF2D4F}" dt="2022-12-22T17:14:18.400" v="3316" actId="1076"/>
          <ac:picMkLst>
            <pc:docMk/>
            <pc:sldMk cId="2797145006" sldId="1961"/>
            <ac:picMk id="6148" creationId="{201A2715-4C9D-7245-7B0D-E962A8F51271}"/>
          </ac:picMkLst>
        </pc:picChg>
      </pc:sldChg>
      <pc:sldChg chg="modSp add mod ord">
        <pc:chgData name="VIGNESH K Aravind" userId="f69c7051-2e34-4f22-aee8-385415ede180" providerId="ADAL" clId="{3EC33501-9BD4-4360-9D1A-37E995FF2D4F}" dt="2022-12-22T17:59:45.178" v="3788" actId="20577"/>
        <pc:sldMkLst>
          <pc:docMk/>
          <pc:sldMk cId="742993388" sldId="1962"/>
        </pc:sldMkLst>
        <pc:spChg chg="mod">
          <ac:chgData name="VIGNESH K Aravind" userId="f69c7051-2e34-4f22-aee8-385415ede180" providerId="ADAL" clId="{3EC33501-9BD4-4360-9D1A-37E995FF2D4F}" dt="2022-12-22T17:59:45.178" v="3788" actId="20577"/>
          <ac:spMkLst>
            <pc:docMk/>
            <pc:sldMk cId="742993388" sldId="1962"/>
            <ac:spMk id="2" creationId="{00000000-0000-0000-0000-000000000000}"/>
          </ac:spMkLst>
        </pc:spChg>
        <pc:spChg chg="mod">
          <ac:chgData name="VIGNESH K Aravind" userId="f69c7051-2e34-4f22-aee8-385415ede180" providerId="ADAL" clId="{3EC33501-9BD4-4360-9D1A-37E995FF2D4F}" dt="2022-12-22T17:33:04.461" v="3676" actId="20577"/>
          <ac:spMkLst>
            <pc:docMk/>
            <pc:sldMk cId="742993388" sldId="1962"/>
            <ac:spMk id="3" creationId="{00000000-0000-0000-0000-000000000000}"/>
          </ac:spMkLst>
        </pc:spChg>
      </pc:sldChg>
      <pc:sldChg chg="addSp modSp new mod ord">
        <pc:chgData name="VIGNESH K Aravind" userId="f69c7051-2e34-4f22-aee8-385415ede180" providerId="ADAL" clId="{3EC33501-9BD4-4360-9D1A-37E995FF2D4F}" dt="2022-12-22T17:57:24.515" v="3765" actId="14100"/>
        <pc:sldMkLst>
          <pc:docMk/>
          <pc:sldMk cId="3489310112" sldId="1963"/>
        </pc:sldMkLst>
        <pc:spChg chg="add mod">
          <ac:chgData name="VIGNESH K Aravind" userId="f69c7051-2e34-4f22-aee8-385415ede180" providerId="ADAL" clId="{3EC33501-9BD4-4360-9D1A-37E995FF2D4F}" dt="2022-12-22T17:57:24.515" v="3765" actId="14100"/>
          <ac:spMkLst>
            <pc:docMk/>
            <pc:sldMk cId="3489310112" sldId="1963"/>
            <ac:spMk id="2" creationId="{48739E2F-7525-DEED-80D6-D7BF68479329}"/>
          </ac:spMkLst>
        </pc:spChg>
        <pc:spChg chg="add mod">
          <ac:chgData name="VIGNESH K Aravind" userId="f69c7051-2e34-4f22-aee8-385415ede180" providerId="ADAL" clId="{3EC33501-9BD4-4360-9D1A-37E995FF2D4F}" dt="2022-12-22T17:24:24.577" v="3624" actId="14100"/>
          <ac:spMkLst>
            <pc:docMk/>
            <pc:sldMk cId="3489310112" sldId="1963"/>
            <ac:spMk id="3" creationId="{35E293F7-CDEB-A608-F642-89E0E64730E5}"/>
          </ac:spMkLst>
        </pc:spChg>
        <pc:spChg chg="mod">
          <ac:chgData name="VIGNESH K Aravind" userId="f69c7051-2e34-4f22-aee8-385415ede180" providerId="ADAL" clId="{3EC33501-9BD4-4360-9D1A-37E995FF2D4F}" dt="2022-12-22T17:24:31.164" v="3625" actId="113"/>
          <ac:spMkLst>
            <pc:docMk/>
            <pc:sldMk cId="3489310112" sldId="1963"/>
            <ac:spMk id="5" creationId="{2AFC17B4-36D2-3F17-6F39-961E992D1C0A}"/>
          </ac:spMkLst>
        </pc:spChg>
        <pc:spChg chg="mod">
          <ac:chgData name="VIGNESH K Aravind" userId="f69c7051-2e34-4f22-aee8-385415ede180" providerId="ADAL" clId="{3EC33501-9BD4-4360-9D1A-37E995FF2D4F}" dt="2022-12-22T17:24:31.164" v="3625" actId="113"/>
          <ac:spMkLst>
            <pc:docMk/>
            <pc:sldMk cId="3489310112" sldId="1963"/>
            <ac:spMk id="6" creationId="{3645C41F-0D55-9575-8CB5-274AE33BDD85}"/>
          </ac:spMkLst>
        </pc:spChg>
        <pc:spChg chg="mod">
          <ac:chgData name="VIGNESH K Aravind" userId="f69c7051-2e34-4f22-aee8-385415ede180" providerId="ADAL" clId="{3EC33501-9BD4-4360-9D1A-37E995FF2D4F}" dt="2022-12-22T17:24:31.164" v="3625" actId="113"/>
          <ac:spMkLst>
            <pc:docMk/>
            <pc:sldMk cId="3489310112" sldId="1963"/>
            <ac:spMk id="7" creationId="{9D29D71A-D144-DA84-659F-A213BC182C2B}"/>
          </ac:spMkLst>
        </pc:spChg>
        <pc:spChg chg="mod">
          <ac:chgData name="VIGNESH K Aravind" userId="f69c7051-2e34-4f22-aee8-385415ede180" providerId="ADAL" clId="{3EC33501-9BD4-4360-9D1A-37E995FF2D4F}" dt="2022-12-22T17:24:31.164" v="3625" actId="113"/>
          <ac:spMkLst>
            <pc:docMk/>
            <pc:sldMk cId="3489310112" sldId="1963"/>
            <ac:spMk id="8" creationId="{5E48E112-38AA-4A13-30F0-1B62A345207E}"/>
          </ac:spMkLst>
        </pc:spChg>
        <pc:spChg chg="mod">
          <ac:chgData name="VIGNESH K Aravind" userId="f69c7051-2e34-4f22-aee8-385415ede180" providerId="ADAL" clId="{3EC33501-9BD4-4360-9D1A-37E995FF2D4F}" dt="2022-12-22T17:24:31.164" v="3625" actId="113"/>
          <ac:spMkLst>
            <pc:docMk/>
            <pc:sldMk cId="3489310112" sldId="1963"/>
            <ac:spMk id="9" creationId="{8D3A0DB1-7376-A1CB-39D8-F0C0BE015B1C}"/>
          </ac:spMkLst>
        </pc:spChg>
        <pc:spChg chg="mod">
          <ac:chgData name="VIGNESH K Aravind" userId="f69c7051-2e34-4f22-aee8-385415ede180" providerId="ADAL" clId="{3EC33501-9BD4-4360-9D1A-37E995FF2D4F}" dt="2022-12-22T17:24:31.164" v="3625" actId="113"/>
          <ac:spMkLst>
            <pc:docMk/>
            <pc:sldMk cId="3489310112" sldId="1963"/>
            <ac:spMk id="10" creationId="{08DA4337-5CB9-0642-CBCD-8A65E1B16CFA}"/>
          </ac:spMkLst>
        </pc:spChg>
        <pc:spChg chg="mod">
          <ac:chgData name="VIGNESH K Aravind" userId="f69c7051-2e34-4f22-aee8-385415ede180" providerId="ADAL" clId="{3EC33501-9BD4-4360-9D1A-37E995FF2D4F}" dt="2022-12-22T17:24:31.164" v="3625" actId="113"/>
          <ac:spMkLst>
            <pc:docMk/>
            <pc:sldMk cId="3489310112" sldId="1963"/>
            <ac:spMk id="11" creationId="{6DA6D075-C910-5D6B-3A1D-088F87F0CCE4}"/>
          </ac:spMkLst>
        </pc:spChg>
        <pc:grpChg chg="add mod">
          <ac:chgData name="VIGNESH K Aravind" userId="f69c7051-2e34-4f22-aee8-385415ede180" providerId="ADAL" clId="{3EC33501-9BD4-4360-9D1A-37E995FF2D4F}" dt="2022-12-22T17:24:07.962" v="3620" actId="14100"/>
          <ac:grpSpMkLst>
            <pc:docMk/>
            <pc:sldMk cId="3489310112" sldId="1963"/>
            <ac:grpSpMk id="4" creationId="{2CEFF4A0-96AA-5792-7E6E-39BAEB78F6F2}"/>
          </ac:grpSpMkLst>
        </pc:grpChg>
      </pc:sldChg>
      <pc:sldChg chg="new del">
        <pc:chgData name="VIGNESH K Aravind" userId="f69c7051-2e34-4f22-aee8-385415ede180" providerId="ADAL" clId="{3EC33501-9BD4-4360-9D1A-37E995FF2D4F}" dt="2022-12-22T17:23:42.283" v="3614" actId="680"/>
        <pc:sldMkLst>
          <pc:docMk/>
          <pc:sldMk cId="3566450724" sldId="1963"/>
        </pc:sldMkLst>
      </pc:sldChg>
      <pc:sldChg chg="addSp modSp new mod ord">
        <pc:chgData name="VIGNESH K Aravind" userId="f69c7051-2e34-4f22-aee8-385415ede180" providerId="ADAL" clId="{3EC33501-9BD4-4360-9D1A-37E995FF2D4F}" dt="2022-12-22T17:27:34.502" v="3642" actId="108"/>
        <pc:sldMkLst>
          <pc:docMk/>
          <pc:sldMk cId="1387284801" sldId="1964"/>
        </pc:sldMkLst>
        <pc:spChg chg="add mod">
          <ac:chgData name="VIGNESH K Aravind" userId="f69c7051-2e34-4f22-aee8-385415ede180" providerId="ADAL" clId="{3EC33501-9BD4-4360-9D1A-37E995FF2D4F}" dt="2022-12-22T17:27:10.458" v="3634" actId="113"/>
          <ac:spMkLst>
            <pc:docMk/>
            <pc:sldMk cId="1387284801" sldId="1964"/>
            <ac:spMk id="2" creationId="{10FB9984-5130-CB4F-E0B9-0975ABEB9D1E}"/>
          </ac:spMkLst>
        </pc:spChg>
        <pc:spChg chg="add mod">
          <ac:chgData name="VIGNESH K Aravind" userId="f69c7051-2e34-4f22-aee8-385415ede180" providerId="ADAL" clId="{3EC33501-9BD4-4360-9D1A-37E995FF2D4F}" dt="2022-12-22T17:27:30.464" v="3641" actId="108"/>
          <ac:spMkLst>
            <pc:docMk/>
            <pc:sldMk cId="1387284801" sldId="1964"/>
            <ac:spMk id="3" creationId="{8D1CFD52-CAC4-5B59-0736-0AAFC5A7C112}"/>
          </ac:spMkLst>
        </pc:spChg>
        <pc:spChg chg="add mod">
          <ac:chgData name="VIGNESH K Aravind" userId="f69c7051-2e34-4f22-aee8-385415ede180" providerId="ADAL" clId="{3EC33501-9BD4-4360-9D1A-37E995FF2D4F}" dt="2022-12-22T17:27:34.502" v="3642" actId="108"/>
          <ac:spMkLst>
            <pc:docMk/>
            <pc:sldMk cId="1387284801" sldId="1964"/>
            <ac:spMk id="11" creationId="{3C0EC31A-E6A3-A820-92EF-9F65099341ED}"/>
          </ac:spMkLst>
        </pc:spChg>
        <pc:spChg chg="add mod">
          <ac:chgData name="VIGNESH K Aravind" userId="f69c7051-2e34-4f22-aee8-385415ede180" providerId="ADAL" clId="{3EC33501-9BD4-4360-9D1A-37E995FF2D4F}" dt="2022-12-22T17:27:00.375" v="3631"/>
          <ac:spMkLst>
            <pc:docMk/>
            <pc:sldMk cId="1387284801" sldId="1964"/>
            <ac:spMk id="20" creationId="{0B467D40-4815-F7E7-A400-25D7A0FD3FAA}"/>
          </ac:spMkLst>
        </pc:spChg>
        <pc:spChg chg="add mod">
          <ac:chgData name="VIGNESH K Aravind" userId="f69c7051-2e34-4f22-aee8-385415ede180" providerId="ADAL" clId="{3EC33501-9BD4-4360-9D1A-37E995FF2D4F}" dt="2022-12-22T17:27:00.375" v="3631"/>
          <ac:spMkLst>
            <pc:docMk/>
            <pc:sldMk cId="1387284801" sldId="1964"/>
            <ac:spMk id="21" creationId="{18578677-B1EC-B520-391A-B9C57AFB7EEA}"/>
          </ac:spMkLst>
        </pc:spChg>
        <pc:grpChg chg="add mod">
          <ac:chgData name="VIGNESH K Aravind" userId="f69c7051-2e34-4f22-aee8-385415ede180" providerId="ADAL" clId="{3EC33501-9BD4-4360-9D1A-37E995FF2D4F}" dt="2022-12-22T17:27:00.375" v="3631"/>
          <ac:grpSpMkLst>
            <pc:docMk/>
            <pc:sldMk cId="1387284801" sldId="1964"/>
            <ac:grpSpMk id="4" creationId="{7DCA30A0-3401-F370-9680-BC224C24360A}"/>
          </ac:grpSpMkLst>
        </pc:grpChg>
        <pc:grpChg chg="add mod">
          <ac:chgData name="VIGNESH K Aravind" userId="f69c7051-2e34-4f22-aee8-385415ede180" providerId="ADAL" clId="{3EC33501-9BD4-4360-9D1A-37E995FF2D4F}" dt="2022-12-22T17:27:00.375" v="3631"/>
          <ac:grpSpMkLst>
            <pc:docMk/>
            <pc:sldMk cId="1387284801" sldId="1964"/>
            <ac:grpSpMk id="12" creationId="{FC6270B2-C68E-0BAB-9F44-DDEC480E8993}"/>
          </ac:grpSpMkLst>
        </pc:grpChg>
        <pc:picChg chg="mod">
          <ac:chgData name="VIGNESH K Aravind" userId="f69c7051-2e34-4f22-aee8-385415ede180" providerId="ADAL" clId="{3EC33501-9BD4-4360-9D1A-37E995FF2D4F}" dt="2022-12-22T17:27:00.375" v="3631"/>
          <ac:picMkLst>
            <pc:docMk/>
            <pc:sldMk cId="1387284801" sldId="1964"/>
            <ac:picMk id="5" creationId="{EF567EEA-AE89-50E4-5178-351851DC4797}"/>
          </ac:picMkLst>
        </pc:picChg>
        <pc:picChg chg="mod">
          <ac:chgData name="VIGNESH K Aravind" userId="f69c7051-2e34-4f22-aee8-385415ede180" providerId="ADAL" clId="{3EC33501-9BD4-4360-9D1A-37E995FF2D4F}" dt="2022-12-22T17:27:00.375" v="3631"/>
          <ac:picMkLst>
            <pc:docMk/>
            <pc:sldMk cId="1387284801" sldId="1964"/>
            <ac:picMk id="6" creationId="{7EA21207-B60E-F4B2-DC53-77D8A9610B2D}"/>
          </ac:picMkLst>
        </pc:picChg>
        <pc:picChg chg="mod">
          <ac:chgData name="VIGNESH K Aravind" userId="f69c7051-2e34-4f22-aee8-385415ede180" providerId="ADAL" clId="{3EC33501-9BD4-4360-9D1A-37E995FF2D4F}" dt="2022-12-22T17:27:00.375" v="3631"/>
          <ac:picMkLst>
            <pc:docMk/>
            <pc:sldMk cId="1387284801" sldId="1964"/>
            <ac:picMk id="7" creationId="{30948621-3610-5464-F428-CEE6FFDA56C2}"/>
          </ac:picMkLst>
        </pc:picChg>
        <pc:picChg chg="mod">
          <ac:chgData name="VIGNESH K Aravind" userId="f69c7051-2e34-4f22-aee8-385415ede180" providerId="ADAL" clId="{3EC33501-9BD4-4360-9D1A-37E995FF2D4F}" dt="2022-12-22T17:27:00.375" v="3631"/>
          <ac:picMkLst>
            <pc:docMk/>
            <pc:sldMk cId="1387284801" sldId="1964"/>
            <ac:picMk id="8" creationId="{CC42DF9C-439B-7827-81D9-3B4D58F5AE85}"/>
          </ac:picMkLst>
        </pc:picChg>
        <pc:picChg chg="mod">
          <ac:chgData name="VIGNESH K Aravind" userId="f69c7051-2e34-4f22-aee8-385415ede180" providerId="ADAL" clId="{3EC33501-9BD4-4360-9D1A-37E995FF2D4F}" dt="2022-12-22T17:27:00.375" v="3631"/>
          <ac:picMkLst>
            <pc:docMk/>
            <pc:sldMk cId="1387284801" sldId="1964"/>
            <ac:picMk id="9" creationId="{02ADD5FD-5270-DA86-7AAC-372A09AE604D}"/>
          </ac:picMkLst>
        </pc:picChg>
        <pc:picChg chg="mod">
          <ac:chgData name="VIGNESH K Aravind" userId="f69c7051-2e34-4f22-aee8-385415ede180" providerId="ADAL" clId="{3EC33501-9BD4-4360-9D1A-37E995FF2D4F}" dt="2022-12-22T17:27:00.375" v="3631"/>
          <ac:picMkLst>
            <pc:docMk/>
            <pc:sldMk cId="1387284801" sldId="1964"/>
            <ac:picMk id="13" creationId="{F1473E87-B776-71B4-42B4-E217FE7D9B02}"/>
          </ac:picMkLst>
        </pc:picChg>
        <pc:picChg chg="mod">
          <ac:chgData name="VIGNESH K Aravind" userId="f69c7051-2e34-4f22-aee8-385415ede180" providerId="ADAL" clId="{3EC33501-9BD4-4360-9D1A-37E995FF2D4F}" dt="2022-12-22T17:27:00.375" v="3631"/>
          <ac:picMkLst>
            <pc:docMk/>
            <pc:sldMk cId="1387284801" sldId="1964"/>
            <ac:picMk id="14" creationId="{F22DCE95-B7E7-328F-54DA-BC75B4C74F8A}"/>
          </ac:picMkLst>
        </pc:picChg>
        <pc:picChg chg="mod">
          <ac:chgData name="VIGNESH K Aravind" userId="f69c7051-2e34-4f22-aee8-385415ede180" providerId="ADAL" clId="{3EC33501-9BD4-4360-9D1A-37E995FF2D4F}" dt="2022-12-22T17:27:00.375" v="3631"/>
          <ac:picMkLst>
            <pc:docMk/>
            <pc:sldMk cId="1387284801" sldId="1964"/>
            <ac:picMk id="15" creationId="{890D3A9C-7CA7-2DC2-DBC8-6E3D9710A198}"/>
          </ac:picMkLst>
        </pc:picChg>
        <pc:picChg chg="mod">
          <ac:chgData name="VIGNESH K Aravind" userId="f69c7051-2e34-4f22-aee8-385415ede180" providerId="ADAL" clId="{3EC33501-9BD4-4360-9D1A-37E995FF2D4F}" dt="2022-12-22T17:27:00.375" v="3631"/>
          <ac:picMkLst>
            <pc:docMk/>
            <pc:sldMk cId="1387284801" sldId="1964"/>
            <ac:picMk id="16" creationId="{6400488E-E0C9-2091-1D76-855161D2D070}"/>
          </ac:picMkLst>
        </pc:picChg>
        <pc:picChg chg="mod">
          <ac:chgData name="VIGNESH K Aravind" userId="f69c7051-2e34-4f22-aee8-385415ede180" providerId="ADAL" clId="{3EC33501-9BD4-4360-9D1A-37E995FF2D4F}" dt="2022-12-22T17:27:00.375" v="3631"/>
          <ac:picMkLst>
            <pc:docMk/>
            <pc:sldMk cId="1387284801" sldId="1964"/>
            <ac:picMk id="17" creationId="{63780A5A-81D8-A95F-D6EF-C451CCC89283}"/>
          </ac:picMkLst>
        </pc:picChg>
        <pc:picChg chg="mod">
          <ac:chgData name="VIGNESH K Aravind" userId="f69c7051-2e34-4f22-aee8-385415ede180" providerId="ADAL" clId="{3EC33501-9BD4-4360-9D1A-37E995FF2D4F}" dt="2022-12-22T17:27:00.375" v="3631"/>
          <ac:picMkLst>
            <pc:docMk/>
            <pc:sldMk cId="1387284801" sldId="1964"/>
            <ac:picMk id="18" creationId="{CC2588F7-7E6C-5812-91C0-358AB04627F2}"/>
          </ac:picMkLst>
        </pc:picChg>
        <pc:picChg chg="mod">
          <ac:chgData name="VIGNESH K Aravind" userId="f69c7051-2e34-4f22-aee8-385415ede180" providerId="ADAL" clId="{3EC33501-9BD4-4360-9D1A-37E995FF2D4F}" dt="2022-12-22T17:27:00.375" v="3631"/>
          <ac:picMkLst>
            <pc:docMk/>
            <pc:sldMk cId="1387284801" sldId="1964"/>
            <ac:picMk id="19" creationId="{C11E4916-3C52-8030-36B8-22E963F2E606}"/>
          </ac:picMkLst>
        </pc:picChg>
        <pc:cxnChg chg="add mod">
          <ac:chgData name="VIGNESH K Aravind" userId="f69c7051-2e34-4f22-aee8-385415ede180" providerId="ADAL" clId="{3EC33501-9BD4-4360-9D1A-37E995FF2D4F}" dt="2022-12-22T17:27:00.375" v="3631"/>
          <ac:cxnSpMkLst>
            <pc:docMk/>
            <pc:sldMk cId="1387284801" sldId="1964"/>
            <ac:cxnSpMk id="10" creationId="{30CFDD5E-3557-3394-DAED-B942D435FD63}"/>
          </ac:cxnSpMkLst>
        </pc:cxnChg>
      </pc:sldChg>
      <pc:sldChg chg="addSp modSp add mod">
        <pc:chgData name="VIGNESH K Aravind" userId="f69c7051-2e34-4f22-aee8-385415ede180" providerId="ADAL" clId="{3EC33501-9BD4-4360-9D1A-37E995FF2D4F}" dt="2022-12-23T07:18:01.930" v="5248" actId="207"/>
        <pc:sldMkLst>
          <pc:docMk/>
          <pc:sldMk cId="134380478" sldId="1965"/>
        </pc:sldMkLst>
        <pc:spChg chg="add mod">
          <ac:chgData name="VIGNESH K Aravind" userId="f69c7051-2e34-4f22-aee8-385415ede180" providerId="ADAL" clId="{3EC33501-9BD4-4360-9D1A-37E995FF2D4F}" dt="2022-12-22T17:29:37.669" v="3649" actId="113"/>
          <ac:spMkLst>
            <pc:docMk/>
            <pc:sldMk cId="134380478" sldId="1965"/>
            <ac:spMk id="2" creationId="{3C196349-BAE8-68E0-CD14-F27996C5CA79}"/>
          </ac:spMkLst>
        </pc:spChg>
        <pc:spChg chg="add mod">
          <ac:chgData name="VIGNESH K Aravind" userId="f69c7051-2e34-4f22-aee8-385415ede180" providerId="ADAL" clId="{3EC33501-9BD4-4360-9D1A-37E995FF2D4F}" dt="2022-12-23T07:18:01.930" v="5248" actId="207"/>
          <ac:spMkLst>
            <pc:docMk/>
            <pc:sldMk cId="134380478" sldId="1965"/>
            <ac:spMk id="3" creationId="{B5330974-9D1F-3901-2DAE-B58BB18250D8}"/>
          </ac:spMkLst>
        </pc:spChg>
        <pc:picChg chg="add mod">
          <ac:chgData name="VIGNESH K Aravind" userId="f69c7051-2e34-4f22-aee8-385415ede180" providerId="ADAL" clId="{3EC33501-9BD4-4360-9D1A-37E995FF2D4F}" dt="2022-12-22T17:29:24.199" v="3646"/>
          <ac:picMkLst>
            <pc:docMk/>
            <pc:sldMk cId="134380478" sldId="1965"/>
            <ac:picMk id="4" creationId="{BA3A9F7E-3F79-A06D-8B2E-D0CD2D184DC3}"/>
          </ac:picMkLst>
        </pc:picChg>
      </pc:sldChg>
      <pc:sldChg chg="addSp modSp add mod ord">
        <pc:chgData name="VIGNESH K Aravind" userId="f69c7051-2e34-4f22-aee8-385415ede180" providerId="ADAL" clId="{3EC33501-9BD4-4360-9D1A-37E995FF2D4F}" dt="2022-12-22T17:31:33.657" v="3657" actId="20577"/>
        <pc:sldMkLst>
          <pc:docMk/>
          <pc:sldMk cId="3701843283" sldId="1966"/>
        </pc:sldMkLst>
        <pc:spChg chg="add mod">
          <ac:chgData name="VIGNESH K Aravind" userId="f69c7051-2e34-4f22-aee8-385415ede180" providerId="ADAL" clId="{3EC33501-9BD4-4360-9D1A-37E995FF2D4F}" dt="2022-12-22T17:30:45.616" v="3654" actId="113"/>
          <ac:spMkLst>
            <pc:docMk/>
            <pc:sldMk cId="3701843283" sldId="1966"/>
            <ac:spMk id="2" creationId="{3063FE77-8683-4C69-5AD3-C9D6E15EA953}"/>
          </ac:spMkLst>
        </pc:spChg>
        <pc:spChg chg="add mod">
          <ac:chgData name="VIGNESH K Aravind" userId="f69c7051-2e34-4f22-aee8-385415ede180" providerId="ADAL" clId="{3EC33501-9BD4-4360-9D1A-37E995FF2D4F}" dt="2022-12-22T17:31:33.657" v="3657" actId="20577"/>
          <ac:spMkLst>
            <pc:docMk/>
            <pc:sldMk cId="3701843283" sldId="1966"/>
            <ac:spMk id="3" creationId="{405BDDF3-7110-0695-45AE-9DF893064B00}"/>
          </ac:spMkLst>
        </pc:spChg>
        <pc:picChg chg="add mod">
          <ac:chgData name="VIGNESH K Aravind" userId="f69c7051-2e34-4f22-aee8-385415ede180" providerId="ADAL" clId="{3EC33501-9BD4-4360-9D1A-37E995FF2D4F}" dt="2022-12-22T17:30:34.633" v="3651"/>
          <ac:picMkLst>
            <pc:docMk/>
            <pc:sldMk cId="3701843283" sldId="1966"/>
            <ac:picMk id="4" creationId="{CB27EEF3-E9AC-5581-BA9E-32D82D7BD222}"/>
          </ac:picMkLst>
        </pc:picChg>
      </pc:sldChg>
      <pc:sldChg chg="addSp modSp add mod">
        <pc:chgData name="VIGNESH K Aravind" userId="f69c7051-2e34-4f22-aee8-385415ede180" providerId="ADAL" clId="{3EC33501-9BD4-4360-9D1A-37E995FF2D4F}" dt="2022-12-23T07:19:55.249" v="5250" actId="2711"/>
        <pc:sldMkLst>
          <pc:docMk/>
          <pc:sldMk cId="1439993838" sldId="1967"/>
        </pc:sldMkLst>
        <pc:spChg chg="add mod">
          <ac:chgData name="VIGNESH K Aravind" userId="f69c7051-2e34-4f22-aee8-385415ede180" providerId="ADAL" clId="{3EC33501-9BD4-4360-9D1A-37E995FF2D4F}" dt="2022-12-22T17:33:52.893" v="3681" actId="113"/>
          <ac:spMkLst>
            <pc:docMk/>
            <pc:sldMk cId="1439993838" sldId="1967"/>
            <ac:spMk id="2" creationId="{43D97C7A-8992-31B4-EA7C-EA3B8E1F96D4}"/>
          </ac:spMkLst>
        </pc:spChg>
        <pc:spChg chg="add mod">
          <ac:chgData name="VIGNESH K Aravind" userId="f69c7051-2e34-4f22-aee8-385415ede180" providerId="ADAL" clId="{3EC33501-9BD4-4360-9D1A-37E995FF2D4F}" dt="2022-12-23T07:19:55.249" v="5250" actId="2711"/>
          <ac:spMkLst>
            <pc:docMk/>
            <pc:sldMk cId="1439993838" sldId="1967"/>
            <ac:spMk id="3" creationId="{227A3C60-61C7-C8C1-CDB4-98FD02405CB9}"/>
          </ac:spMkLst>
        </pc:spChg>
        <pc:picChg chg="add mod">
          <ac:chgData name="VIGNESH K Aravind" userId="f69c7051-2e34-4f22-aee8-385415ede180" providerId="ADAL" clId="{3EC33501-9BD4-4360-9D1A-37E995FF2D4F}" dt="2022-12-22T17:34:58.975" v="3686" actId="14100"/>
          <ac:picMkLst>
            <pc:docMk/>
            <pc:sldMk cId="1439993838" sldId="1967"/>
            <ac:picMk id="4" creationId="{7F2086E6-66EE-B6D7-76C8-EA20BB674380}"/>
          </ac:picMkLst>
        </pc:picChg>
      </pc:sldChg>
      <pc:sldChg chg="add del">
        <pc:chgData name="VIGNESH K Aravind" userId="f69c7051-2e34-4f22-aee8-385415ede180" providerId="ADAL" clId="{3EC33501-9BD4-4360-9D1A-37E995FF2D4F}" dt="2022-12-23T07:17:27.584" v="5247" actId="47"/>
        <pc:sldMkLst>
          <pc:docMk/>
          <pc:sldMk cId="1836651770" sldId="1968"/>
        </pc:sldMkLst>
      </pc:sldChg>
      <pc:sldChg chg="addSp modSp new mod ord">
        <pc:chgData name="VIGNESH K Aravind" userId="f69c7051-2e34-4f22-aee8-385415ede180" providerId="ADAL" clId="{3EC33501-9BD4-4360-9D1A-37E995FF2D4F}" dt="2022-12-22T17:38:08.690" v="3705" actId="6549"/>
        <pc:sldMkLst>
          <pc:docMk/>
          <pc:sldMk cId="3435580075" sldId="1969"/>
        </pc:sldMkLst>
        <pc:spChg chg="add mod">
          <ac:chgData name="VIGNESH K Aravind" userId="f69c7051-2e34-4f22-aee8-385415ede180" providerId="ADAL" clId="{3EC33501-9BD4-4360-9D1A-37E995FF2D4F}" dt="2022-12-22T17:38:08.690" v="3705" actId="6549"/>
          <ac:spMkLst>
            <pc:docMk/>
            <pc:sldMk cId="3435580075" sldId="1969"/>
            <ac:spMk id="2" creationId="{B97016ED-5C99-8195-C5C2-D6813BEBB5BC}"/>
          </ac:spMkLst>
        </pc:spChg>
        <pc:picChg chg="add mod">
          <ac:chgData name="VIGNESH K Aravind" userId="f69c7051-2e34-4f22-aee8-385415ede180" providerId="ADAL" clId="{3EC33501-9BD4-4360-9D1A-37E995FF2D4F}" dt="2022-12-22T17:37:43.892" v="3694" actId="14100"/>
          <ac:picMkLst>
            <pc:docMk/>
            <pc:sldMk cId="3435580075" sldId="1969"/>
            <ac:picMk id="3" creationId="{0E649BFC-37B4-F07D-7471-86280C8DE4A5}"/>
          </ac:picMkLst>
        </pc:picChg>
      </pc:sldChg>
      <pc:sldChg chg="addSp modSp new mod">
        <pc:chgData name="VIGNESH K Aravind" userId="f69c7051-2e34-4f22-aee8-385415ede180" providerId="ADAL" clId="{3EC33501-9BD4-4360-9D1A-37E995FF2D4F}" dt="2022-12-22T17:57:49.509" v="3778" actId="14100"/>
        <pc:sldMkLst>
          <pc:docMk/>
          <pc:sldMk cId="271255764" sldId="1970"/>
        </pc:sldMkLst>
        <pc:spChg chg="add mod">
          <ac:chgData name="VIGNESH K Aravind" userId="f69c7051-2e34-4f22-aee8-385415ede180" providerId="ADAL" clId="{3EC33501-9BD4-4360-9D1A-37E995FF2D4F}" dt="2022-12-22T17:57:49.509" v="3778" actId="14100"/>
          <ac:spMkLst>
            <pc:docMk/>
            <pc:sldMk cId="271255764" sldId="1970"/>
            <ac:spMk id="2" creationId="{73EB19A3-A9BB-21F6-B631-11F2199738C6}"/>
          </ac:spMkLst>
        </pc:spChg>
        <pc:spChg chg="mod">
          <ac:chgData name="VIGNESH K Aravind" userId="f69c7051-2e34-4f22-aee8-385415ede180" providerId="ADAL" clId="{3EC33501-9BD4-4360-9D1A-37E995FF2D4F}" dt="2022-12-22T17:43:13.593" v="3707"/>
          <ac:spMkLst>
            <pc:docMk/>
            <pc:sldMk cId="271255764" sldId="1970"/>
            <ac:spMk id="6" creationId="{8A7937B0-C095-20BC-DC7D-76A69E252336}"/>
          </ac:spMkLst>
        </pc:spChg>
        <pc:spChg chg="mod">
          <ac:chgData name="VIGNESH K Aravind" userId="f69c7051-2e34-4f22-aee8-385415ede180" providerId="ADAL" clId="{3EC33501-9BD4-4360-9D1A-37E995FF2D4F}" dt="2022-12-22T17:43:13.593" v="3707"/>
          <ac:spMkLst>
            <pc:docMk/>
            <pc:sldMk cId="271255764" sldId="1970"/>
            <ac:spMk id="7" creationId="{4523311E-7C35-AA18-7FF9-63D1EE7DB1E5}"/>
          </ac:spMkLst>
        </pc:spChg>
        <pc:spChg chg="mod">
          <ac:chgData name="VIGNESH K Aravind" userId="f69c7051-2e34-4f22-aee8-385415ede180" providerId="ADAL" clId="{3EC33501-9BD4-4360-9D1A-37E995FF2D4F}" dt="2022-12-22T17:43:13.593" v="3707"/>
          <ac:spMkLst>
            <pc:docMk/>
            <pc:sldMk cId="271255764" sldId="1970"/>
            <ac:spMk id="8" creationId="{2824D63E-26D7-6746-7FB3-BEED8733F5D1}"/>
          </ac:spMkLst>
        </pc:spChg>
        <pc:spChg chg="mod">
          <ac:chgData name="VIGNESH K Aravind" userId="f69c7051-2e34-4f22-aee8-385415ede180" providerId="ADAL" clId="{3EC33501-9BD4-4360-9D1A-37E995FF2D4F}" dt="2022-12-22T17:43:13.593" v="3707"/>
          <ac:spMkLst>
            <pc:docMk/>
            <pc:sldMk cId="271255764" sldId="1970"/>
            <ac:spMk id="10" creationId="{F8A791C2-310A-5611-B745-C54758ACE6F5}"/>
          </ac:spMkLst>
        </pc:spChg>
        <pc:spChg chg="mod">
          <ac:chgData name="VIGNESH K Aravind" userId="f69c7051-2e34-4f22-aee8-385415ede180" providerId="ADAL" clId="{3EC33501-9BD4-4360-9D1A-37E995FF2D4F}" dt="2022-12-22T17:43:13.593" v="3707"/>
          <ac:spMkLst>
            <pc:docMk/>
            <pc:sldMk cId="271255764" sldId="1970"/>
            <ac:spMk id="11" creationId="{FE6EC213-86B4-9E50-024D-70BAC62BEDCA}"/>
          </ac:spMkLst>
        </pc:spChg>
        <pc:spChg chg="mod">
          <ac:chgData name="VIGNESH K Aravind" userId="f69c7051-2e34-4f22-aee8-385415ede180" providerId="ADAL" clId="{3EC33501-9BD4-4360-9D1A-37E995FF2D4F}" dt="2022-12-22T17:43:13.593" v="3707"/>
          <ac:spMkLst>
            <pc:docMk/>
            <pc:sldMk cId="271255764" sldId="1970"/>
            <ac:spMk id="12" creationId="{20894AA3-B6BF-61DB-8FE6-00EC8EB866B8}"/>
          </ac:spMkLst>
        </pc:spChg>
        <pc:spChg chg="mod">
          <ac:chgData name="VIGNESH K Aravind" userId="f69c7051-2e34-4f22-aee8-385415ede180" providerId="ADAL" clId="{3EC33501-9BD4-4360-9D1A-37E995FF2D4F}" dt="2022-12-22T17:43:13.593" v="3707"/>
          <ac:spMkLst>
            <pc:docMk/>
            <pc:sldMk cId="271255764" sldId="1970"/>
            <ac:spMk id="18" creationId="{0251F53D-4452-51F1-F750-92B29CD381A1}"/>
          </ac:spMkLst>
        </pc:spChg>
        <pc:spChg chg="mod">
          <ac:chgData name="VIGNESH K Aravind" userId="f69c7051-2e34-4f22-aee8-385415ede180" providerId="ADAL" clId="{3EC33501-9BD4-4360-9D1A-37E995FF2D4F}" dt="2022-12-22T17:43:13.593" v="3707"/>
          <ac:spMkLst>
            <pc:docMk/>
            <pc:sldMk cId="271255764" sldId="1970"/>
            <ac:spMk id="19" creationId="{D02A0D14-BD23-09A1-2A90-8BC288AFD11B}"/>
          </ac:spMkLst>
        </pc:spChg>
        <pc:spChg chg="mod">
          <ac:chgData name="VIGNESH K Aravind" userId="f69c7051-2e34-4f22-aee8-385415ede180" providerId="ADAL" clId="{3EC33501-9BD4-4360-9D1A-37E995FF2D4F}" dt="2022-12-22T17:43:13.593" v="3707"/>
          <ac:spMkLst>
            <pc:docMk/>
            <pc:sldMk cId="271255764" sldId="1970"/>
            <ac:spMk id="20" creationId="{C5816835-977F-A289-6579-8365EE8E6FE6}"/>
          </ac:spMkLst>
        </pc:spChg>
        <pc:spChg chg="mod">
          <ac:chgData name="VIGNESH K Aravind" userId="f69c7051-2e34-4f22-aee8-385415ede180" providerId="ADAL" clId="{3EC33501-9BD4-4360-9D1A-37E995FF2D4F}" dt="2022-12-22T17:43:13.593" v="3707"/>
          <ac:spMkLst>
            <pc:docMk/>
            <pc:sldMk cId="271255764" sldId="1970"/>
            <ac:spMk id="21" creationId="{6F08CC2B-3DC7-946B-C7D2-0E7E83184073}"/>
          </ac:spMkLst>
        </pc:spChg>
        <pc:spChg chg="add mod">
          <ac:chgData name="VIGNESH K Aravind" userId="f69c7051-2e34-4f22-aee8-385415ede180" providerId="ADAL" clId="{3EC33501-9BD4-4360-9D1A-37E995FF2D4F}" dt="2022-12-22T17:43:42.020" v="3720" actId="207"/>
          <ac:spMkLst>
            <pc:docMk/>
            <pc:sldMk cId="271255764" sldId="1970"/>
            <ac:spMk id="23" creationId="{6E3D6261-87E9-DFA0-297D-39C7425F450E}"/>
          </ac:spMkLst>
        </pc:spChg>
        <pc:grpChg chg="add mod">
          <ac:chgData name="VIGNESH K Aravind" userId="f69c7051-2e34-4f22-aee8-385415ede180" providerId="ADAL" clId="{3EC33501-9BD4-4360-9D1A-37E995FF2D4F}" dt="2022-12-22T17:43:13.593" v="3707"/>
          <ac:grpSpMkLst>
            <pc:docMk/>
            <pc:sldMk cId="271255764" sldId="1970"/>
            <ac:grpSpMk id="3" creationId="{7598AE9E-5D55-D452-FC4E-5B461A55CDDB}"/>
          </ac:grpSpMkLst>
        </pc:grpChg>
        <pc:picChg chg="mod">
          <ac:chgData name="VIGNESH K Aravind" userId="f69c7051-2e34-4f22-aee8-385415ede180" providerId="ADAL" clId="{3EC33501-9BD4-4360-9D1A-37E995FF2D4F}" dt="2022-12-22T17:43:13.593" v="3707"/>
          <ac:picMkLst>
            <pc:docMk/>
            <pc:sldMk cId="271255764" sldId="1970"/>
            <ac:picMk id="4" creationId="{CE9B50C6-68BE-CCF0-2D08-0E19C78B2DC4}"/>
          </ac:picMkLst>
        </pc:picChg>
        <pc:picChg chg="mod">
          <ac:chgData name="VIGNESH K Aravind" userId="f69c7051-2e34-4f22-aee8-385415ede180" providerId="ADAL" clId="{3EC33501-9BD4-4360-9D1A-37E995FF2D4F}" dt="2022-12-22T17:43:13.593" v="3707"/>
          <ac:picMkLst>
            <pc:docMk/>
            <pc:sldMk cId="271255764" sldId="1970"/>
            <ac:picMk id="5" creationId="{6A505A77-9B64-7DF9-2A51-9E08385ADE3E}"/>
          </ac:picMkLst>
        </pc:picChg>
        <pc:picChg chg="mod">
          <ac:chgData name="VIGNESH K Aravind" userId="f69c7051-2e34-4f22-aee8-385415ede180" providerId="ADAL" clId="{3EC33501-9BD4-4360-9D1A-37E995FF2D4F}" dt="2022-12-22T17:43:13.593" v="3707"/>
          <ac:picMkLst>
            <pc:docMk/>
            <pc:sldMk cId="271255764" sldId="1970"/>
            <ac:picMk id="9" creationId="{B72201D8-0591-5783-1CD2-67359CCFC225}"/>
          </ac:picMkLst>
        </pc:picChg>
        <pc:picChg chg="mod">
          <ac:chgData name="VIGNESH K Aravind" userId="f69c7051-2e34-4f22-aee8-385415ede180" providerId="ADAL" clId="{3EC33501-9BD4-4360-9D1A-37E995FF2D4F}" dt="2022-12-22T17:43:13.593" v="3707"/>
          <ac:picMkLst>
            <pc:docMk/>
            <pc:sldMk cId="271255764" sldId="1970"/>
            <ac:picMk id="15" creationId="{02BD5534-1D87-9D09-BAAA-47583801F2ED}"/>
          </ac:picMkLst>
        </pc:picChg>
        <pc:picChg chg="mod">
          <ac:chgData name="VIGNESH K Aravind" userId="f69c7051-2e34-4f22-aee8-385415ede180" providerId="ADAL" clId="{3EC33501-9BD4-4360-9D1A-37E995FF2D4F}" dt="2022-12-22T17:43:13.593" v="3707"/>
          <ac:picMkLst>
            <pc:docMk/>
            <pc:sldMk cId="271255764" sldId="1970"/>
            <ac:picMk id="16" creationId="{939F46F4-99F8-BFB6-302F-11B4B425359C}"/>
          </ac:picMkLst>
        </pc:picChg>
        <pc:picChg chg="mod">
          <ac:chgData name="VIGNESH K Aravind" userId="f69c7051-2e34-4f22-aee8-385415ede180" providerId="ADAL" clId="{3EC33501-9BD4-4360-9D1A-37E995FF2D4F}" dt="2022-12-22T17:43:13.593" v="3707"/>
          <ac:picMkLst>
            <pc:docMk/>
            <pc:sldMk cId="271255764" sldId="1970"/>
            <ac:picMk id="17" creationId="{2C466138-E546-359D-E249-692E8EE09ACD}"/>
          </ac:picMkLst>
        </pc:picChg>
        <pc:picChg chg="mod">
          <ac:chgData name="VIGNESH K Aravind" userId="f69c7051-2e34-4f22-aee8-385415ede180" providerId="ADAL" clId="{3EC33501-9BD4-4360-9D1A-37E995FF2D4F}" dt="2022-12-22T17:43:13.593" v="3707"/>
          <ac:picMkLst>
            <pc:docMk/>
            <pc:sldMk cId="271255764" sldId="1970"/>
            <ac:picMk id="22" creationId="{BA727045-73FF-6B52-47CF-115E297FB539}"/>
          </ac:picMkLst>
        </pc:picChg>
        <pc:cxnChg chg="mod">
          <ac:chgData name="VIGNESH K Aravind" userId="f69c7051-2e34-4f22-aee8-385415ede180" providerId="ADAL" clId="{3EC33501-9BD4-4360-9D1A-37E995FF2D4F}" dt="2022-12-22T17:43:13.593" v="3707"/>
          <ac:cxnSpMkLst>
            <pc:docMk/>
            <pc:sldMk cId="271255764" sldId="1970"/>
            <ac:cxnSpMk id="13" creationId="{20C8B78A-FD17-64C8-707F-99ADAFBE0BF3}"/>
          </ac:cxnSpMkLst>
        </pc:cxnChg>
        <pc:cxnChg chg="mod">
          <ac:chgData name="VIGNESH K Aravind" userId="f69c7051-2e34-4f22-aee8-385415ede180" providerId="ADAL" clId="{3EC33501-9BD4-4360-9D1A-37E995FF2D4F}" dt="2022-12-22T17:43:13.593" v="3707"/>
          <ac:cxnSpMkLst>
            <pc:docMk/>
            <pc:sldMk cId="271255764" sldId="1970"/>
            <ac:cxnSpMk id="14" creationId="{733E8DE6-B142-9C66-1D4C-7F93A74E8CD9}"/>
          </ac:cxnSpMkLst>
        </pc:cxnChg>
      </pc:sldChg>
      <pc:sldChg chg="addSp modSp new mod">
        <pc:chgData name="VIGNESH K Aravind" userId="f69c7051-2e34-4f22-aee8-385415ede180" providerId="ADAL" clId="{3EC33501-9BD4-4360-9D1A-37E995FF2D4F}" dt="2022-12-22T17:55:55.876" v="3755" actId="14100"/>
        <pc:sldMkLst>
          <pc:docMk/>
          <pc:sldMk cId="3946384957" sldId="1971"/>
        </pc:sldMkLst>
        <pc:spChg chg="add mod">
          <ac:chgData name="VIGNESH K Aravind" userId="f69c7051-2e34-4f22-aee8-385415ede180" providerId="ADAL" clId="{3EC33501-9BD4-4360-9D1A-37E995FF2D4F}" dt="2022-12-22T17:55:55.876" v="3755" actId="14100"/>
          <ac:spMkLst>
            <pc:docMk/>
            <pc:sldMk cId="3946384957" sldId="1971"/>
            <ac:spMk id="2" creationId="{E05EB6FA-0C69-8727-5E2A-8ED90A741C75}"/>
          </ac:spMkLst>
        </pc:spChg>
        <pc:spChg chg="add mod">
          <ac:chgData name="VIGNESH K Aravind" userId="f69c7051-2e34-4f22-aee8-385415ede180" providerId="ADAL" clId="{3EC33501-9BD4-4360-9D1A-37E995FF2D4F}" dt="2022-12-22T17:55:40.795" v="3748"/>
          <ac:spMkLst>
            <pc:docMk/>
            <pc:sldMk cId="3946384957" sldId="1971"/>
            <ac:spMk id="3" creationId="{C10376C9-B23C-B0C0-3396-4B682F22C6FE}"/>
          </ac:spMkLst>
        </pc:spChg>
        <pc:spChg chg="add mod">
          <ac:chgData name="VIGNESH K Aravind" userId="f69c7051-2e34-4f22-aee8-385415ede180" providerId="ADAL" clId="{3EC33501-9BD4-4360-9D1A-37E995FF2D4F}" dt="2022-12-22T17:55:40.795" v="3748"/>
          <ac:spMkLst>
            <pc:docMk/>
            <pc:sldMk cId="3946384957" sldId="1971"/>
            <ac:spMk id="4" creationId="{D04298FF-CA48-A9AF-DF03-073F0299801A}"/>
          </ac:spMkLst>
        </pc:spChg>
        <pc:spChg chg="add mod">
          <ac:chgData name="VIGNESH K Aravind" userId="f69c7051-2e34-4f22-aee8-385415ede180" providerId="ADAL" clId="{3EC33501-9BD4-4360-9D1A-37E995FF2D4F}" dt="2022-12-22T17:55:40.795" v="3748"/>
          <ac:spMkLst>
            <pc:docMk/>
            <pc:sldMk cId="3946384957" sldId="1971"/>
            <ac:spMk id="5" creationId="{287BF583-CA0F-0B3A-2BDD-5AF3D9D565F8}"/>
          </ac:spMkLst>
        </pc:spChg>
        <pc:spChg chg="add mod">
          <ac:chgData name="VIGNESH K Aravind" userId="f69c7051-2e34-4f22-aee8-385415ede180" providerId="ADAL" clId="{3EC33501-9BD4-4360-9D1A-37E995FF2D4F}" dt="2022-12-22T17:55:40.795" v="3748"/>
          <ac:spMkLst>
            <pc:docMk/>
            <pc:sldMk cId="3946384957" sldId="1971"/>
            <ac:spMk id="6" creationId="{D0CF82AA-749A-E3CF-E5E8-AF7C546FE39C}"/>
          </ac:spMkLst>
        </pc:spChg>
        <pc:spChg chg="add mod">
          <ac:chgData name="VIGNESH K Aravind" userId="f69c7051-2e34-4f22-aee8-385415ede180" providerId="ADAL" clId="{3EC33501-9BD4-4360-9D1A-37E995FF2D4F}" dt="2022-12-22T17:55:40.795" v="3748"/>
          <ac:spMkLst>
            <pc:docMk/>
            <pc:sldMk cId="3946384957" sldId="1971"/>
            <ac:spMk id="7" creationId="{7DFB44DD-5943-CE2E-8437-5696EB114DC2}"/>
          </ac:spMkLst>
        </pc:spChg>
      </pc:sldChg>
      <pc:sldChg chg="modSp add mod ord">
        <pc:chgData name="VIGNESH K Aravind" userId="f69c7051-2e34-4f22-aee8-385415ede180" providerId="ADAL" clId="{3EC33501-9BD4-4360-9D1A-37E995FF2D4F}" dt="2022-12-22T18:21:34.946" v="4497" actId="20577"/>
        <pc:sldMkLst>
          <pc:docMk/>
          <pc:sldMk cId="3489453316" sldId="1972"/>
        </pc:sldMkLst>
        <pc:spChg chg="mod">
          <ac:chgData name="VIGNESH K Aravind" userId="f69c7051-2e34-4f22-aee8-385415ede180" providerId="ADAL" clId="{3EC33501-9BD4-4360-9D1A-37E995FF2D4F}" dt="2022-12-22T18:21:34.946" v="4497" actId="20577"/>
          <ac:spMkLst>
            <pc:docMk/>
            <pc:sldMk cId="3489453316" sldId="1972"/>
            <ac:spMk id="2" creationId="{00000000-0000-0000-0000-000000000000}"/>
          </ac:spMkLst>
        </pc:spChg>
        <pc:spChg chg="mod">
          <ac:chgData name="VIGNESH K Aravind" userId="f69c7051-2e34-4f22-aee8-385415ede180" providerId="ADAL" clId="{3EC33501-9BD4-4360-9D1A-37E995FF2D4F}" dt="2022-12-22T18:21:29.030" v="4496" actId="6549"/>
          <ac:spMkLst>
            <pc:docMk/>
            <pc:sldMk cId="3489453316" sldId="1972"/>
            <ac:spMk id="3" creationId="{00000000-0000-0000-0000-000000000000}"/>
          </ac:spMkLst>
        </pc:spChg>
      </pc:sldChg>
      <pc:sldChg chg="addSp modSp new mod">
        <pc:chgData name="VIGNESH K Aravind" userId="f69c7051-2e34-4f22-aee8-385415ede180" providerId="ADAL" clId="{3EC33501-9BD4-4360-9D1A-37E995FF2D4F}" dt="2022-12-22T18:07:12.342" v="4226" actId="113"/>
        <pc:sldMkLst>
          <pc:docMk/>
          <pc:sldMk cId="3690329870" sldId="1973"/>
        </pc:sldMkLst>
        <pc:spChg chg="add mod">
          <ac:chgData name="VIGNESH K Aravind" userId="f69c7051-2e34-4f22-aee8-385415ede180" providerId="ADAL" clId="{3EC33501-9BD4-4360-9D1A-37E995FF2D4F}" dt="2022-12-22T18:06:58.665" v="4224" actId="1076"/>
          <ac:spMkLst>
            <pc:docMk/>
            <pc:sldMk cId="3690329870" sldId="1973"/>
            <ac:spMk id="2" creationId="{00B90890-9929-759A-7251-D1D149656AE8}"/>
          </ac:spMkLst>
        </pc:spChg>
        <pc:spChg chg="add mod">
          <ac:chgData name="VIGNESH K Aravind" userId="f69c7051-2e34-4f22-aee8-385415ede180" providerId="ADAL" clId="{3EC33501-9BD4-4360-9D1A-37E995FF2D4F}" dt="2022-12-22T18:06:52.415" v="4222" actId="1076"/>
          <ac:spMkLst>
            <pc:docMk/>
            <pc:sldMk cId="3690329870" sldId="1973"/>
            <ac:spMk id="3" creationId="{21DB786A-BB74-AFB4-7893-06EF8DFF85A0}"/>
          </ac:spMkLst>
        </pc:spChg>
        <pc:graphicFrameChg chg="add mod modGraphic">
          <ac:chgData name="VIGNESH K Aravind" userId="f69c7051-2e34-4f22-aee8-385415ede180" providerId="ADAL" clId="{3EC33501-9BD4-4360-9D1A-37E995FF2D4F}" dt="2022-12-22T18:07:12.342" v="4226" actId="113"/>
          <ac:graphicFrameMkLst>
            <pc:docMk/>
            <pc:sldMk cId="3690329870" sldId="1973"/>
            <ac:graphicFrameMk id="4" creationId="{E80D53EF-666B-EFDE-97E7-C06729163FB2}"/>
          </ac:graphicFrameMkLst>
        </pc:graphicFrameChg>
      </pc:sldChg>
      <pc:sldChg chg="addSp delSp modSp new mod ord">
        <pc:chgData name="VIGNESH K Aravind" userId="f69c7051-2e34-4f22-aee8-385415ede180" providerId="ADAL" clId="{3EC33501-9BD4-4360-9D1A-37E995FF2D4F}" dt="2022-12-22T18:57:48.320" v="5192" actId="207"/>
        <pc:sldMkLst>
          <pc:docMk/>
          <pc:sldMk cId="1464856070" sldId="1974"/>
        </pc:sldMkLst>
        <pc:spChg chg="del">
          <ac:chgData name="VIGNESH K Aravind" userId="f69c7051-2e34-4f22-aee8-385415ede180" providerId="ADAL" clId="{3EC33501-9BD4-4360-9D1A-37E995FF2D4F}" dt="2022-12-22T18:09:49.507" v="4245" actId="478"/>
          <ac:spMkLst>
            <pc:docMk/>
            <pc:sldMk cId="1464856070" sldId="1974"/>
            <ac:spMk id="2" creationId="{43B134F7-FBBC-7F5A-BEAD-D36218F2DF07}"/>
          </ac:spMkLst>
        </pc:spChg>
        <pc:spChg chg="del">
          <ac:chgData name="VIGNESH K Aravind" userId="f69c7051-2e34-4f22-aee8-385415ede180" providerId="ADAL" clId="{3EC33501-9BD4-4360-9D1A-37E995FF2D4F}" dt="2022-12-22T18:09:45.853" v="4244" actId="478"/>
          <ac:spMkLst>
            <pc:docMk/>
            <pc:sldMk cId="1464856070" sldId="1974"/>
            <ac:spMk id="3" creationId="{4643EC15-07A2-78D5-F5DF-6390B1524157}"/>
          </ac:spMkLst>
        </pc:spChg>
        <pc:spChg chg="add mod">
          <ac:chgData name="VIGNESH K Aravind" userId="f69c7051-2e34-4f22-aee8-385415ede180" providerId="ADAL" clId="{3EC33501-9BD4-4360-9D1A-37E995FF2D4F}" dt="2022-12-22T18:52:21.281" v="5091" actId="20577"/>
          <ac:spMkLst>
            <pc:docMk/>
            <pc:sldMk cId="1464856070" sldId="1974"/>
            <ac:spMk id="4" creationId="{6FA26AC1-FE65-9208-5662-43DCF562B7C6}"/>
          </ac:spMkLst>
        </pc:spChg>
        <pc:spChg chg="add mod">
          <ac:chgData name="VIGNESH K Aravind" userId="f69c7051-2e34-4f22-aee8-385415ede180" providerId="ADAL" clId="{3EC33501-9BD4-4360-9D1A-37E995FF2D4F}" dt="2022-12-22T18:57:48.320" v="5192" actId="207"/>
          <ac:spMkLst>
            <pc:docMk/>
            <pc:sldMk cId="1464856070" sldId="1974"/>
            <ac:spMk id="6" creationId="{BCB13CFD-5FEA-D1BA-1047-5F479AA9758E}"/>
          </ac:spMkLst>
        </pc:spChg>
        <pc:spChg chg="add del mod">
          <ac:chgData name="VIGNESH K Aravind" userId="f69c7051-2e34-4f22-aee8-385415ede180" providerId="ADAL" clId="{3EC33501-9BD4-4360-9D1A-37E995FF2D4F}" dt="2022-12-22T18:10:27.238" v="4266"/>
          <ac:spMkLst>
            <pc:docMk/>
            <pc:sldMk cId="1464856070" sldId="1974"/>
            <ac:spMk id="8" creationId="{E611BE75-3A83-EAA5-08B8-F44A21D56BCF}"/>
          </ac:spMkLst>
        </pc:spChg>
        <pc:spChg chg="add del mod">
          <ac:chgData name="VIGNESH K Aravind" userId="f69c7051-2e34-4f22-aee8-385415ede180" providerId="ADAL" clId="{3EC33501-9BD4-4360-9D1A-37E995FF2D4F}" dt="2022-12-22T18:10:27.238" v="4266"/>
          <ac:spMkLst>
            <pc:docMk/>
            <pc:sldMk cId="1464856070" sldId="1974"/>
            <ac:spMk id="10" creationId="{46E8B648-D97E-93E9-AF12-149D46ED25D6}"/>
          </ac:spMkLst>
        </pc:spChg>
        <pc:graphicFrameChg chg="add mod">
          <ac:chgData name="VIGNESH K Aravind" userId="f69c7051-2e34-4f22-aee8-385415ede180" providerId="ADAL" clId="{3EC33501-9BD4-4360-9D1A-37E995FF2D4F}" dt="2022-12-22T18:10:37.706" v="4269" actId="1076"/>
          <ac:graphicFrameMkLst>
            <pc:docMk/>
            <pc:sldMk cId="1464856070" sldId="1974"/>
            <ac:graphicFrameMk id="7" creationId="{965118E4-0593-015A-C524-C90457F8ED19}"/>
          </ac:graphicFrameMkLst>
        </pc:graphicFrameChg>
        <pc:graphicFrameChg chg="add del mod">
          <ac:chgData name="VIGNESH K Aravind" userId="f69c7051-2e34-4f22-aee8-385415ede180" providerId="ADAL" clId="{3EC33501-9BD4-4360-9D1A-37E995FF2D4F}" dt="2022-12-22T18:10:27.238" v="4266"/>
          <ac:graphicFrameMkLst>
            <pc:docMk/>
            <pc:sldMk cId="1464856070" sldId="1974"/>
            <ac:graphicFrameMk id="11" creationId="{914E8FAE-7C0C-FBD1-3FCB-EECCFAC10473}"/>
          </ac:graphicFrameMkLst>
        </pc:graphicFrameChg>
        <pc:graphicFrameChg chg="add mod">
          <ac:chgData name="VIGNESH K Aravind" userId="f69c7051-2e34-4f22-aee8-385415ede180" providerId="ADAL" clId="{3EC33501-9BD4-4360-9D1A-37E995FF2D4F}" dt="2022-12-22T18:10:50.003" v="4271" actId="1076"/>
          <ac:graphicFrameMkLst>
            <pc:docMk/>
            <pc:sldMk cId="1464856070" sldId="1974"/>
            <ac:graphicFrameMk id="12" creationId="{9B7B60F7-1D08-11B4-2411-112DE9924C07}"/>
          </ac:graphicFrameMkLst>
        </pc:graphicFrameChg>
        <pc:picChg chg="add del mod">
          <ac:chgData name="VIGNESH K Aravind" userId="f69c7051-2e34-4f22-aee8-385415ede180" providerId="ADAL" clId="{3EC33501-9BD4-4360-9D1A-37E995FF2D4F}" dt="2022-12-22T18:09:55.444" v="4249" actId="478"/>
          <ac:picMkLst>
            <pc:docMk/>
            <pc:sldMk cId="1464856070" sldId="1974"/>
            <ac:picMk id="5" creationId="{C9CCF97F-DD65-16F2-E79E-52FDDDB787AC}"/>
          </ac:picMkLst>
        </pc:picChg>
        <pc:picChg chg="add del mod">
          <ac:chgData name="VIGNESH K Aravind" userId="f69c7051-2e34-4f22-aee8-385415ede180" providerId="ADAL" clId="{3EC33501-9BD4-4360-9D1A-37E995FF2D4F}" dt="2022-12-22T18:10:27.238" v="4266"/>
          <ac:picMkLst>
            <pc:docMk/>
            <pc:sldMk cId="1464856070" sldId="1974"/>
            <ac:picMk id="9" creationId="{4B205FE4-43B6-81FE-0952-08F898CE0023}"/>
          </ac:picMkLst>
        </pc:picChg>
      </pc:sldChg>
      <pc:sldChg chg="new del">
        <pc:chgData name="VIGNESH K Aravind" userId="f69c7051-2e34-4f22-aee8-385415ede180" providerId="ADAL" clId="{3EC33501-9BD4-4360-9D1A-37E995FF2D4F}" dt="2022-12-22T18:08:14.912" v="4228" actId="680"/>
        <pc:sldMkLst>
          <pc:docMk/>
          <pc:sldMk cId="1536435067" sldId="1974"/>
        </pc:sldMkLst>
      </pc:sldChg>
      <pc:sldChg chg="new del">
        <pc:chgData name="VIGNESH K Aravind" userId="f69c7051-2e34-4f22-aee8-385415ede180" providerId="ADAL" clId="{3EC33501-9BD4-4360-9D1A-37E995FF2D4F}" dt="2022-12-22T18:08:18.787" v="4230" actId="680"/>
        <pc:sldMkLst>
          <pc:docMk/>
          <pc:sldMk cId="3153582942" sldId="1974"/>
        </pc:sldMkLst>
      </pc:sldChg>
      <pc:sldChg chg="addSp delSp modSp add mod">
        <pc:chgData name="VIGNESH K Aravind" userId="f69c7051-2e34-4f22-aee8-385415ede180" providerId="ADAL" clId="{3EC33501-9BD4-4360-9D1A-37E995FF2D4F}" dt="2022-12-22T18:13:08.413" v="4307" actId="113"/>
        <pc:sldMkLst>
          <pc:docMk/>
          <pc:sldMk cId="363884760" sldId="1975"/>
        </pc:sldMkLst>
        <pc:spChg chg="del">
          <ac:chgData name="VIGNESH K Aravind" userId="f69c7051-2e34-4f22-aee8-385415ede180" providerId="ADAL" clId="{3EC33501-9BD4-4360-9D1A-37E995FF2D4F}" dt="2022-12-22T18:11:42.479" v="4272" actId="478"/>
          <ac:spMkLst>
            <pc:docMk/>
            <pc:sldMk cId="363884760" sldId="1975"/>
            <ac:spMk id="2" creationId="{43B134F7-FBBC-7F5A-BEAD-D36218F2DF07}"/>
          </ac:spMkLst>
        </pc:spChg>
        <pc:spChg chg="del">
          <ac:chgData name="VIGNESH K Aravind" userId="f69c7051-2e34-4f22-aee8-385415ede180" providerId="ADAL" clId="{3EC33501-9BD4-4360-9D1A-37E995FF2D4F}" dt="2022-12-22T18:11:45.041" v="4273" actId="478"/>
          <ac:spMkLst>
            <pc:docMk/>
            <pc:sldMk cId="363884760" sldId="1975"/>
            <ac:spMk id="3" creationId="{4643EC15-07A2-78D5-F5DF-6390B1524157}"/>
          </ac:spMkLst>
        </pc:spChg>
        <pc:spChg chg="add mod">
          <ac:chgData name="VIGNESH K Aravind" userId="f69c7051-2e34-4f22-aee8-385415ede180" providerId="ADAL" clId="{3EC33501-9BD4-4360-9D1A-37E995FF2D4F}" dt="2022-12-22T18:13:08.413" v="4307" actId="113"/>
          <ac:spMkLst>
            <pc:docMk/>
            <pc:sldMk cId="363884760" sldId="1975"/>
            <ac:spMk id="4" creationId="{CFB569B3-E242-AB35-E871-D49D7CF0B067}"/>
          </ac:spMkLst>
        </pc:spChg>
        <pc:spChg chg="add mod">
          <ac:chgData name="VIGNESH K Aravind" userId="f69c7051-2e34-4f22-aee8-385415ede180" providerId="ADAL" clId="{3EC33501-9BD4-4360-9D1A-37E995FF2D4F}" dt="2022-12-22T18:12:04.230" v="4274"/>
          <ac:spMkLst>
            <pc:docMk/>
            <pc:sldMk cId="363884760" sldId="1975"/>
            <ac:spMk id="5" creationId="{062F9437-3ADB-6C18-84A9-87C5E333BC05}"/>
          </ac:spMkLst>
        </pc:spChg>
        <pc:spChg chg="add mod">
          <ac:chgData name="VIGNESH K Aravind" userId="f69c7051-2e34-4f22-aee8-385415ede180" providerId="ADAL" clId="{3EC33501-9BD4-4360-9D1A-37E995FF2D4F}" dt="2022-12-22T18:12:04.230" v="4274"/>
          <ac:spMkLst>
            <pc:docMk/>
            <pc:sldMk cId="363884760" sldId="1975"/>
            <ac:spMk id="6" creationId="{4842F407-0965-D201-EA87-216DC47DE845}"/>
          </ac:spMkLst>
        </pc:spChg>
        <pc:picChg chg="add mod">
          <ac:chgData name="VIGNESH K Aravind" userId="f69c7051-2e34-4f22-aee8-385415ede180" providerId="ADAL" clId="{3EC33501-9BD4-4360-9D1A-37E995FF2D4F}" dt="2022-12-22T18:12:20.612" v="4278" actId="1076"/>
          <ac:picMkLst>
            <pc:docMk/>
            <pc:sldMk cId="363884760" sldId="1975"/>
            <ac:picMk id="7" creationId="{77A200E1-6FF6-71FB-87FF-E2DFDC912A1A}"/>
          </ac:picMkLst>
        </pc:picChg>
      </pc:sldChg>
      <pc:sldChg chg="addSp delSp modSp add mod">
        <pc:chgData name="VIGNESH K Aravind" userId="f69c7051-2e34-4f22-aee8-385415ede180" providerId="ADAL" clId="{3EC33501-9BD4-4360-9D1A-37E995FF2D4F}" dt="2022-12-22T18:58:22.880" v="5201" actId="14100"/>
        <pc:sldMkLst>
          <pc:docMk/>
          <pc:sldMk cId="3119808927" sldId="1976"/>
        </pc:sldMkLst>
        <pc:spChg chg="del">
          <ac:chgData name="VIGNESH K Aravind" userId="f69c7051-2e34-4f22-aee8-385415ede180" providerId="ADAL" clId="{3EC33501-9BD4-4360-9D1A-37E995FF2D4F}" dt="2022-12-22T18:13:18.588" v="4309" actId="478"/>
          <ac:spMkLst>
            <pc:docMk/>
            <pc:sldMk cId="3119808927" sldId="1976"/>
            <ac:spMk id="2" creationId="{43B134F7-FBBC-7F5A-BEAD-D36218F2DF07}"/>
          </ac:spMkLst>
        </pc:spChg>
        <pc:spChg chg="del">
          <ac:chgData name="VIGNESH K Aravind" userId="f69c7051-2e34-4f22-aee8-385415ede180" providerId="ADAL" clId="{3EC33501-9BD4-4360-9D1A-37E995FF2D4F}" dt="2022-12-22T18:13:19.566" v="4310" actId="478"/>
          <ac:spMkLst>
            <pc:docMk/>
            <pc:sldMk cId="3119808927" sldId="1976"/>
            <ac:spMk id="3" creationId="{4643EC15-07A2-78D5-F5DF-6390B1524157}"/>
          </ac:spMkLst>
        </pc:spChg>
        <pc:spChg chg="add mod">
          <ac:chgData name="VIGNESH K Aravind" userId="f69c7051-2e34-4f22-aee8-385415ede180" providerId="ADAL" clId="{3EC33501-9BD4-4360-9D1A-37E995FF2D4F}" dt="2022-12-22T18:58:22.880" v="5201" actId="14100"/>
          <ac:spMkLst>
            <pc:docMk/>
            <pc:sldMk cId="3119808927" sldId="1976"/>
            <ac:spMk id="4" creationId="{2D7ED1DA-E5AC-DF97-856D-49C971E57C75}"/>
          </ac:spMkLst>
        </pc:spChg>
        <pc:spChg chg="add mod">
          <ac:chgData name="VIGNESH K Aravind" userId="f69c7051-2e34-4f22-aee8-385415ede180" providerId="ADAL" clId="{3EC33501-9BD4-4360-9D1A-37E995FF2D4F}" dt="2022-12-22T18:13:46.365" v="4311"/>
          <ac:spMkLst>
            <pc:docMk/>
            <pc:sldMk cId="3119808927" sldId="1976"/>
            <ac:spMk id="5" creationId="{0BC2E8AD-C8B7-A7F3-A026-8C6E99D97FF8}"/>
          </ac:spMkLst>
        </pc:spChg>
        <pc:grpChg chg="add mod">
          <ac:chgData name="VIGNESH K Aravind" userId="f69c7051-2e34-4f22-aee8-385415ede180" providerId="ADAL" clId="{3EC33501-9BD4-4360-9D1A-37E995FF2D4F}" dt="2022-12-22T18:13:58.093" v="4315" actId="1076"/>
          <ac:grpSpMkLst>
            <pc:docMk/>
            <pc:sldMk cId="3119808927" sldId="1976"/>
            <ac:grpSpMk id="6" creationId="{20F956FB-660B-C056-A13F-79B3197DB464}"/>
          </ac:grpSpMkLst>
        </pc:grpChg>
        <pc:picChg chg="mod">
          <ac:chgData name="VIGNESH K Aravind" userId="f69c7051-2e34-4f22-aee8-385415ede180" providerId="ADAL" clId="{3EC33501-9BD4-4360-9D1A-37E995FF2D4F}" dt="2022-12-22T18:13:46.365" v="4311"/>
          <ac:picMkLst>
            <pc:docMk/>
            <pc:sldMk cId="3119808927" sldId="1976"/>
            <ac:picMk id="7" creationId="{898DBFD6-9F43-1B86-58CA-7D4C2973E380}"/>
          </ac:picMkLst>
        </pc:picChg>
        <pc:picChg chg="mod">
          <ac:chgData name="VIGNESH K Aravind" userId="f69c7051-2e34-4f22-aee8-385415ede180" providerId="ADAL" clId="{3EC33501-9BD4-4360-9D1A-37E995FF2D4F}" dt="2022-12-22T18:13:46.365" v="4311"/>
          <ac:picMkLst>
            <pc:docMk/>
            <pc:sldMk cId="3119808927" sldId="1976"/>
            <ac:picMk id="8" creationId="{AABFD5D3-0846-1698-F76E-7357578C2A83}"/>
          </ac:picMkLst>
        </pc:picChg>
      </pc:sldChg>
      <pc:sldChg chg="addSp delSp modSp add mod">
        <pc:chgData name="VIGNESH K Aravind" userId="f69c7051-2e34-4f22-aee8-385415ede180" providerId="ADAL" clId="{3EC33501-9BD4-4360-9D1A-37E995FF2D4F}" dt="2022-12-22T18:08:56.998" v="4243" actId="113"/>
        <pc:sldMkLst>
          <pc:docMk/>
          <pc:sldMk cId="1133803393" sldId="1977"/>
        </pc:sldMkLst>
        <pc:spChg chg="del">
          <ac:chgData name="VIGNESH K Aravind" userId="f69c7051-2e34-4f22-aee8-385415ede180" providerId="ADAL" clId="{3EC33501-9BD4-4360-9D1A-37E995FF2D4F}" dt="2022-12-22T18:08:43.751" v="4238" actId="478"/>
          <ac:spMkLst>
            <pc:docMk/>
            <pc:sldMk cId="1133803393" sldId="1977"/>
            <ac:spMk id="2" creationId="{43B134F7-FBBC-7F5A-BEAD-D36218F2DF07}"/>
          </ac:spMkLst>
        </pc:spChg>
        <pc:spChg chg="del">
          <ac:chgData name="VIGNESH K Aravind" userId="f69c7051-2e34-4f22-aee8-385415ede180" providerId="ADAL" clId="{3EC33501-9BD4-4360-9D1A-37E995FF2D4F}" dt="2022-12-22T18:08:42.448" v="4237" actId="478"/>
          <ac:spMkLst>
            <pc:docMk/>
            <pc:sldMk cId="1133803393" sldId="1977"/>
            <ac:spMk id="3" creationId="{4643EC15-07A2-78D5-F5DF-6390B1524157}"/>
          </ac:spMkLst>
        </pc:spChg>
        <pc:spChg chg="add mod">
          <ac:chgData name="VIGNESH K Aravind" userId="f69c7051-2e34-4f22-aee8-385415ede180" providerId="ADAL" clId="{3EC33501-9BD4-4360-9D1A-37E995FF2D4F}" dt="2022-12-22T18:08:56.998" v="4243" actId="113"/>
          <ac:spMkLst>
            <pc:docMk/>
            <pc:sldMk cId="1133803393" sldId="1977"/>
            <ac:spMk id="4" creationId="{A0DF8D44-9804-4DEF-0FB7-A592BAC68F1D}"/>
          </ac:spMkLst>
        </pc:spChg>
        <pc:spChg chg="add mod">
          <ac:chgData name="VIGNESH K Aravind" userId="f69c7051-2e34-4f22-aee8-385415ede180" providerId="ADAL" clId="{3EC33501-9BD4-4360-9D1A-37E995FF2D4F}" dt="2022-12-22T18:08:45.417" v="4240" actId="27636"/>
          <ac:spMkLst>
            <pc:docMk/>
            <pc:sldMk cId="1133803393" sldId="1977"/>
            <ac:spMk id="5" creationId="{F8E30B2C-02DC-E00C-84A8-4566EE125AA2}"/>
          </ac:spMkLst>
        </pc:spChg>
        <pc:spChg chg="mod">
          <ac:chgData name="VIGNESH K Aravind" userId="f69c7051-2e34-4f22-aee8-385415ede180" providerId="ADAL" clId="{3EC33501-9BD4-4360-9D1A-37E995FF2D4F}" dt="2022-12-22T18:08:45.361" v="4239"/>
          <ac:spMkLst>
            <pc:docMk/>
            <pc:sldMk cId="1133803393" sldId="1977"/>
            <ac:spMk id="9" creationId="{808B7403-3675-FAE1-B89D-452FB1AE6D26}"/>
          </ac:spMkLst>
        </pc:spChg>
        <pc:spChg chg="mod">
          <ac:chgData name="VIGNESH K Aravind" userId="f69c7051-2e34-4f22-aee8-385415ede180" providerId="ADAL" clId="{3EC33501-9BD4-4360-9D1A-37E995FF2D4F}" dt="2022-12-22T18:08:45.361" v="4239"/>
          <ac:spMkLst>
            <pc:docMk/>
            <pc:sldMk cId="1133803393" sldId="1977"/>
            <ac:spMk id="14" creationId="{92EBF0BC-7704-9D3C-BFD5-3D3FD07488C2}"/>
          </ac:spMkLst>
        </pc:spChg>
        <pc:spChg chg="mod">
          <ac:chgData name="VIGNESH K Aravind" userId="f69c7051-2e34-4f22-aee8-385415ede180" providerId="ADAL" clId="{3EC33501-9BD4-4360-9D1A-37E995FF2D4F}" dt="2022-12-22T18:08:45.361" v="4239"/>
          <ac:spMkLst>
            <pc:docMk/>
            <pc:sldMk cId="1133803393" sldId="1977"/>
            <ac:spMk id="15" creationId="{AC3B8861-866E-4F2A-9E68-5CF46A3A13B6}"/>
          </ac:spMkLst>
        </pc:spChg>
        <pc:spChg chg="mod">
          <ac:chgData name="VIGNESH K Aravind" userId="f69c7051-2e34-4f22-aee8-385415ede180" providerId="ADAL" clId="{3EC33501-9BD4-4360-9D1A-37E995FF2D4F}" dt="2022-12-22T18:08:45.361" v="4239"/>
          <ac:spMkLst>
            <pc:docMk/>
            <pc:sldMk cId="1133803393" sldId="1977"/>
            <ac:spMk id="19" creationId="{AF328617-DA00-73DC-C3CB-8129A074E1B4}"/>
          </ac:spMkLst>
        </pc:spChg>
        <pc:spChg chg="mod">
          <ac:chgData name="VIGNESH K Aravind" userId="f69c7051-2e34-4f22-aee8-385415ede180" providerId="ADAL" clId="{3EC33501-9BD4-4360-9D1A-37E995FF2D4F}" dt="2022-12-22T18:08:45.361" v="4239"/>
          <ac:spMkLst>
            <pc:docMk/>
            <pc:sldMk cId="1133803393" sldId="1977"/>
            <ac:spMk id="20" creationId="{8C832E31-7407-694A-80AA-8A22BE2F0A2F}"/>
          </ac:spMkLst>
        </pc:spChg>
        <pc:spChg chg="mod">
          <ac:chgData name="VIGNESH K Aravind" userId="f69c7051-2e34-4f22-aee8-385415ede180" providerId="ADAL" clId="{3EC33501-9BD4-4360-9D1A-37E995FF2D4F}" dt="2022-12-22T18:08:45.361" v="4239"/>
          <ac:spMkLst>
            <pc:docMk/>
            <pc:sldMk cId="1133803393" sldId="1977"/>
            <ac:spMk id="21" creationId="{B2938FD6-88EA-B8C6-1B91-BC4295A84D3E}"/>
          </ac:spMkLst>
        </pc:spChg>
        <pc:spChg chg="mod">
          <ac:chgData name="VIGNESH K Aravind" userId="f69c7051-2e34-4f22-aee8-385415ede180" providerId="ADAL" clId="{3EC33501-9BD4-4360-9D1A-37E995FF2D4F}" dt="2022-12-22T18:08:45.361" v="4239"/>
          <ac:spMkLst>
            <pc:docMk/>
            <pc:sldMk cId="1133803393" sldId="1977"/>
            <ac:spMk id="22" creationId="{6C483E20-B820-1580-EF3B-47AE3A45DD70}"/>
          </ac:spMkLst>
        </pc:spChg>
        <pc:spChg chg="mod">
          <ac:chgData name="VIGNESH K Aravind" userId="f69c7051-2e34-4f22-aee8-385415ede180" providerId="ADAL" clId="{3EC33501-9BD4-4360-9D1A-37E995FF2D4F}" dt="2022-12-22T18:08:45.361" v="4239"/>
          <ac:spMkLst>
            <pc:docMk/>
            <pc:sldMk cId="1133803393" sldId="1977"/>
            <ac:spMk id="23" creationId="{21D1887F-5BC8-2CCC-2974-E0F54EB09A08}"/>
          </ac:spMkLst>
        </pc:spChg>
        <pc:spChg chg="mod">
          <ac:chgData name="VIGNESH K Aravind" userId="f69c7051-2e34-4f22-aee8-385415ede180" providerId="ADAL" clId="{3EC33501-9BD4-4360-9D1A-37E995FF2D4F}" dt="2022-12-22T18:08:45.361" v="4239"/>
          <ac:spMkLst>
            <pc:docMk/>
            <pc:sldMk cId="1133803393" sldId="1977"/>
            <ac:spMk id="24" creationId="{A7182ABD-EB77-9443-5C39-3D69C78D01ED}"/>
          </ac:spMkLst>
        </pc:spChg>
        <pc:spChg chg="mod">
          <ac:chgData name="VIGNESH K Aravind" userId="f69c7051-2e34-4f22-aee8-385415ede180" providerId="ADAL" clId="{3EC33501-9BD4-4360-9D1A-37E995FF2D4F}" dt="2022-12-22T18:08:45.361" v="4239"/>
          <ac:spMkLst>
            <pc:docMk/>
            <pc:sldMk cId="1133803393" sldId="1977"/>
            <ac:spMk id="25" creationId="{594FA6B8-E96A-9C0C-F4DC-3D3B24ADF2ED}"/>
          </ac:spMkLst>
        </pc:spChg>
        <pc:spChg chg="mod">
          <ac:chgData name="VIGNESH K Aravind" userId="f69c7051-2e34-4f22-aee8-385415ede180" providerId="ADAL" clId="{3EC33501-9BD4-4360-9D1A-37E995FF2D4F}" dt="2022-12-22T18:08:45.361" v="4239"/>
          <ac:spMkLst>
            <pc:docMk/>
            <pc:sldMk cId="1133803393" sldId="1977"/>
            <ac:spMk id="26" creationId="{4BB76E3E-8F44-E076-7F38-FE337DB092B1}"/>
          </ac:spMkLst>
        </pc:spChg>
        <pc:spChg chg="mod">
          <ac:chgData name="VIGNESH K Aravind" userId="f69c7051-2e34-4f22-aee8-385415ede180" providerId="ADAL" clId="{3EC33501-9BD4-4360-9D1A-37E995FF2D4F}" dt="2022-12-22T18:08:45.361" v="4239"/>
          <ac:spMkLst>
            <pc:docMk/>
            <pc:sldMk cId="1133803393" sldId="1977"/>
            <ac:spMk id="27" creationId="{A9A33D3E-6FDF-8509-49ED-B0007A7C63D2}"/>
          </ac:spMkLst>
        </pc:spChg>
        <pc:spChg chg="mod">
          <ac:chgData name="VIGNESH K Aravind" userId="f69c7051-2e34-4f22-aee8-385415ede180" providerId="ADAL" clId="{3EC33501-9BD4-4360-9D1A-37E995FF2D4F}" dt="2022-12-22T18:08:45.361" v="4239"/>
          <ac:spMkLst>
            <pc:docMk/>
            <pc:sldMk cId="1133803393" sldId="1977"/>
            <ac:spMk id="28" creationId="{28B97F15-447D-1E1F-A4C1-E8B9A7642AEC}"/>
          </ac:spMkLst>
        </pc:spChg>
        <pc:spChg chg="mod">
          <ac:chgData name="VIGNESH K Aravind" userId="f69c7051-2e34-4f22-aee8-385415ede180" providerId="ADAL" clId="{3EC33501-9BD4-4360-9D1A-37E995FF2D4F}" dt="2022-12-22T18:08:45.361" v="4239"/>
          <ac:spMkLst>
            <pc:docMk/>
            <pc:sldMk cId="1133803393" sldId="1977"/>
            <ac:spMk id="29" creationId="{D7E081A8-3CE0-00FE-B6E7-21A9F0A34998}"/>
          </ac:spMkLst>
        </pc:spChg>
        <pc:spChg chg="mod">
          <ac:chgData name="VIGNESH K Aravind" userId="f69c7051-2e34-4f22-aee8-385415ede180" providerId="ADAL" clId="{3EC33501-9BD4-4360-9D1A-37E995FF2D4F}" dt="2022-12-22T18:08:45.361" v="4239"/>
          <ac:spMkLst>
            <pc:docMk/>
            <pc:sldMk cId="1133803393" sldId="1977"/>
            <ac:spMk id="30" creationId="{8BE92E73-3406-B7D0-76E5-942D45F9B62B}"/>
          </ac:spMkLst>
        </pc:spChg>
        <pc:spChg chg="mod">
          <ac:chgData name="VIGNESH K Aravind" userId="f69c7051-2e34-4f22-aee8-385415ede180" providerId="ADAL" clId="{3EC33501-9BD4-4360-9D1A-37E995FF2D4F}" dt="2022-12-22T18:08:45.361" v="4239"/>
          <ac:spMkLst>
            <pc:docMk/>
            <pc:sldMk cId="1133803393" sldId="1977"/>
            <ac:spMk id="31" creationId="{734C12FB-E1EE-C98A-3B04-B7797FB9AB17}"/>
          </ac:spMkLst>
        </pc:spChg>
        <pc:spChg chg="mod">
          <ac:chgData name="VIGNESH K Aravind" userId="f69c7051-2e34-4f22-aee8-385415ede180" providerId="ADAL" clId="{3EC33501-9BD4-4360-9D1A-37E995FF2D4F}" dt="2022-12-22T18:08:45.361" v="4239"/>
          <ac:spMkLst>
            <pc:docMk/>
            <pc:sldMk cId="1133803393" sldId="1977"/>
            <ac:spMk id="32" creationId="{85D74385-6B41-7E85-7C65-F94D5DD5FF45}"/>
          </ac:spMkLst>
        </pc:spChg>
        <pc:spChg chg="mod">
          <ac:chgData name="VIGNESH K Aravind" userId="f69c7051-2e34-4f22-aee8-385415ede180" providerId="ADAL" clId="{3EC33501-9BD4-4360-9D1A-37E995FF2D4F}" dt="2022-12-22T18:08:45.361" v="4239"/>
          <ac:spMkLst>
            <pc:docMk/>
            <pc:sldMk cId="1133803393" sldId="1977"/>
            <ac:spMk id="33" creationId="{4A315F61-5983-C8E9-78D3-60C9908BC385}"/>
          </ac:spMkLst>
        </pc:spChg>
        <pc:spChg chg="mod">
          <ac:chgData name="VIGNESH K Aravind" userId="f69c7051-2e34-4f22-aee8-385415ede180" providerId="ADAL" clId="{3EC33501-9BD4-4360-9D1A-37E995FF2D4F}" dt="2022-12-22T18:08:45.361" v="4239"/>
          <ac:spMkLst>
            <pc:docMk/>
            <pc:sldMk cId="1133803393" sldId="1977"/>
            <ac:spMk id="34" creationId="{ABBC0E02-B4FA-2C01-D580-F5D02A3844EE}"/>
          </ac:spMkLst>
        </pc:spChg>
        <pc:spChg chg="mod">
          <ac:chgData name="VIGNESH K Aravind" userId="f69c7051-2e34-4f22-aee8-385415ede180" providerId="ADAL" clId="{3EC33501-9BD4-4360-9D1A-37E995FF2D4F}" dt="2022-12-22T18:08:45.361" v="4239"/>
          <ac:spMkLst>
            <pc:docMk/>
            <pc:sldMk cId="1133803393" sldId="1977"/>
            <ac:spMk id="35" creationId="{44174F5F-E5D0-C4CA-BA8D-6841147BB1EA}"/>
          </ac:spMkLst>
        </pc:spChg>
        <pc:spChg chg="mod">
          <ac:chgData name="VIGNESH K Aravind" userId="f69c7051-2e34-4f22-aee8-385415ede180" providerId="ADAL" clId="{3EC33501-9BD4-4360-9D1A-37E995FF2D4F}" dt="2022-12-22T18:08:45.361" v="4239"/>
          <ac:spMkLst>
            <pc:docMk/>
            <pc:sldMk cId="1133803393" sldId="1977"/>
            <ac:spMk id="36" creationId="{E56898FB-195A-9E79-6871-987CA53968D6}"/>
          </ac:spMkLst>
        </pc:spChg>
        <pc:spChg chg="mod">
          <ac:chgData name="VIGNESH K Aravind" userId="f69c7051-2e34-4f22-aee8-385415ede180" providerId="ADAL" clId="{3EC33501-9BD4-4360-9D1A-37E995FF2D4F}" dt="2022-12-22T18:08:45.361" v="4239"/>
          <ac:spMkLst>
            <pc:docMk/>
            <pc:sldMk cId="1133803393" sldId="1977"/>
            <ac:spMk id="37" creationId="{63C46362-0181-F346-B3F7-29662562E2DC}"/>
          </ac:spMkLst>
        </pc:spChg>
        <pc:spChg chg="mod">
          <ac:chgData name="VIGNESH K Aravind" userId="f69c7051-2e34-4f22-aee8-385415ede180" providerId="ADAL" clId="{3EC33501-9BD4-4360-9D1A-37E995FF2D4F}" dt="2022-12-22T18:08:45.361" v="4239"/>
          <ac:spMkLst>
            <pc:docMk/>
            <pc:sldMk cId="1133803393" sldId="1977"/>
            <ac:spMk id="38" creationId="{212A5DF0-10F2-0D41-3205-A153501D6861}"/>
          </ac:spMkLst>
        </pc:spChg>
        <pc:spChg chg="mod">
          <ac:chgData name="VIGNESH K Aravind" userId="f69c7051-2e34-4f22-aee8-385415ede180" providerId="ADAL" clId="{3EC33501-9BD4-4360-9D1A-37E995FF2D4F}" dt="2022-12-22T18:08:45.361" v="4239"/>
          <ac:spMkLst>
            <pc:docMk/>
            <pc:sldMk cId="1133803393" sldId="1977"/>
            <ac:spMk id="39" creationId="{2EE4FA31-D332-A917-5F26-E803BFE1CD08}"/>
          </ac:spMkLst>
        </pc:spChg>
        <pc:spChg chg="mod">
          <ac:chgData name="VIGNESH K Aravind" userId="f69c7051-2e34-4f22-aee8-385415ede180" providerId="ADAL" clId="{3EC33501-9BD4-4360-9D1A-37E995FF2D4F}" dt="2022-12-22T18:08:45.361" v="4239"/>
          <ac:spMkLst>
            <pc:docMk/>
            <pc:sldMk cId="1133803393" sldId="1977"/>
            <ac:spMk id="40" creationId="{6A427B17-E93D-CC3F-6D84-57873AB3AB9C}"/>
          </ac:spMkLst>
        </pc:spChg>
        <pc:spChg chg="mod">
          <ac:chgData name="VIGNESH K Aravind" userId="f69c7051-2e34-4f22-aee8-385415ede180" providerId="ADAL" clId="{3EC33501-9BD4-4360-9D1A-37E995FF2D4F}" dt="2022-12-22T18:08:45.361" v="4239"/>
          <ac:spMkLst>
            <pc:docMk/>
            <pc:sldMk cId="1133803393" sldId="1977"/>
            <ac:spMk id="41" creationId="{5DDAA405-CB42-EE9B-9763-2E6D8E62EEAA}"/>
          </ac:spMkLst>
        </pc:spChg>
        <pc:spChg chg="mod">
          <ac:chgData name="VIGNESH K Aravind" userId="f69c7051-2e34-4f22-aee8-385415ede180" providerId="ADAL" clId="{3EC33501-9BD4-4360-9D1A-37E995FF2D4F}" dt="2022-12-22T18:08:45.361" v="4239"/>
          <ac:spMkLst>
            <pc:docMk/>
            <pc:sldMk cId="1133803393" sldId="1977"/>
            <ac:spMk id="42" creationId="{17CBFC4E-B435-04C1-CE7A-F0838425A8C6}"/>
          </ac:spMkLst>
        </pc:spChg>
        <pc:spChg chg="mod">
          <ac:chgData name="VIGNESH K Aravind" userId="f69c7051-2e34-4f22-aee8-385415ede180" providerId="ADAL" clId="{3EC33501-9BD4-4360-9D1A-37E995FF2D4F}" dt="2022-12-22T18:08:45.361" v="4239"/>
          <ac:spMkLst>
            <pc:docMk/>
            <pc:sldMk cId="1133803393" sldId="1977"/>
            <ac:spMk id="43" creationId="{435784B9-65E7-2E50-B951-8F1E189E8F20}"/>
          </ac:spMkLst>
        </pc:spChg>
        <pc:spChg chg="mod">
          <ac:chgData name="VIGNESH K Aravind" userId="f69c7051-2e34-4f22-aee8-385415ede180" providerId="ADAL" clId="{3EC33501-9BD4-4360-9D1A-37E995FF2D4F}" dt="2022-12-22T18:08:45.361" v="4239"/>
          <ac:spMkLst>
            <pc:docMk/>
            <pc:sldMk cId="1133803393" sldId="1977"/>
            <ac:spMk id="44" creationId="{F84F396D-A0E0-D32C-80F7-0835C065134D}"/>
          </ac:spMkLst>
        </pc:spChg>
        <pc:spChg chg="mod">
          <ac:chgData name="VIGNESH K Aravind" userId="f69c7051-2e34-4f22-aee8-385415ede180" providerId="ADAL" clId="{3EC33501-9BD4-4360-9D1A-37E995FF2D4F}" dt="2022-12-22T18:08:45.361" v="4239"/>
          <ac:spMkLst>
            <pc:docMk/>
            <pc:sldMk cId="1133803393" sldId="1977"/>
            <ac:spMk id="45" creationId="{3E1860E5-79A5-0ACD-9354-21ABBD04F966}"/>
          </ac:spMkLst>
        </pc:spChg>
        <pc:spChg chg="mod">
          <ac:chgData name="VIGNESH K Aravind" userId="f69c7051-2e34-4f22-aee8-385415ede180" providerId="ADAL" clId="{3EC33501-9BD4-4360-9D1A-37E995FF2D4F}" dt="2022-12-22T18:08:45.361" v="4239"/>
          <ac:spMkLst>
            <pc:docMk/>
            <pc:sldMk cId="1133803393" sldId="1977"/>
            <ac:spMk id="46" creationId="{4B81112A-A0EE-938F-DB0F-073DCAE174F0}"/>
          </ac:spMkLst>
        </pc:spChg>
        <pc:spChg chg="mod">
          <ac:chgData name="VIGNESH K Aravind" userId="f69c7051-2e34-4f22-aee8-385415ede180" providerId="ADAL" clId="{3EC33501-9BD4-4360-9D1A-37E995FF2D4F}" dt="2022-12-22T18:08:45.361" v="4239"/>
          <ac:spMkLst>
            <pc:docMk/>
            <pc:sldMk cId="1133803393" sldId="1977"/>
            <ac:spMk id="47" creationId="{6A868E0A-82A3-119F-CE9E-08E333E37371}"/>
          </ac:spMkLst>
        </pc:spChg>
        <pc:spChg chg="mod">
          <ac:chgData name="VIGNESH K Aravind" userId="f69c7051-2e34-4f22-aee8-385415ede180" providerId="ADAL" clId="{3EC33501-9BD4-4360-9D1A-37E995FF2D4F}" dt="2022-12-22T18:08:45.361" v="4239"/>
          <ac:spMkLst>
            <pc:docMk/>
            <pc:sldMk cId="1133803393" sldId="1977"/>
            <ac:spMk id="48" creationId="{47F690D9-4EC0-C28A-F0D0-BE9D4B3AFC6D}"/>
          </ac:spMkLst>
        </pc:spChg>
        <pc:spChg chg="mod">
          <ac:chgData name="VIGNESH K Aravind" userId="f69c7051-2e34-4f22-aee8-385415ede180" providerId="ADAL" clId="{3EC33501-9BD4-4360-9D1A-37E995FF2D4F}" dt="2022-12-22T18:08:45.361" v="4239"/>
          <ac:spMkLst>
            <pc:docMk/>
            <pc:sldMk cId="1133803393" sldId="1977"/>
            <ac:spMk id="49" creationId="{2F996F73-1337-590F-5745-8B45A7842854}"/>
          </ac:spMkLst>
        </pc:spChg>
        <pc:spChg chg="mod">
          <ac:chgData name="VIGNESH K Aravind" userId="f69c7051-2e34-4f22-aee8-385415ede180" providerId="ADAL" clId="{3EC33501-9BD4-4360-9D1A-37E995FF2D4F}" dt="2022-12-22T18:08:45.361" v="4239"/>
          <ac:spMkLst>
            <pc:docMk/>
            <pc:sldMk cId="1133803393" sldId="1977"/>
            <ac:spMk id="50" creationId="{1D7E6348-8A81-9E58-4F5C-A86A5A11087C}"/>
          </ac:spMkLst>
        </pc:spChg>
        <pc:spChg chg="mod">
          <ac:chgData name="VIGNESH K Aravind" userId="f69c7051-2e34-4f22-aee8-385415ede180" providerId="ADAL" clId="{3EC33501-9BD4-4360-9D1A-37E995FF2D4F}" dt="2022-12-22T18:08:45.361" v="4239"/>
          <ac:spMkLst>
            <pc:docMk/>
            <pc:sldMk cId="1133803393" sldId="1977"/>
            <ac:spMk id="51" creationId="{86D16F6D-9C4C-A1EF-5C94-8DF19026A463}"/>
          </ac:spMkLst>
        </pc:spChg>
        <pc:spChg chg="mod">
          <ac:chgData name="VIGNESH K Aravind" userId="f69c7051-2e34-4f22-aee8-385415ede180" providerId="ADAL" clId="{3EC33501-9BD4-4360-9D1A-37E995FF2D4F}" dt="2022-12-22T18:08:45.361" v="4239"/>
          <ac:spMkLst>
            <pc:docMk/>
            <pc:sldMk cId="1133803393" sldId="1977"/>
            <ac:spMk id="52" creationId="{01E28E20-7D4B-100A-AC00-D1ED29326CF8}"/>
          </ac:spMkLst>
        </pc:spChg>
        <pc:spChg chg="mod">
          <ac:chgData name="VIGNESH K Aravind" userId="f69c7051-2e34-4f22-aee8-385415ede180" providerId="ADAL" clId="{3EC33501-9BD4-4360-9D1A-37E995FF2D4F}" dt="2022-12-22T18:08:45.361" v="4239"/>
          <ac:spMkLst>
            <pc:docMk/>
            <pc:sldMk cId="1133803393" sldId="1977"/>
            <ac:spMk id="53" creationId="{FCFCABF8-0D94-BFB7-DE55-166A5F7F243A}"/>
          </ac:spMkLst>
        </pc:spChg>
        <pc:spChg chg="mod">
          <ac:chgData name="VIGNESH K Aravind" userId="f69c7051-2e34-4f22-aee8-385415ede180" providerId="ADAL" clId="{3EC33501-9BD4-4360-9D1A-37E995FF2D4F}" dt="2022-12-22T18:08:45.361" v="4239"/>
          <ac:spMkLst>
            <pc:docMk/>
            <pc:sldMk cId="1133803393" sldId="1977"/>
            <ac:spMk id="54" creationId="{0637A34A-AEBC-4D34-BC7E-8CBC31950426}"/>
          </ac:spMkLst>
        </pc:spChg>
        <pc:spChg chg="mod">
          <ac:chgData name="VIGNESH K Aravind" userId="f69c7051-2e34-4f22-aee8-385415ede180" providerId="ADAL" clId="{3EC33501-9BD4-4360-9D1A-37E995FF2D4F}" dt="2022-12-22T18:08:45.361" v="4239"/>
          <ac:spMkLst>
            <pc:docMk/>
            <pc:sldMk cId="1133803393" sldId="1977"/>
            <ac:spMk id="55" creationId="{EB3A48B5-EA60-DC73-79F9-4260365407ED}"/>
          </ac:spMkLst>
        </pc:spChg>
        <pc:spChg chg="mod">
          <ac:chgData name="VIGNESH K Aravind" userId="f69c7051-2e34-4f22-aee8-385415ede180" providerId="ADAL" clId="{3EC33501-9BD4-4360-9D1A-37E995FF2D4F}" dt="2022-12-22T18:08:45.361" v="4239"/>
          <ac:spMkLst>
            <pc:docMk/>
            <pc:sldMk cId="1133803393" sldId="1977"/>
            <ac:spMk id="56" creationId="{36205746-BD2F-7C3B-7EA9-85D0335E3D99}"/>
          </ac:spMkLst>
        </pc:spChg>
        <pc:spChg chg="mod">
          <ac:chgData name="VIGNESH K Aravind" userId="f69c7051-2e34-4f22-aee8-385415ede180" providerId="ADAL" clId="{3EC33501-9BD4-4360-9D1A-37E995FF2D4F}" dt="2022-12-22T18:08:45.361" v="4239"/>
          <ac:spMkLst>
            <pc:docMk/>
            <pc:sldMk cId="1133803393" sldId="1977"/>
            <ac:spMk id="57" creationId="{A1DB9191-6825-39F8-ADF3-F1773CC22962}"/>
          </ac:spMkLst>
        </pc:spChg>
        <pc:spChg chg="mod">
          <ac:chgData name="VIGNESH K Aravind" userId="f69c7051-2e34-4f22-aee8-385415ede180" providerId="ADAL" clId="{3EC33501-9BD4-4360-9D1A-37E995FF2D4F}" dt="2022-12-22T18:08:45.361" v="4239"/>
          <ac:spMkLst>
            <pc:docMk/>
            <pc:sldMk cId="1133803393" sldId="1977"/>
            <ac:spMk id="58" creationId="{533DD4E6-3747-5377-BC32-A573EC335D8A}"/>
          </ac:spMkLst>
        </pc:spChg>
        <pc:spChg chg="mod">
          <ac:chgData name="VIGNESH K Aravind" userId="f69c7051-2e34-4f22-aee8-385415ede180" providerId="ADAL" clId="{3EC33501-9BD4-4360-9D1A-37E995FF2D4F}" dt="2022-12-22T18:08:45.361" v="4239"/>
          <ac:spMkLst>
            <pc:docMk/>
            <pc:sldMk cId="1133803393" sldId="1977"/>
            <ac:spMk id="59" creationId="{4CE088F5-A054-B5F5-CDFA-3664008B8C2D}"/>
          </ac:spMkLst>
        </pc:spChg>
        <pc:spChg chg="mod">
          <ac:chgData name="VIGNESH K Aravind" userId="f69c7051-2e34-4f22-aee8-385415ede180" providerId="ADAL" clId="{3EC33501-9BD4-4360-9D1A-37E995FF2D4F}" dt="2022-12-22T18:08:45.361" v="4239"/>
          <ac:spMkLst>
            <pc:docMk/>
            <pc:sldMk cId="1133803393" sldId="1977"/>
            <ac:spMk id="60" creationId="{AFA4F579-EC0B-E5D6-7507-621BF6515565}"/>
          </ac:spMkLst>
        </pc:spChg>
        <pc:spChg chg="mod">
          <ac:chgData name="VIGNESH K Aravind" userId="f69c7051-2e34-4f22-aee8-385415ede180" providerId="ADAL" clId="{3EC33501-9BD4-4360-9D1A-37E995FF2D4F}" dt="2022-12-22T18:08:45.361" v="4239"/>
          <ac:spMkLst>
            <pc:docMk/>
            <pc:sldMk cId="1133803393" sldId="1977"/>
            <ac:spMk id="61" creationId="{2DC51289-21F2-7882-D094-F8FF63CDC624}"/>
          </ac:spMkLst>
        </pc:spChg>
        <pc:grpChg chg="add mod">
          <ac:chgData name="VIGNESH K Aravind" userId="f69c7051-2e34-4f22-aee8-385415ede180" providerId="ADAL" clId="{3EC33501-9BD4-4360-9D1A-37E995FF2D4F}" dt="2022-12-22T18:08:45.417" v="4240" actId="27636"/>
          <ac:grpSpMkLst>
            <pc:docMk/>
            <pc:sldMk cId="1133803393" sldId="1977"/>
            <ac:grpSpMk id="6" creationId="{85D41017-34EF-11D8-4925-48F3AB7C2135}"/>
          </ac:grpSpMkLst>
        </pc:grpChg>
        <pc:grpChg chg="mod">
          <ac:chgData name="VIGNESH K Aravind" userId="f69c7051-2e34-4f22-aee8-385415ede180" providerId="ADAL" clId="{3EC33501-9BD4-4360-9D1A-37E995FF2D4F}" dt="2022-12-22T18:08:45.361" v="4239"/>
          <ac:grpSpMkLst>
            <pc:docMk/>
            <pc:sldMk cId="1133803393" sldId="1977"/>
            <ac:grpSpMk id="7" creationId="{7A337FF4-11A3-7BFA-83A3-2A4589E866CF}"/>
          </ac:grpSpMkLst>
        </pc:grpChg>
        <pc:grpChg chg="mod">
          <ac:chgData name="VIGNESH K Aravind" userId="f69c7051-2e34-4f22-aee8-385415ede180" providerId="ADAL" clId="{3EC33501-9BD4-4360-9D1A-37E995FF2D4F}" dt="2022-12-22T18:08:45.361" v="4239"/>
          <ac:grpSpMkLst>
            <pc:docMk/>
            <pc:sldMk cId="1133803393" sldId="1977"/>
            <ac:grpSpMk id="8" creationId="{10C22FC4-A19C-A7F1-20F0-72FFFE789750}"/>
          </ac:grpSpMkLst>
        </pc:grpChg>
        <pc:grpChg chg="mod">
          <ac:chgData name="VIGNESH K Aravind" userId="f69c7051-2e34-4f22-aee8-385415ede180" providerId="ADAL" clId="{3EC33501-9BD4-4360-9D1A-37E995FF2D4F}" dt="2022-12-22T18:08:45.361" v="4239"/>
          <ac:grpSpMkLst>
            <pc:docMk/>
            <pc:sldMk cId="1133803393" sldId="1977"/>
            <ac:grpSpMk id="10" creationId="{4833EE8F-A215-D963-A7C4-EAF86667655C}"/>
          </ac:grpSpMkLst>
        </pc:grpChg>
        <pc:grpChg chg="mod">
          <ac:chgData name="VIGNESH K Aravind" userId="f69c7051-2e34-4f22-aee8-385415ede180" providerId="ADAL" clId="{3EC33501-9BD4-4360-9D1A-37E995FF2D4F}" dt="2022-12-22T18:08:45.361" v="4239"/>
          <ac:grpSpMkLst>
            <pc:docMk/>
            <pc:sldMk cId="1133803393" sldId="1977"/>
            <ac:grpSpMk id="13" creationId="{89F46F27-CB2D-01CC-C0F4-F2B38B593B96}"/>
          </ac:grpSpMkLst>
        </pc:grpChg>
        <pc:grpChg chg="mod">
          <ac:chgData name="VIGNESH K Aravind" userId="f69c7051-2e34-4f22-aee8-385415ede180" providerId="ADAL" clId="{3EC33501-9BD4-4360-9D1A-37E995FF2D4F}" dt="2022-12-22T18:08:45.361" v="4239"/>
          <ac:grpSpMkLst>
            <pc:docMk/>
            <pc:sldMk cId="1133803393" sldId="1977"/>
            <ac:grpSpMk id="16" creationId="{84075968-FDF1-1E0B-95DA-F23E201BEF28}"/>
          </ac:grpSpMkLst>
        </pc:grpChg>
        <pc:picChg chg="mod">
          <ac:chgData name="VIGNESH K Aravind" userId="f69c7051-2e34-4f22-aee8-385415ede180" providerId="ADAL" clId="{3EC33501-9BD4-4360-9D1A-37E995FF2D4F}" dt="2022-12-22T18:08:45.361" v="4239"/>
          <ac:picMkLst>
            <pc:docMk/>
            <pc:sldMk cId="1133803393" sldId="1977"/>
            <ac:picMk id="11" creationId="{BD4C43D2-3F08-C5DF-3E49-2CC19E866535}"/>
          </ac:picMkLst>
        </pc:picChg>
        <pc:picChg chg="mod">
          <ac:chgData name="VIGNESH K Aravind" userId="f69c7051-2e34-4f22-aee8-385415ede180" providerId="ADAL" clId="{3EC33501-9BD4-4360-9D1A-37E995FF2D4F}" dt="2022-12-22T18:08:45.361" v="4239"/>
          <ac:picMkLst>
            <pc:docMk/>
            <pc:sldMk cId="1133803393" sldId="1977"/>
            <ac:picMk id="12" creationId="{AD544594-A475-959E-0A4C-B2784984A15D}"/>
          </ac:picMkLst>
        </pc:picChg>
        <pc:picChg chg="mod">
          <ac:chgData name="VIGNESH K Aravind" userId="f69c7051-2e34-4f22-aee8-385415ede180" providerId="ADAL" clId="{3EC33501-9BD4-4360-9D1A-37E995FF2D4F}" dt="2022-12-22T18:08:45.361" v="4239"/>
          <ac:picMkLst>
            <pc:docMk/>
            <pc:sldMk cId="1133803393" sldId="1977"/>
            <ac:picMk id="17" creationId="{923BAD8D-44C0-30CA-BB6D-DA2143284D78}"/>
          </ac:picMkLst>
        </pc:picChg>
        <pc:picChg chg="mod">
          <ac:chgData name="VIGNESH K Aravind" userId="f69c7051-2e34-4f22-aee8-385415ede180" providerId="ADAL" clId="{3EC33501-9BD4-4360-9D1A-37E995FF2D4F}" dt="2022-12-22T18:08:45.361" v="4239"/>
          <ac:picMkLst>
            <pc:docMk/>
            <pc:sldMk cId="1133803393" sldId="1977"/>
            <ac:picMk id="18" creationId="{169F68DA-9AFE-819C-38A1-237B21AF1441}"/>
          </ac:picMkLst>
        </pc:picChg>
      </pc:sldChg>
      <pc:sldChg chg="addSp delSp modSp add mod">
        <pc:chgData name="VIGNESH K Aravind" userId="f69c7051-2e34-4f22-aee8-385415ede180" providerId="ADAL" clId="{3EC33501-9BD4-4360-9D1A-37E995FF2D4F}" dt="2022-12-22T18:14:53.007" v="4324" actId="1076"/>
        <pc:sldMkLst>
          <pc:docMk/>
          <pc:sldMk cId="3775064344" sldId="1978"/>
        </pc:sldMkLst>
        <pc:spChg chg="del">
          <ac:chgData name="VIGNESH K Aravind" userId="f69c7051-2e34-4f22-aee8-385415ede180" providerId="ADAL" clId="{3EC33501-9BD4-4360-9D1A-37E995FF2D4F}" dt="2022-12-22T18:14:32.623" v="4317" actId="478"/>
          <ac:spMkLst>
            <pc:docMk/>
            <pc:sldMk cId="3775064344" sldId="1978"/>
            <ac:spMk id="2" creationId="{43B134F7-FBBC-7F5A-BEAD-D36218F2DF07}"/>
          </ac:spMkLst>
        </pc:spChg>
        <pc:spChg chg="del">
          <ac:chgData name="VIGNESH K Aravind" userId="f69c7051-2e34-4f22-aee8-385415ede180" providerId="ADAL" clId="{3EC33501-9BD4-4360-9D1A-37E995FF2D4F}" dt="2022-12-22T18:14:30.252" v="4316" actId="478"/>
          <ac:spMkLst>
            <pc:docMk/>
            <pc:sldMk cId="3775064344" sldId="1978"/>
            <ac:spMk id="3" creationId="{4643EC15-07A2-78D5-F5DF-6390B1524157}"/>
          </ac:spMkLst>
        </pc:spChg>
        <pc:spChg chg="add mod">
          <ac:chgData name="VIGNESH K Aravind" userId="f69c7051-2e34-4f22-aee8-385415ede180" providerId="ADAL" clId="{3EC33501-9BD4-4360-9D1A-37E995FF2D4F}" dt="2022-12-22T18:14:46.552" v="4322" actId="113"/>
          <ac:spMkLst>
            <pc:docMk/>
            <pc:sldMk cId="3775064344" sldId="1978"/>
            <ac:spMk id="4" creationId="{2F821CEF-96A5-21C7-3549-F35748A034A4}"/>
          </ac:spMkLst>
        </pc:spChg>
        <pc:spChg chg="add mod">
          <ac:chgData name="VIGNESH K Aravind" userId="f69c7051-2e34-4f22-aee8-385415ede180" providerId="ADAL" clId="{3EC33501-9BD4-4360-9D1A-37E995FF2D4F}" dt="2022-12-22T18:14:53.007" v="4324" actId="1076"/>
          <ac:spMkLst>
            <pc:docMk/>
            <pc:sldMk cId="3775064344" sldId="1978"/>
            <ac:spMk id="6" creationId="{F92E7A49-6180-ED5C-AEBC-29D94DC8A3F0}"/>
          </ac:spMkLst>
        </pc:spChg>
        <pc:picChg chg="add mod">
          <ac:chgData name="VIGNESH K Aravind" userId="f69c7051-2e34-4f22-aee8-385415ede180" providerId="ADAL" clId="{3EC33501-9BD4-4360-9D1A-37E995FF2D4F}" dt="2022-12-22T18:14:49.184" v="4323" actId="1076"/>
          <ac:picMkLst>
            <pc:docMk/>
            <pc:sldMk cId="3775064344" sldId="1978"/>
            <ac:picMk id="5" creationId="{A2968CD4-1EF6-6620-D402-81E4E7788F21}"/>
          </ac:picMkLst>
        </pc:picChg>
      </pc:sldChg>
      <pc:sldChg chg="addSp delSp modSp new mod">
        <pc:chgData name="VIGNESH K Aravind" userId="f69c7051-2e34-4f22-aee8-385415ede180" providerId="ADAL" clId="{3EC33501-9BD4-4360-9D1A-37E995FF2D4F}" dt="2022-12-22T18:58:08.035" v="5194" actId="20577"/>
        <pc:sldMkLst>
          <pc:docMk/>
          <pc:sldMk cId="24125534" sldId="1979"/>
        </pc:sldMkLst>
        <pc:spChg chg="del">
          <ac:chgData name="VIGNESH K Aravind" userId="f69c7051-2e34-4f22-aee8-385415ede180" providerId="ADAL" clId="{3EC33501-9BD4-4360-9D1A-37E995FF2D4F}" dt="2022-12-22T18:16:13.035" v="4326" actId="478"/>
          <ac:spMkLst>
            <pc:docMk/>
            <pc:sldMk cId="24125534" sldId="1979"/>
            <ac:spMk id="2" creationId="{1A789EED-4AC8-D611-B2CC-15EE2E3DEC99}"/>
          </ac:spMkLst>
        </pc:spChg>
        <pc:spChg chg="del">
          <ac:chgData name="VIGNESH K Aravind" userId="f69c7051-2e34-4f22-aee8-385415ede180" providerId="ADAL" clId="{3EC33501-9BD4-4360-9D1A-37E995FF2D4F}" dt="2022-12-22T18:16:13.035" v="4326" actId="478"/>
          <ac:spMkLst>
            <pc:docMk/>
            <pc:sldMk cId="24125534" sldId="1979"/>
            <ac:spMk id="3" creationId="{0A35CF60-48D7-35BD-034D-B59282B32365}"/>
          </ac:spMkLst>
        </pc:spChg>
        <pc:spChg chg="add mod">
          <ac:chgData name="VIGNESH K Aravind" userId="f69c7051-2e34-4f22-aee8-385415ede180" providerId="ADAL" clId="{3EC33501-9BD4-4360-9D1A-37E995FF2D4F}" dt="2022-12-22T18:58:08.035" v="5194" actId="20577"/>
          <ac:spMkLst>
            <pc:docMk/>
            <pc:sldMk cId="24125534" sldId="1979"/>
            <ac:spMk id="4" creationId="{353C8BED-0793-6B5E-3C58-FD9E52E61600}"/>
          </ac:spMkLst>
        </pc:spChg>
        <pc:spChg chg="mod">
          <ac:chgData name="VIGNESH K Aravind" userId="f69c7051-2e34-4f22-aee8-385415ede180" providerId="ADAL" clId="{3EC33501-9BD4-4360-9D1A-37E995FF2D4F}" dt="2022-12-22T18:16:17.743" v="4327"/>
          <ac:spMkLst>
            <pc:docMk/>
            <pc:sldMk cId="24125534" sldId="1979"/>
            <ac:spMk id="6" creationId="{17010710-90F0-0B3F-6760-51D464CB8BF4}"/>
          </ac:spMkLst>
        </pc:spChg>
        <pc:spChg chg="mod">
          <ac:chgData name="VIGNESH K Aravind" userId="f69c7051-2e34-4f22-aee8-385415ede180" providerId="ADAL" clId="{3EC33501-9BD4-4360-9D1A-37E995FF2D4F}" dt="2022-12-22T18:16:17.743" v="4327"/>
          <ac:spMkLst>
            <pc:docMk/>
            <pc:sldMk cId="24125534" sldId="1979"/>
            <ac:spMk id="7" creationId="{8754842B-07EC-4570-2180-27FC7D71DFA8}"/>
          </ac:spMkLst>
        </pc:spChg>
        <pc:spChg chg="mod">
          <ac:chgData name="VIGNESH K Aravind" userId="f69c7051-2e34-4f22-aee8-385415ede180" providerId="ADAL" clId="{3EC33501-9BD4-4360-9D1A-37E995FF2D4F}" dt="2022-12-22T18:16:17.743" v="4327"/>
          <ac:spMkLst>
            <pc:docMk/>
            <pc:sldMk cId="24125534" sldId="1979"/>
            <ac:spMk id="9" creationId="{1F5CAE80-244B-AF54-1D56-5395D47FA942}"/>
          </ac:spMkLst>
        </pc:spChg>
        <pc:spChg chg="mod">
          <ac:chgData name="VIGNESH K Aravind" userId="f69c7051-2e34-4f22-aee8-385415ede180" providerId="ADAL" clId="{3EC33501-9BD4-4360-9D1A-37E995FF2D4F}" dt="2022-12-22T18:16:17.743" v="4327"/>
          <ac:spMkLst>
            <pc:docMk/>
            <pc:sldMk cId="24125534" sldId="1979"/>
            <ac:spMk id="10" creationId="{7C729793-B053-9BDA-0BE3-2783413A65C4}"/>
          </ac:spMkLst>
        </pc:spChg>
        <pc:spChg chg="mod">
          <ac:chgData name="VIGNESH K Aravind" userId="f69c7051-2e34-4f22-aee8-385415ede180" providerId="ADAL" clId="{3EC33501-9BD4-4360-9D1A-37E995FF2D4F}" dt="2022-12-22T18:16:17.743" v="4327"/>
          <ac:spMkLst>
            <pc:docMk/>
            <pc:sldMk cId="24125534" sldId="1979"/>
            <ac:spMk id="12" creationId="{F3DB59D5-D740-4F7A-223D-6AA1139AF704}"/>
          </ac:spMkLst>
        </pc:spChg>
        <pc:spChg chg="mod">
          <ac:chgData name="VIGNESH K Aravind" userId="f69c7051-2e34-4f22-aee8-385415ede180" providerId="ADAL" clId="{3EC33501-9BD4-4360-9D1A-37E995FF2D4F}" dt="2022-12-22T18:16:17.743" v="4327"/>
          <ac:spMkLst>
            <pc:docMk/>
            <pc:sldMk cId="24125534" sldId="1979"/>
            <ac:spMk id="13" creationId="{6BA481DD-BC93-CF98-531B-2B3372D4281E}"/>
          </ac:spMkLst>
        </pc:spChg>
        <pc:spChg chg="mod">
          <ac:chgData name="VIGNESH K Aravind" userId="f69c7051-2e34-4f22-aee8-385415ede180" providerId="ADAL" clId="{3EC33501-9BD4-4360-9D1A-37E995FF2D4F}" dt="2022-12-22T18:16:17.743" v="4327"/>
          <ac:spMkLst>
            <pc:docMk/>
            <pc:sldMk cId="24125534" sldId="1979"/>
            <ac:spMk id="15" creationId="{408814CA-935E-2CEB-F1C6-309AB0E04E35}"/>
          </ac:spMkLst>
        </pc:spChg>
        <pc:spChg chg="mod">
          <ac:chgData name="VIGNESH K Aravind" userId="f69c7051-2e34-4f22-aee8-385415ede180" providerId="ADAL" clId="{3EC33501-9BD4-4360-9D1A-37E995FF2D4F}" dt="2022-12-22T18:16:17.743" v="4327"/>
          <ac:spMkLst>
            <pc:docMk/>
            <pc:sldMk cId="24125534" sldId="1979"/>
            <ac:spMk id="16" creationId="{6FFB116F-C79C-F7F4-8754-DDA37CE30C42}"/>
          </ac:spMkLst>
        </pc:spChg>
        <pc:spChg chg="mod">
          <ac:chgData name="VIGNESH K Aravind" userId="f69c7051-2e34-4f22-aee8-385415ede180" providerId="ADAL" clId="{3EC33501-9BD4-4360-9D1A-37E995FF2D4F}" dt="2022-12-22T18:16:17.743" v="4327"/>
          <ac:spMkLst>
            <pc:docMk/>
            <pc:sldMk cId="24125534" sldId="1979"/>
            <ac:spMk id="18" creationId="{E150D7EC-97DD-6D2E-5FB5-D8CFEED5DF22}"/>
          </ac:spMkLst>
        </pc:spChg>
        <pc:spChg chg="mod">
          <ac:chgData name="VIGNESH K Aravind" userId="f69c7051-2e34-4f22-aee8-385415ede180" providerId="ADAL" clId="{3EC33501-9BD4-4360-9D1A-37E995FF2D4F}" dt="2022-12-22T18:16:17.743" v="4327"/>
          <ac:spMkLst>
            <pc:docMk/>
            <pc:sldMk cId="24125534" sldId="1979"/>
            <ac:spMk id="19" creationId="{53761BBF-A70D-6365-B4B8-6122DB4EE559}"/>
          </ac:spMkLst>
        </pc:spChg>
        <pc:spChg chg="mod">
          <ac:chgData name="VIGNESH K Aravind" userId="f69c7051-2e34-4f22-aee8-385415ede180" providerId="ADAL" clId="{3EC33501-9BD4-4360-9D1A-37E995FF2D4F}" dt="2022-12-22T18:16:17.743" v="4327"/>
          <ac:spMkLst>
            <pc:docMk/>
            <pc:sldMk cId="24125534" sldId="1979"/>
            <ac:spMk id="21" creationId="{FFF0D884-BDBC-211B-1914-4980F8383E78}"/>
          </ac:spMkLst>
        </pc:spChg>
        <pc:spChg chg="mod">
          <ac:chgData name="VIGNESH K Aravind" userId="f69c7051-2e34-4f22-aee8-385415ede180" providerId="ADAL" clId="{3EC33501-9BD4-4360-9D1A-37E995FF2D4F}" dt="2022-12-22T18:16:17.743" v="4327"/>
          <ac:spMkLst>
            <pc:docMk/>
            <pc:sldMk cId="24125534" sldId="1979"/>
            <ac:spMk id="22" creationId="{9D49D722-576C-51C2-C492-FA4594BEAE79}"/>
          </ac:spMkLst>
        </pc:spChg>
        <pc:spChg chg="mod">
          <ac:chgData name="VIGNESH K Aravind" userId="f69c7051-2e34-4f22-aee8-385415ede180" providerId="ADAL" clId="{3EC33501-9BD4-4360-9D1A-37E995FF2D4F}" dt="2022-12-22T18:16:17.743" v="4327"/>
          <ac:spMkLst>
            <pc:docMk/>
            <pc:sldMk cId="24125534" sldId="1979"/>
            <ac:spMk id="24" creationId="{7D986C58-AF4E-12F9-EC5B-54BD610EDE2B}"/>
          </ac:spMkLst>
        </pc:spChg>
        <pc:spChg chg="mod">
          <ac:chgData name="VIGNESH K Aravind" userId="f69c7051-2e34-4f22-aee8-385415ede180" providerId="ADAL" clId="{3EC33501-9BD4-4360-9D1A-37E995FF2D4F}" dt="2022-12-22T18:16:17.743" v="4327"/>
          <ac:spMkLst>
            <pc:docMk/>
            <pc:sldMk cId="24125534" sldId="1979"/>
            <ac:spMk id="25" creationId="{E0A6248F-1AD9-6053-1E5F-F6253DD4E5D8}"/>
          </ac:spMkLst>
        </pc:spChg>
        <pc:grpChg chg="add mod">
          <ac:chgData name="VIGNESH K Aravind" userId="f69c7051-2e34-4f22-aee8-385415ede180" providerId="ADAL" clId="{3EC33501-9BD4-4360-9D1A-37E995FF2D4F}" dt="2022-12-22T18:16:45.462" v="4356" actId="1035"/>
          <ac:grpSpMkLst>
            <pc:docMk/>
            <pc:sldMk cId="24125534" sldId="1979"/>
            <ac:grpSpMk id="5" creationId="{67103640-A2A3-0FAB-A5D4-9B187B66A315}"/>
          </ac:grpSpMkLst>
        </pc:grpChg>
        <pc:grpChg chg="add mod">
          <ac:chgData name="VIGNESH K Aravind" userId="f69c7051-2e34-4f22-aee8-385415ede180" providerId="ADAL" clId="{3EC33501-9BD4-4360-9D1A-37E995FF2D4F}" dt="2022-12-22T18:16:45.462" v="4356" actId="1035"/>
          <ac:grpSpMkLst>
            <pc:docMk/>
            <pc:sldMk cId="24125534" sldId="1979"/>
            <ac:grpSpMk id="8" creationId="{26D6C2F1-3743-D3A0-9934-10950573A721}"/>
          </ac:grpSpMkLst>
        </pc:grpChg>
        <pc:grpChg chg="add mod">
          <ac:chgData name="VIGNESH K Aravind" userId="f69c7051-2e34-4f22-aee8-385415ede180" providerId="ADAL" clId="{3EC33501-9BD4-4360-9D1A-37E995FF2D4F}" dt="2022-12-22T18:16:45.462" v="4356" actId="1035"/>
          <ac:grpSpMkLst>
            <pc:docMk/>
            <pc:sldMk cId="24125534" sldId="1979"/>
            <ac:grpSpMk id="11" creationId="{BF7BAFE4-32C8-E07D-CE4E-D60DB69CE95B}"/>
          </ac:grpSpMkLst>
        </pc:grpChg>
        <pc:grpChg chg="add mod">
          <ac:chgData name="VIGNESH K Aravind" userId="f69c7051-2e34-4f22-aee8-385415ede180" providerId="ADAL" clId="{3EC33501-9BD4-4360-9D1A-37E995FF2D4F}" dt="2022-12-22T18:16:45.462" v="4356" actId="1035"/>
          <ac:grpSpMkLst>
            <pc:docMk/>
            <pc:sldMk cId="24125534" sldId="1979"/>
            <ac:grpSpMk id="14" creationId="{8F3F598A-75B1-4101-6732-87926D82BDA6}"/>
          </ac:grpSpMkLst>
        </pc:grpChg>
        <pc:grpChg chg="add mod">
          <ac:chgData name="VIGNESH K Aravind" userId="f69c7051-2e34-4f22-aee8-385415ede180" providerId="ADAL" clId="{3EC33501-9BD4-4360-9D1A-37E995FF2D4F}" dt="2022-12-22T18:16:45.462" v="4356" actId="1035"/>
          <ac:grpSpMkLst>
            <pc:docMk/>
            <pc:sldMk cId="24125534" sldId="1979"/>
            <ac:grpSpMk id="17" creationId="{A08B4E22-7D7F-5E7F-870B-C61BAA8A69D1}"/>
          </ac:grpSpMkLst>
        </pc:grpChg>
        <pc:grpChg chg="add mod">
          <ac:chgData name="VIGNESH K Aravind" userId="f69c7051-2e34-4f22-aee8-385415ede180" providerId="ADAL" clId="{3EC33501-9BD4-4360-9D1A-37E995FF2D4F}" dt="2022-12-22T18:16:45.462" v="4356" actId="1035"/>
          <ac:grpSpMkLst>
            <pc:docMk/>
            <pc:sldMk cId="24125534" sldId="1979"/>
            <ac:grpSpMk id="20" creationId="{DF6A1904-38A7-EAD7-0888-C60E31933FBA}"/>
          </ac:grpSpMkLst>
        </pc:grpChg>
        <pc:grpChg chg="add mod">
          <ac:chgData name="VIGNESH K Aravind" userId="f69c7051-2e34-4f22-aee8-385415ede180" providerId="ADAL" clId="{3EC33501-9BD4-4360-9D1A-37E995FF2D4F}" dt="2022-12-22T18:16:45.462" v="4356" actId="1035"/>
          <ac:grpSpMkLst>
            <pc:docMk/>
            <pc:sldMk cId="24125534" sldId="1979"/>
            <ac:grpSpMk id="23" creationId="{EC649BAF-546B-946C-09A9-CB73D740EEEA}"/>
          </ac:grpSpMkLst>
        </pc:grpChg>
      </pc:sldChg>
      <pc:sldChg chg="modSp add mod">
        <pc:chgData name="VIGNESH K Aravind" userId="f69c7051-2e34-4f22-aee8-385415ede180" providerId="ADAL" clId="{3EC33501-9BD4-4360-9D1A-37E995FF2D4F}" dt="2022-12-22T18:57:36.184" v="5191" actId="12"/>
        <pc:sldMkLst>
          <pc:docMk/>
          <pc:sldMk cId="3137418585" sldId="1980"/>
        </pc:sldMkLst>
        <pc:spChg chg="mod">
          <ac:chgData name="VIGNESH K Aravind" userId="f69c7051-2e34-4f22-aee8-385415ede180" providerId="ADAL" clId="{3EC33501-9BD4-4360-9D1A-37E995FF2D4F}" dt="2022-12-22T18:51:52.538" v="5064" actId="14100"/>
          <ac:spMkLst>
            <pc:docMk/>
            <pc:sldMk cId="3137418585" sldId="1980"/>
            <ac:spMk id="2" creationId="{00000000-0000-0000-0000-000000000000}"/>
          </ac:spMkLst>
        </pc:spChg>
        <pc:spChg chg="mod">
          <ac:chgData name="VIGNESH K Aravind" userId="f69c7051-2e34-4f22-aee8-385415ede180" providerId="ADAL" clId="{3EC33501-9BD4-4360-9D1A-37E995FF2D4F}" dt="2022-12-22T18:57:36.184" v="5191" actId="12"/>
          <ac:spMkLst>
            <pc:docMk/>
            <pc:sldMk cId="3137418585" sldId="1980"/>
            <ac:spMk id="3" creationId="{00000000-0000-0000-0000-000000000000}"/>
          </ac:spMkLst>
        </pc:spChg>
      </pc:sldChg>
      <pc:sldChg chg="add del">
        <pc:chgData name="VIGNESH K Aravind" userId="f69c7051-2e34-4f22-aee8-385415ede180" providerId="ADAL" clId="{3EC33501-9BD4-4360-9D1A-37E995FF2D4F}" dt="2022-12-22T18:48:41.543" v="5009" actId="47"/>
        <pc:sldMkLst>
          <pc:docMk/>
          <pc:sldMk cId="3984547016" sldId="1981"/>
        </pc:sldMkLst>
      </pc:sldChg>
      <pc:sldChg chg="addSp modSp add mod">
        <pc:chgData name="VIGNESH K Aravind" userId="f69c7051-2e34-4f22-aee8-385415ede180" providerId="ADAL" clId="{3EC33501-9BD4-4360-9D1A-37E995FF2D4F}" dt="2022-12-22T18:25:20.821" v="4536" actId="255"/>
        <pc:sldMkLst>
          <pc:docMk/>
          <pc:sldMk cId="1224087113" sldId="1982"/>
        </pc:sldMkLst>
        <pc:spChg chg="add mod">
          <ac:chgData name="VIGNESH K Aravind" userId="f69c7051-2e34-4f22-aee8-385415ede180" providerId="ADAL" clId="{3EC33501-9BD4-4360-9D1A-37E995FF2D4F}" dt="2022-12-22T18:24:34.542" v="4531" actId="1076"/>
          <ac:spMkLst>
            <pc:docMk/>
            <pc:sldMk cId="1224087113" sldId="1982"/>
            <ac:spMk id="2" creationId="{AEB7D75B-2868-A8A0-E163-CDCCFFAC46B8}"/>
          </ac:spMkLst>
        </pc:spChg>
        <pc:spChg chg="add mod">
          <ac:chgData name="VIGNESH K Aravind" userId="f69c7051-2e34-4f22-aee8-385415ede180" providerId="ADAL" clId="{3EC33501-9BD4-4360-9D1A-37E995FF2D4F}" dt="2022-12-22T18:25:14.612" v="4535" actId="255"/>
          <ac:spMkLst>
            <pc:docMk/>
            <pc:sldMk cId="1224087113" sldId="1982"/>
            <ac:spMk id="3" creationId="{C0546DF6-BE83-797D-C4E3-1C5E6CE90F05}"/>
          </ac:spMkLst>
        </pc:spChg>
        <pc:spChg chg="add mod">
          <ac:chgData name="VIGNESH K Aravind" userId="f69c7051-2e34-4f22-aee8-385415ede180" providerId="ADAL" clId="{3EC33501-9BD4-4360-9D1A-37E995FF2D4F}" dt="2022-12-22T18:25:20.821" v="4536" actId="255"/>
          <ac:spMkLst>
            <pc:docMk/>
            <pc:sldMk cId="1224087113" sldId="1982"/>
            <ac:spMk id="4" creationId="{8D6AE91C-22EF-6C19-E036-6A13F10D3FA5}"/>
          </ac:spMkLst>
        </pc:spChg>
        <pc:picChg chg="add mod">
          <ac:chgData name="VIGNESH K Aravind" userId="f69c7051-2e34-4f22-aee8-385415ede180" providerId="ADAL" clId="{3EC33501-9BD4-4360-9D1A-37E995FF2D4F}" dt="2022-12-22T18:24:23.611" v="4527"/>
          <ac:picMkLst>
            <pc:docMk/>
            <pc:sldMk cId="1224087113" sldId="1982"/>
            <ac:picMk id="5" creationId="{CAADD0A4-9340-4FBD-057E-09B734D56C44}"/>
          </ac:picMkLst>
        </pc:picChg>
      </pc:sldChg>
      <pc:sldChg chg="addSp modSp add mod">
        <pc:chgData name="VIGNESH K Aravind" userId="f69c7051-2e34-4f22-aee8-385415ede180" providerId="ADAL" clId="{3EC33501-9BD4-4360-9D1A-37E995FF2D4F}" dt="2022-12-22T18:23:23.550" v="4518" actId="20577"/>
        <pc:sldMkLst>
          <pc:docMk/>
          <pc:sldMk cId="639793120" sldId="1983"/>
        </pc:sldMkLst>
        <pc:spChg chg="add mod">
          <ac:chgData name="VIGNESH K Aravind" userId="f69c7051-2e34-4f22-aee8-385415ede180" providerId="ADAL" clId="{3EC33501-9BD4-4360-9D1A-37E995FF2D4F}" dt="2022-12-22T18:22:49.773" v="4510" actId="113"/>
          <ac:spMkLst>
            <pc:docMk/>
            <pc:sldMk cId="639793120" sldId="1983"/>
            <ac:spMk id="2" creationId="{353E3395-B896-31C8-D85E-CEA3A4B19116}"/>
          </ac:spMkLst>
        </pc:spChg>
        <pc:spChg chg="add mod">
          <ac:chgData name="VIGNESH K Aravind" userId="f69c7051-2e34-4f22-aee8-385415ede180" providerId="ADAL" clId="{3EC33501-9BD4-4360-9D1A-37E995FF2D4F}" dt="2022-12-22T18:22:42.111" v="4507" actId="14100"/>
          <ac:spMkLst>
            <pc:docMk/>
            <pc:sldMk cId="639793120" sldId="1983"/>
            <ac:spMk id="3" creationId="{2DB54E6B-A2B2-26DB-2B37-4E35B2DF9CC1}"/>
          </ac:spMkLst>
        </pc:spChg>
        <pc:graphicFrameChg chg="add mod modGraphic">
          <ac:chgData name="VIGNESH K Aravind" userId="f69c7051-2e34-4f22-aee8-385415ede180" providerId="ADAL" clId="{3EC33501-9BD4-4360-9D1A-37E995FF2D4F}" dt="2022-12-22T18:23:23.550" v="4518" actId="20577"/>
          <ac:graphicFrameMkLst>
            <pc:docMk/>
            <pc:sldMk cId="639793120" sldId="1983"/>
            <ac:graphicFrameMk id="4" creationId="{5DE9660B-D18E-73CB-16AF-4591C1E28100}"/>
          </ac:graphicFrameMkLst>
        </pc:graphicFrameChg>
      </pc:sldChg>
      <pc:sldChg chg="add del">
        <pc:chgData name="VIGNESH K Aravind" userId="f69c7051-2e34-4f22-aee8-385415ede180" providerId="ADAL" clId="{3EC33501-9BD4-4360-9D1A-37E995FF2D4F}" dt="2022-12-23T07:58:22.126" v="5253" actId="47"/>
        <pc:sldMkLst>
          <pc:docMk/>
          <pc:sldMk cId="3862083497" sldId="1984"/>
        </pc:sldMkLst>
      </pc:sldChg>
      <pc:sldChg chg="modSp add mod ord">
        <pc:chgData name="VIGNESH K Aravind" userId="f69c7051-2e34-4f22-aee8-385415ede180" providerId="ADAL" clId="{3EC33501-9BD4-4360-9D1A-37E995FF2D4F}" dt="2022-12-22T18:34:04.064" v="4708" actId="20577"/>
        <pc:sldMkLst>
          <pc:docMk/>
          <pc:sldMk cId="4024361484" sldId="1985"/>
        </pc:sldMkLst>
        <pc:spChg chg="mod">
          <ac:chgData name="VIGNESH K Aravind" userId="f69c7051-2e34-4f22-aee8-385415ede180" providerId="ADAL" clId="{3EC33501-9BD4-4360-9D1A-37E995FF2D4F}" dt="2022-12-22T18:33:48.727" v="4666" actId="1076"/>
          <ac:spMkLst>
            <pc:docMk/>
            <pc:sldMk cId="4024361484" sldId="1985"/>
            <ac:spMk id="2" creationId="{00000000-0000-0000-0000-000000000000}"/>
          </ac:spMkLst>
        </pc:spChg>
        <pc:spChg chg="mod">
          <ac:chgData name="VIGNESH K Aravind" userId="f69c7051-2e34-4f22-aee8-385415ede180" providerId="ADAL" clId="{3EC33501-9BD4-4360-9D1A-37E995FF2D4F}" dt="2022-12-22T18:34:04.064" v="4708" actId="20577"/>
          <ac:spMkLst>
            <pc:docMk/>
            <pc:sldMk cId="4024361484" sldId="1985"/>
            <ac:spMk id="3" creationId="{00000000-0000-0000-0000-000000000000}"/>
          </ac:spMkLst>
        </pc:spChg>
      </pc:sldChg>
      <pc:sldChg chg="addSp modSp add mod ord">
        <pc:chgData name="VIGNESH K Aravind" userId="f69c7051-2e34-4f22-aee8-385415ede180" providerId="ADAL" clId="{3EC33501-9BD4-4360-9D1A-37E995FF2D4F}" dt="2022-12-22T18:35:32.222" v="4732" actId="20577"/>
        <pc:sldMkLst>
          <pc:docMk/>
          <pc:sldMk cId="1096488223" sldId="1986"/>
        </pc:sldMkLst>
        <pc:spChg chg="add mod">
          <ac:chgData name="VIGNESH K Aravind" userId="f69c7051-2e34-4f22-aee8-385415ede180" providerId="ADAL" clId="{3EC33501-9BD4-4360-9D1A-37E995FF2D4F}" dt="2022-12-22T18:35:32.222" v="4732" actId="20577"/>
          <ac:spMkLst>
            <pc:docMk/>
            <pc:sldMk cId="1096488223" sldId="1986"/>
            <ac:spMk id="2" creationId="{78A0C950-1E50-A23B-533E-E6FF26EC2BEE}"/>
          </ac:spMkLst>
        </pc:spChg>
        <pc:spChg chg="mod">
          <ac:chgData name="VIGNESH K Aravind" userId="f69c7051-2e34-4f22-aee8-385415ede180" providerId="ADAL" clId="{3EC33501-9BD4-4360-9D1A-37E995FF2D4F}" dt="2022-12-22T18:35:06.763" v="4717"/>
          <ac:spMkLst>
            <pc:docMk/>
            <pc:sldMk cId="1096488223" sldId="1986"/>
            <ac:spMk id="5" creationId="{7D40E1B7-979D-AC1E-9389-4F523E8D4C19}"/>
          </ac:spMkLst>
        </pc:spChg>
        <pc:spChg chg="mod">
          <ac:chgData name="VIGNESH K Aravind" userId="f69c7051-2e34-4f22-aee8-385415ede180" providerId="ADAL" clId="{3EC33501-9BD4-4360-9D1A-37E995FF2D4F}" dt="2022-12-22T18:35:06.763" v="4717"/>
          <ac:spMkLst>
            <pc:docMk/>
            <pc:sldMk cId="1096488223" sldId="1986"/>
            <ac:spMk id="9" creationId="{1954B7AA-243C-37F0-7AF1-DCFF3A53BA29}"/>
          </ac:spMkLst>
        </pc:spChg>
        <pc:spChg chg="mod">
          <ac:chgData name="VIGNESH K Aravind" userId="f69c7051-2e34-4f22-aee8-385415ede180" providerId="ADAL" clId="{3EC33501-9BD4-4360-9D1A-37E995FF2D4F}" dt="2022-12-22T18:35:06.763" v="4717"/>
          <ac:spMkLst>
            <pc:docMk/>
            <pc:sldMk cId="1096488223" sldId="1986"/>
            <ac:spMk id="10" creationId="{963C71B7-49B4-B731-EFD7-7820D5153E2F}"/>
          </ac:spMkLst>
        </pc:spChg>
        <pc:spChg chg="mod">
          <ac:chgData name="VIGNESH K Aravind" userId="f69c7051-2e34-4f22-aee8-385415ede180" providerId="ADAL" clId="{3EC33501-9BD4-4360-9D1A-37E995FF2D4F}" dt="2022-12-22T18:35:06.763" v="4717"/>
          <ac:spMkLst>
            <pc:docMk/>
            <pc:sldMk cId="1096488223" sldId="1986"/>
            <ac:spMk id="11" creationId="{B5E6292E-1600-3106-0FDD-4AA5CD547465}"/>
          </ac:spMkLst>
        </pc:spChg>
        <pc:spChg chg="mod">
          <ac:chgData name="VIGNESH K Aravind" userId="f69c7051-2e34-4f22-aee8-385415ede180" providerId="ADAL" clId="{3EC33501-9BD4-4360-9D1A-37E995FF2D4F}" dt="2022-12-22T18:35:06.763" v="4717"/>
          <ac:spMkLst>
            <pc:docMk/>
            <pc:sldMk cId="1096488223" sldId="1986"/>
            <ac:spMk id="19" creationId="{7239412D-20EA-9BF5-32D1-997A4B70A989}"/>
          </ac:spMkLst>
        </pc:spChg>
        <pc:spChg chg="mod">
          <ac:chgData name="VIGNESH K Aravind" userId="f69c7051-2e34-4f22-aee8-385415ede180" providerId="ADAL" clId="{3EC33501-9BD4-4360-9D1A-37E995FF2D4F}" dt="2022-12-22T18:35:06.763" v="4717"/>
          <ac:spMkLst>
            <pc:docMk/>
            <pc:sldMk cId="1096488223" sldId="1986"/>
            <ac:spMk id="21" creationId="{9F168708-37F5-BC44-8CA7-190F06506592}"/>
          </ac:spMkLst>
        </pc:spChg>
        <pc:spChg chg="mod">
          <ac:chgData name="VIGNESH K Aravind" userId="f69c7051-2e34-4f22-aee8-385415ede180" providerId="ADAL" clId="{3EC33501-9BD4-4360-9D1A-37E995FF2D4F}" dt="2022-12-22T18:35:06.763" v="4717"/>
          <ac:spMkLst>
            <pc:docMk/>
            <pc:sldMk cId="1096488223" sldId="1986"/>
            <ac:spMk id="22" creationId="{83B47D78-67D3-FBC9-DEC0-E912DBC5D7E9}"/>
          </ac:spMkLst>
        </pc:spChg>
        <pc:spChg chg="mod">
          <ac:chgData name="VIGNESH K Aravind" userId="f69c7051-2e34-4f22-aee8-385415ede180" providerId="ADAL" clId="{3EC33501-9BD4-4360-9D1A-37E995FF2D4F}" dt="2022-12-22T18:35:06.763" v="4717"/>
          <ac:spMkLst>
            <pc:docMk/>
            <pc:sldMk cId="1096488223" sldId="1986"/>
            <ac:spMk id="24" creationId="{6A7FD9F2-A688-9578-56F3-412EBB71A1BC}"/>
          </ac:spMkLst>
        </pc:spChg>
        <pc:spChg chg="mod">
          <ac:chgData name="VIGNESH K Aravind" userId="f69c7051-2e34-4f22-aee8-385415ede180" providerId="ADAL" clId="{3EC33501-9BD4-4360-9D1A-37E995FF2D4F}" dt="2022-12-22T18:35:06.763" v="4717"/>
          <ac:spMkLst>
            <pc:docMk/>
            <pc:sldMk cId="1096488223" sldId="1986"/>
            <ac:spMk id="25" creationId="{5411C8ED-1021-89D0-8B63-704288619DEE}"/>
          </ac:spMkLst>
        </pc:spChg>
        <pc:spChg chg="mod">
          <ac:chgData name="VIGNESH K Aravind" userId="f69c7051-2e34-4f22-aee8-385415ede180" providerId="ADAL" clId="{3EC33501-9BD4-4360-9D1A-37E995FF2D4F}" dt="2022-12-22T18:35:06.763" v="4717"/>
          <ac:spMkLst>
            <pc:docMk/>
            <pc:sldMk cId="1096488223" sldId="1986"/>
            <ac:spMk id="27" creationId="{8BE16149-7004-DD2D-225C-B364A60E95A6}"/>
          </ac:spMkLst>
        </pc:spChg>
        <pc:spChg chg="mod">
          <ac:chgData name="VIGNESH K Aravind" userId="f69c7051-2e34-4f22-aee8-385415ede180" providerId="ADAL" clId="{3EC33501-9BD4-4360-9D1A-37E995FF2D4F}" dt="2022-12-22T18:35:06.763" v="4717"/>
          <ac:spMkLst>
            <pc:docMk/>
            <pc:sldMk cId="1096488223" sldId="1986"/>
            <ac:spMk id="28" creationId="{8F62F6DB-446C-06F9-0E92-293DC0AC492E}"/>
          </ac:spMkLst>
        </pc:spChg>
        <pc:spChg chg="mod">
          <ac:chgData name="VIGNESH K Aravind" userId="f69c7051-2e34-4f22-aee8-385415ede180" providerId="ADAL" clId="{3EC33501-9BD4-4360-9D1A-37E995FF2D4F}" dt="2022-12-22T18:35:06.763" v="4717"/>
          <ac:spMkLst>
            <pc:docMk/>
            <pc:sldMk cId="1096488223" sldId="1986"/>
            <ac:spMk id="30" creationId="{AFC2E852-E4B5-4CF0-20B8-97034D708DD0}"/>
          </ac:spMkLst>
        </pc:spChg>
        <pc:spChg chg="mod">
          <ac:chgData name="VIGNESH K Aravind" userId="f69c7051-2e34-4f22-aee8-385415ede180" providerId="ADAL" clId="{3EC33501-9BD4-4360-9D1A-37E995FF2D4F}" dt="2022-12-22T18:35:06.763" v="4717"/>
          <ac:spMkLst>
            <pc:docMk/>
            <pc:sldMk cId="1096488223" sldId="1986"/>
            <ac:spMk id="31" creationId="{2790A44A-0E91-F855-723E-7F8B87316D38}"/>
          </ac:spMkLst>
        </pc:spChg>
        <pc:spChg chg="mod">
          <ac:chgData name="VIGNESH K Aravind" userId="f69c7051-2e34-4f22-aee8-385415ede180" providerId="ADAL" clId="{3EC33501-9BD4-4360-9D1A-37E995FF2D4F}" dt="2022-12-22T18:35:06.763" v="4717"/>
          <ac:spMkLst>
            <pc:docMk/>
            <pc:sldMk cId="1096488223" sldId="1986"/>
            <ac:spMk id="33" creationId="{440B799B-68F7-F740-FE28-839ED93E301C}"/>
          </ac:spMkLst>
        </pc:spChg>
        <pc:spChg chg="mod">
          <ac:chgData name="VIGNESH K Aravind" userId="f69c7051-2e34-4f22-aee8-385415ede180" providerId="ADAL" clId="{3EC33501-9BD4-4360-9D1A-37E995FF2D4F}" dt="2022-12-22T18:35:06.763" v="4717"/>
          <ac:spMkLst>
            <pc:docMk/>
            <pc:sldMk cId="1096488223" sldId="1986"/>
            <ac:spMk id="34" creationId="{F74C36EC-0975-DA65-CC29-5C8A0B7EB80E}"/>
          </ac:spMkLst>
        </pc:spChg>
        <pc:spChg chg="mod">
          <ac:chgData name="VIGNESH K Aravind" userId="f69c7051-2e34-4f22-aee8-385415ede180" providerId="ADAL" clId="{3EC33501-9BD4-4360-9D1A-37E995FF2D4F}" dt="2022-12-22T18:35:06.763" v="4717"/>
          <ac:spMkLst>
            <pc:docMk/>
            <pc:sldMk cId="1096488223" sldId="1986"/>
            <ac:spMk id="36" creationId="{C809722F-6F95-76F7-4D25-8269BB47598A}"/>
          </ac:spMkLst>
        </pc:spChg>
        <pc:grpChg chg="add mod">
          <ac:chgData name="VIGNESH K Aravind" userId="f69c7051-2e34-4f22-aee8-385415ede180" providerId="ADAL" clId="{3EC33501-9BD4-4360-9D1A-37E995FF2D4F}" dt="2022-12-22T18:35:17.157" v="4719" actId="1076"/>
          <ac:grpSpMkLst>
            <pc:docMk/>
            <pc:sldMk cId="1096488223" sldId="1986"/>
            <ac:grpSpMk id="3" creationId="{867E2FB0-4879-13D4-539D-580E143D26C4}"/>
          </ac:grpSpMkLst>
        </pc:grpChg>
        <pc:grpChg chg="mod">
          <ac:chgData name="VIGNESH K Aravind" userId="f69c7051-2e34-4f22-aee8-385415ede180" providerId="ADAL" clId="{3EC33501-9BD4-4360-9D1A-37E995FF2D4F}" dt="2022-12-22T18:35:06.763" v="4717"/>
          <ac:grpSpMkLst>
            <pc:docMk/>
            <pc:sldMk cId="1096488223" sldId="1986"/>
            <ac:grpSpMk id="4" creationId="{7AD5C66C-FDBA-A0AB-CB23-E565220731B7}"/>
          </ac:grpSpMkLst>
        </pc:grpChg>
        <pc:grpChg chg="mod">
          <ac:chgData name="VIGNESH K Aravind" userId="f69c7051-2e34-4f22-aee8-385415ede180" providerId="ADAL" clId="{3EC33501-9BD4-4360-9D1A-37E995FF2D4F}" dt="2022-12-22T18:35:06.763" v="4717"/>
          <ac:grpSpMkLst>
            <pc:docMk/>
            <pc:sldMk cId="1096488223" sldId="1986"/>
            <ac:grpSpMk id="6" creationId="{CB1A6F67-54A3-51E1-A2FD-C78494CC7E7C}"/>
          </ac:grpSpMkLst>
        </pc:grpChg>
        <pc:grpChg chg="mod">
          <ac:chgData name="VIGNESH K Aravind" userId="f69c7051-2e34-4f22-aee8-385415ede180" providerId="ADAL" clId="{3EC33501-9BD4-4360-9D1A-37E995FF2D4F}" dt="2022-12-22T18:35:06.763" v="4717"/>
          <ac:grpSpMkLst>
            <pc:docMk/>
            <pc:sldMk cId="1096488223" sldId="1986"/>
            <ac:grpSpMk id="7" creationId="{E89D0A95-FCF4-29DE-4E97-DE91B10AF2F3}"/>
          </ac:grpSpMkLst>
        </pc:grpChg>
        <pc:grpChg chg="mod">
          <ac:chgData name="VIGNESH K Aravind" userId="f69c7051-2e34-4f22-aee8-385415ede180" providerId="ADAL" clId="{3EC33501-9BD4-4360-9D1A-37E995FF2D4F}" dt="2022-12-22T18:35:06.763" v="4717"/>
          <ac:grpSpMkLst>
            <pc:docMk/>
            <pc:sldMk cId="1096488223" sldId="1986"/>
            <ac:grpSpMk id="12" creationId="{031D98DE-003B-D67E-C39C-4E27A2C68491}"/>
          </ac:grpSpMkLst>
        </pc:grpChg>
        <pc:grpChg chg="mod">
          <ac:chgData name="VIGNESH K Aravind" userId="f69c7051-2e34-4f22-aee8-385415ede180" providerId="ADAL" clId="{3EC33501-9BD4-4360-9D1A-37E995FF2D4F}" dt="2022-12-22T18:35:06.763" v="4717"/>
          <ac:grpSpMkLst>
            <pc:docMk/>
            <pc:sldMk cId="1096488223" sldId="1986"/>
            <ac:grpSpMk id="13" creationId="{B87D0160-49C2-B5A9-AD8D-3EB2526D4D24}"/>
          </ac:grpSpMkLst>
        </pc:grpChg>
        <pc:grpChg chg="mod">
          <ac:chgData name="VIGNESH K Aravind" userId="f69c7051-2e34-4f22-aee8-385415ede180" providerId="ADAL" clId="{3EC33501-9BD4-4360-9D1A-37E995FF2D4F}" dt="2022-12-22T18:35:06.763" v="4717"/>
          <ac:grpSpMkLst>
            <pc:docMk/>
            <pc:sldMk cId="1096488223" sldId="1986"/>
            <ac:grpSpMk id="14" creationId="{0485377C-B071-CC96-7FD6-22514B41CE77}"/>
          </ac:grpSpMkLst>
        </pc:grpChg>
        <pc:grpChg chg="mod">
          <ac:chgData name="VIGNESH K Aravind" userId="f69c7051-2e34-4f22-aee8-385415ede180" providerId="ADAL" clId="{3EC33501-9BD4-4360-9D1A-37E995FF2D4F}" dt="2022-12-22T18:35:06.763" v="4717"/>
          <ac:grpSpMkLst>
            <pc:docMk/>
            <pc:sldMk cId="1096488223" sldId="1986"/>
            <ac:grpSpMk id="15" creationId="{1199757D-F9D4-F3C7-2451-47C4CC5D17A6}"/>
          </ac:grpSpMkLst>
        </pc:grpChg>
        <pc:grpChg chg="mod">
          <ac:chgData name="VIGNESH K Aravind" userId="f69c7051-2e34-4f22-aee8-385415ede180" providerId="ADAL" clId="{3EC33501-9BD4-4360-9D1A-37E995FF2D4F}" dt="2022-12-22T18:35:06.763" v="4717"/>
          <ac:grpSpMkLst>
            <pc:docMk/>
            <pc:sldMk cId="1096488223" sldId="1986"/>
            <ac:grpSpMk id="16" creationId="{29F95CDD-14DC-038E-68A6-3FE9092A588E}"/>
          </ac:grpSpMkLst>
        </pc:grpChg>
        <pc:grpChg chg="mod">
          <ac:chgData name="VIGNESH K Aravind" userId="f69c7051-2e34-4f22-aee8-385415ede180" providerId="ADAL" clId="{3EC33501-9BD4-4360-9D1A-37E995FF2D4F}" dt="2022-12-22T18:35:06.763" v="4717"/>
          <ac:grpSpMkLst>
            <pc:docMk/>
            <pc:sldMk cId="1096488223" sldId="1986"/>
            <ac:grpSpMk id="17" creationId="{C6677BFA-AC20-3D2F-71BD-1C3E6A41F131}"/>
          </ac:grpSpMkLst>
        </pc:grpChg>
        <pc:grpChg chg="mod">
          <ac:chgData name="VIGNESH K Aravind" userId="f69c7051-2e34-4f22-aee8-385415ede180" providerId="ADAL" clId="{3EC33501-9BD4-4360-9D1A-37E995FF2D4F}" dt="2022-12-22T18:35:06.763" v="4717"/>
          <ac:grpSpMkLst>
            <pc:docMk/>
            <pc:sldMk cId="1096488223" sldId="1986"/>
            <ac:grpSpMk id="18" creationId="{BF19388C-86BB-BADE-842D-441BB26D7624}"/>
          </ac:grpSpMkLst>
        </pc:grpChg>
        <pc:picChg chg="mod">
          <ac:chgData name="VIGNESH K Aravind" userId="f69c7051-2e34-4f22-aee8-385415ede180" providerId="ADAL" clId="{3EC33501-9BD4-4360-9D1A-37E995FF2D4F}" dt="2022-12-22T18:35:06.763" v="4717"/>
          <ac:picMkLst>
            <pc:docMk/>
            <pc:sldMk cId="1096488223" sldId="1986"/>
            <ac:picMk id="8" creationId="{83F3B080-0CDA-80F1-5FEB-83F80F827AE6}"/>
          </ac:picMkLst>
        </pc:picChg>
        <pc:picChg chg="mod">
          <ac:chgData name="VIGNESH K Aravind" userId="f69c7051-2e34-4f22-aee8-385415ede180" providerId="ADAL" clId="{3EC33501-9BD4-4360-9D1A-37E995FF2D4F}" dt="2022-12-22T18:35:06.763" v="4717"/>
          <ac:picMkLst>
            <pc:docMk/>
            <pc:sldMk cId="1096488223" sldId="1986"/>
            <ac:picMk id="20" creationId="{990E5AD6-CDEF-9317-681E-08F5A7078980}"/>
          </ac:picMkLst>
        </pc:picChg>
        <pc:picChg chg="mod">
          <ac:chgData name="VIGNESH K Aravind" userId="f69c7051-2e34-4f22-aee8-385415ede180" providerId="ADAL" clId="{3EC33501-9BD4-4360-9D1A-37E995FF2D4F}" dt="2022-12-22T18:35:06.763" v="4717"/>
          <ac:picMkLst>
            <pc:docMk/>
            <pc:sldMk cId="1096488223" sldId="1986"/>
            <ac:picMk id="23" creationId="{AC21564E-2355-B913-F65E-E22A8D4A15B1}"/>
          </ac:picMkLst>
        </pc:picChg>
        <pc:picChg chg="mod">
          <ac:chgData name="VIGNESH K Aravind" userId="f69c7051-2e34-4f22-aee8-385415ede180" providerId="ADAL" clId="{3EC33501-9BD4-4360-9D1A-37E995FF2D4F}" dt="2022-12-22T18:35:06.763" v="4717"/>
          <ac:picMkLst>
            <pc:docMk/>
            <pc:sldMk cId="1096488223" sldId="1986"/>
            <ac:picMk id="26" creationId="{415F1BAB-C5CF-C189-7BB5-E269773C0C15}"/>
          </ac:picMkLst>
        </pc:picChg>
        <pc:picChg chg="mod">
          <ac:chgData name="VIGNESH K Aravind" userId="f69c7051-2e34-4f22-aee8-385415ede180" providerId="ADAL" clId="{3EC33501-9BD4-4360-9D1A-37E995FF2D4F}" dt="2022-12-22T18:35:06.763" v="4717"/>
          <ac:picMkLst>
            <pc:docMk/>
            <pc:sldMk cId="1096488223" sldId="1986"/>
            <ac:picMk id="29" creationId="{90578ECE-D682-408A-1E9A-4BFB81EB5334}"/>
          </ac:picMkLst>
        </pc:picChg>
        <pc:picChg chg="mod">
          <ac:chgData name="VIGNESH K Aravind" userId="f69c7051-2e34-4f22-aee8-385415ede180" providerId="ADAL" clId="{3EC33501-9BD4-4360-9D1A-37E995FF2D4F}" dt="2022-12-22T18:35:06.763" v="4717"/>
          <ac:picMkLst>
            <pc:docMk/>
            <pc:sldMk cId="1096488223" sldId="1986"/>
            <ac:picMk id="32" creationId="{0744830F-4556-0A93-D3CB-4D5499A83498}"/>
          </ac:picMkLst>
        </pc:picChg>
        <pc:picChg chg="mod">
          <ac:chgData name="VIGNESH K Aravind" userId="f69c7051-2e34-4f22-aee8-385415ede180" providerId="ADAL" clId="{3EC33501-9BD4-4360-9D1A-37E995FF2D4F}" dt="2022-12-22T18:35:06.763" v="4717"/>
          <ac:picMkLst>
            <pc:docMk/>
            <pc:sldMk cId="1096488223" sldId="1986"/>
            <ac:picMk id="35" creationId="{7D936DE3-10B8-4FAE-0104-C17CA80FAD2D}"/>
          </ac:picMkLst>
        </pc:picChg>
      </pc:sldChg>
      <pc:sldChg chg="add del">
        <pc:chgData name="VIGNESH K Aravind" userId="f69c7051-2e34-4f22-aee8-385415ede180" providerId="ADAL" clId="{3EC33501-9BD4-4360-9D1A-37E995FF2D4F}" dt="2022-12-22T18:34:50.222" v="4710" actId="2890"/>
        <pc:sldMkLst>
          <pc:docMk/>
          <pc:sldMk cId="1685967484" sldId="1986"/>
        </pc:sldMkLst>
      </pc:sldChg>
      <pc:sldChg chg="addSp modSp add mod">
        <pc:chgData name="VIGNESH K Aravind" userId="f69c7051-2e34-4f22-aee8-385415ede180" providerId="ADAL" clId="{3EC33501-9BD4-4360-9D1A-37E995FF2D4F}" dt="2022-12-22T18:37:01.819" v="4739" actId="1076"/>
        <pc:sldMkLst>
          <pc:docMk/>
          <pc:sldMk cId="2019856074" sldId="1987"/>
        </pc:sldMkLst>
        <pc:spChg chg="add mod">
          <ac:chgData name="VIGNESH K Aravind" userId="f69c7051-2e34-4f22-aee8-385415ede180" providerId="ADAL" clId="{3EC33501-9BD4-4360-9D1A-37E995FF2D4F}" dt="2022-12-22T18:36:55.930" v="4737" actId="113"/>
          <ac:spMkLst>
            <pc:docMk/>
            <pc:sldMk cId="2019856074" sldId="1987"/>
            <ac:spMk id="2" creationId="{BF7A8F6F-EC13-434E-A696-5C9742BCB567}"/>
          </ac:spMkLst>
        </pc:spChg>
        <pc:spChg chg="add mod">
          <ac:chgData name="VIGNESH K Aravind" userId="f69c7051-2e34-4f22-aee8-385415ede180" providerId="ADAL" clId="{3EC33501-9BD4-4360-9D1A-37E995FF2D4F}" dt="2022-12-22T18:36:59.290" v="4738" actId="1076"/>
          <ac:spMkLst>
            <pc:docMk/>
            <pc:sldMk cId="2019856074" sldId="1987"/>
            <ac:spMk id="3" creationId="{FC6A2CA4-6F40-77ED-3AF6-B8FAA51717A0}"/>
          </ac:spMkLst>
        </pc:spChg>
        <pc:picChg chg="add mod">
          <ac:chgData name="VIGNESH K Aravind" userId="f69c7051-2e34-4f22-aee8-385415ede180" providerId="ADAL" clId="{3EC33501-9BD4-4360-9D1A-37E995FF2D4F}" dt="2022-12-22T18:37:01.819" v="4739" actId="1076"/>
          <ac:picMkLst>
            <pc:docMk/>
            <pc:sldMk cId="2019856074" sldId="1987"/>
            <ac:picMk id="4" creationId="{5A0DF5DC-AD79-C995-2D86-943842D646D5}"/>
          </ac:picMkLst>
        </pc:picChg>
      </pc:sldChg>
      <pc:sldChg chg="add del">
        <pc:chgData name="VIGNESH K Aravind" userId="f69c7051-2e34-4f22-aee8-385415ede180" providerId="ADAL" clId="{3EC33501-9BD4-4360-9D1A-37E995FF2D4F}" dt="2022-12-23T08:00:37.199" v="5254" actId="47"/>
        <pc:sldMkLst>
          <pc:docMk/>
          <pc:sldMk cId="82797343" sldId="1988"/>
        </pc:sldMkLst>
      </pc:sldChg>
      <pc:sldChg chg="add del">
        <pc:chgData name="VIGNESH K Aravind" userId="f69c7051-2e34-4f22-aee8-385415ede180" providerId="ADAL" clId="{3EC33501-9BD4-4360-9D1A-37E995FF2D4F}" dt="2022-12-22T18:50:59.886" v="5012" actId="47"/>
        <pc:sldMkLst>
          <pc:docMk/>
          <pc:sldMk cId="3726130523" sldId="1989"/>
        </pc:sldMkLst>
      </pc:sldChg>
      <pc:sldChg chg="addSp delSp modSp add mod ord">
        <pc:chgData name="VIGNESH K Aravind" userId="f69c7051-2e34-4f22-aee8-385415ede180" providerId="ADAL" clId="{3EC33501-9BD4-4360-9D1A-37E995FF2D4F}" dt="2022-12-22T18:40:25.299" v="4774" actId="113"/>
        <pc:sldMkLst>
          <pc:docMk/>
          <pc:sldMk cId="357350720" sldId="1990"/>
        </pc:sldMkLst>
        <pc:spChg chg="add del mod">
          <ac:chgData name="VIGNESH K Aravind" userId="f69c7051-2e34-4f22-aee8-385415ede180" providerId="ADAL" clId="{3EC33501-9BD4-4360-9D1A-37E995FF2D4F}" dt="2022-12-22T18:39:49.912" v="4744" actId="478"/>
          <ac:spMkLst>
            <pc:docMk/>
            <pc:sldMk cId="357350720" sldId="1990"/>
            <ac:spMk id="3" creationId="{5D18F92C-0512-BBF6-B34E-3C4EEE8B89F7}"/>
          </ac:spMkLst>
        </pc:spChg>
        <pc:spChg chg="del">
          <ac:chgData name="VIGNESH K Aravind" userId="f69c7051-2e34-4f22-aee8-385415ede180" providerId="ADAL" clId="{3EC33501-9BD4-4360-9D1A-37E995FF2D4F}" dt="2022-12-22T18:39:46.323" v="4743" actId="478"/>
          <ac:spMkLst>
            <pc:docMk/>
            <pc:sldMk cId="357350720" sldId="1990"/>
            <ac:spMk id="6" creationId="{00000000-0000-0000-0000-000000000000}"/>
          </ac:spMkLst>
        </pc:spChg>
        <pc:spChg chg="add del mod">
          <ac:chgData name="VIGNESH K Aravind" userId="f69c7051-2e34-4f22-aee8-385415ede180" providerId="ADAL" clId="{3EC33501-9BD4-4360-9D1A-37E995FF2D4F}" dt="2022-12-22T18:39:49.912" v="4744" actId="478"/>
          <ac:spMkLst>
            <pc:docMk/>
            <pc:sldMk cId="357350720" sldId="1990"/>
            <ac:spMk id="7" creationId="{A82024CE-E4C2-5991-CAD3-65889DA5B293}"/>
          </ac:spMkLst>
        </pc:spChg>
        <pc:spChg chg="add mod">
          <ac:chgData name="VIGNESH K Aravind" userId="f69c7051-2e34-4f22-aee8-385415ede180" providerId="ADAL" clId="{3EC33501-9BD4-4360-9D1A-37E995FF2D4F}" dt="2022-12-22T18:40:10.579" v="4749" actId="113"/>
          <ac:spMkLst>
            <pc:docMk/>
            <pc:sldMk cId="357350720" sldId="1990"/>
            <ac:spMk id="8" creationId="{D76E8B65-2A1A-BFF1-47D0-5FAB745BA144}"/>
          </ac:spMkLst>
        </pc:spChg>
        <pc:spChg chg="add mod">
          <ac:chgData name="VIGNESH K Aravind" userId="f69c7051-2e34-4f22-aee8-385415ede180" providerId="ADAL" clId="{3EC33501-9BD4-4360-9D1A-37E995FF2D4F}" dt="2022-12-22T18:40:25.299" v="4774" actId="113"/>
          <ac:spMkLst>
            <pc:docMk/>
            <pc:sldMk cId="357350720" sldId="1990"/>
            <ac:spMk id="10" creationId="{C9863831-FF96-EDA0-4AE3-D75C2924104C}"/>
          </ac:spMkLst>
        </pc:spChg>
        <pc:spChg chg="add mod">
          <ac:chgData name="VIGNESH K Aravind" userId="f69c7051-2e34-4f22-aee8-385415ede180" providerId="ADAL" clId="{3EC33501-9BD4-4360-9D1A-37E995FF2D4F}" dt="2022-12-22T18:40:25.299" v="4774" actId="113"/>
          <ac:spMkLst>
            <pc:docMk/>
            <pc:sldMk cId="357350720" sldId="1990"/>
            <ac:spMk id="11" creationId="{453C48EF-023A-58E6-9B31-20BF83B3016B}"/>
          </ac:spMkLst>
        </pc:spChg>
        <pc:spChg chg="add mod">
          <ac:chgData name="VIGNESH K Aravind" userId="f69c7051-2e34-4f22-aee8-385415ede180" providerId="ADAL" clId="{3EC33501-9BD4-4360-9D1A-37E995FF2D4F}" dt="2022-12-22T18:40:25.299" v="4774" actId="113"/>
          <ac:spMkLst>
            <pc:docMk/>
            <pc:sldMk cId="357350720" sldId="1990"/>
            <ac:spMk id="12" creationId="{C6D4E30A-4311-F384-BBF1-063892688294}"/>
          </ac:spMkLst>
        </pc:spChg>
        <pc:spChg chg="add mod">
          <ac:chgData name="VIGNESH K Aravind" userId="f69c7051-2e34-4f22-aee8-385415ede180" providerId="ADAL" clId="{3EC33501-9BD4-4360-9D1A-37E995FF2D4F}" dt="2022-12-22T18:40:25.299" v="4774" actId="113"/>
          <ac:spMkLst>
            <pc:docMk/>
            <pc:sldMk cId="357350720" sldId="1990"/>
            <ac:spMk id="13" creationId="{9AA81452-D148-5626-21E7-1380DD5D1DA5}"/>
          </ac:spMkLst>
        </pc:spChg>
        <pc:spChg chg="add mod">
          <ac:chgData name="VIGNESH K Aravind" userId="f69c7051-2e34-4f22-aee8-385415ede180" providerId="ADAL" clId="{3EC33501-9BD4-4360-9D1A-37E995FF2D4F}" dt="2022-12-22T18:40:25.299" v="4774" actId="113"/>
          <ac:spMkLst>
            <pc:docMk/>
            <pc:sldMk cId="357350720" sldId="1990"/>
            <ac:spMk id="14" creationId="{3806CAF2-1B3D-8B4F-B3AE-456148E4331E}"/>
          </ac:spMkLst>
        </pc:spChg>
        <pc:spChg chg="del">
          <ac:chgData name="VIGNESH K Aravind" userId="f69c7051-2e34-4f22-aee8-385415ede180" providerId="ADAL" clId="{3EC33501-9BD4-4360-9D1A-37E995FF2D4F}" dt="2022-12-22T18:39:46.323" v="4743" actId="478"/>
          <ac:spMkLst>
            <pc:docMk/>
            <pc:sldMk cId="357350720" sldId="1990"/>
            <ac:spMk id="17" creationId="{00000000-0000-0000-0000-000000000000}"/>
          </ac:spMkLst>
        </pc:spChg>
        <pc:picChg chg="del">
          <ac:chgData name="VIGNESH K Aravind" userId="f69c7051-2e34-4f22-aee8-385415ede180" providerId="ADAL" clId="{3EC33501-9BD4-4360-9D1A-37E995FF2D4F}" dt="2022-12-22T18:39:46.323" v="4743" actId="478"/>
          <ac:picMkLst>
            <pc:docMk/>
            <pc:sldMk cId="357350720" sldId="1990"/>
            <ac:picMk id="5" creationId="{24C1C11F-6E6D-4250-8043-EA724A676D1B}"/>
          </ac:picMkLst>
        </pc:picChg>
        <pc:picChg chg="add mod">
          <ac:chgData name="VIGNESH K Aravind" userId="f69c7051-2e34-4f22-aee8-385415ede180" providerId="ADAL" clId="{3EC33501-9BD4-4360-9D1A-37E995FF2D4F}" dt="2022-12-22T18:40:13.515" v="4750" actId="1076"/>
          <ac:picMkLst>
            <pc:docMk/>
            <pc:sldMk cId="357350720" sldId="1990"/>
            <ac:picMk id="9" creationId="{BEF89208-19C7-5085-1053-1C81444B6A64}"/>
          </ac:picMkLst>
        </pc:picChg>
      </pc:sldChg>
      <pc:sldChg chg="modSp add mod ord">
        <pc:chgData name="VIGNESH K Aravind" userId="f69c7051-2e34-4f22-aee8-385415ede180" providerId="ADAL" clId="{3EC33501-9BD4-4360-9D1A-37E995FF2D4F}" dt="2022-12-22T18:44:25.648" v="4990" actId="20577"/>
        <pc:sldMkLst>
          <pc:docMk/>
          <pc:sldMk cId="3334544389" sldId="1991"/>
        </pc:sldMkLst>
        <pc:spChg chg="mod">
          <ac:chgData name="VIGNESH K Aravind" userId="f69c7051-2e34-4f22-aee8-385415ede180" providerId="ADAL" clId="{3EC33501-9BD4-4360-9D1A-37E995FF2D4F}" dt="2022-12-22T18:43:00.384" v="4841" actId="1076"/>
          <ac:spMkLst>
            <pc:docMk/>
            <pc:sldMk cId="3334544389" sldId="1991"/>
            <ac:spMk id="2" creationId="{00000000-0000-0000-0000-000000000000}"/>
          </ac:spMkLst>
        </pc:spChg>
        <pc:spChg chg="mod">
          <ac:chgData name="VIGNESH K Aravind" userId="f69c7051-2e34-4f22-aee8-385415ede180" providerId="ADAL" clId="{3EC33501-9BD4-4360-9D1A-37E995FF2D4F}" dt="2022-12-22T18:44:25.648" v="4990" actId="20577"/>
          <ac:spMkLst>
            <pc:docMk/>
            <pc:sldMk cId="3334544389" sldId="1991"/>
            <ac:spMk id="3" creationId="{00000000-0000-0000-0000-000000000000}"/>
          </ac:spMkLst>
        </pc:spChg>
      </pc:sldChg>
      <pc:sldChg chg="addSp modSp add mod ord">
        <pc:chgData name="VIGNESH K Aravind" userId="f69c7051-2e34-4f22-aee8-385415ede180" providerId="ADAL" clId="{3EC33501-9BD4-4360-9D1A-37E995FF2D4F}" dt="2022-12-22T18:47:49.644" v="5002" actId="1076"/>
        <pc:sldMkLst>
          <pc:docMk/>
          <pc:sldMk cId="2087781020" sldId="1992"/>
        </pc:sldMkLst>
        <pc:spChg chg="add mod">
          <ac:chgData name="VIGNESH K Aravind" userId="f69c7051-2e34-4f22-aee8-385415ede180" providerId="ADAL" clId="{3EC33501-9BD4-4360-9D1A-37E995FF2D4F}" dt="2022-12-22T18:47:41.151" v="5000" actId="113"/>
          <ac:spMkLst>
            <pc:docMk/>
            <pc:sldMk cId="2087781020" sldId="1992"/>
            <ac:spMk id="2" creationId="{30A3FE5B-031F-39DD-10FC-971C77452CAD}"/>
          </ac:spMkLst>
        </pc:spChg>
        <pc:spChg chg="add mod">
          <ac:chgData name="VIGNESH K Aravind" userId="f69c7051-2e34-4f22-aee8-385415ede180" providerId="ADAL" clId="{3EC33501-9BD4-4360-9D1A-37E995FF2D4F}" dt="2022-12-22T18:47:26.482" v="4996"/>
          <ac:spMkLst>
            <pc:docMk/>
            <pc:sldMk cId="2087781020" sldId="1992"/>
            <ac:spMk id="3" creationId="{F3C6C5E5-2A64-DB16-D704-80B602F4AD9C}"/>
          </ac:spMkLst>
        </pc:spChg>
        <pc:spChg chg="add mod">
          <ac:chgData name="VIGNESH K Aravind" userId="f69c7051-2e34-4f22-aee8-385415ede180" providerId="ADAL" clId="{3EC33501-9BD4-4360-9D1A-37E995FF2D4F}" dt="2022-12-22T18:47:26.482" v="4996"/>
          <ac:spMkLst>
            <pc:docMk/>
            <pc:sldMk cId="2087781020" sldId="1992"/>
            <ac:spMk id="4" creationId="{D043D21D-F10D-72E2-4A46-FE55A8B45C56}"/>
          </ac:spMkLst>
        </pc:spChg>
        <pc:spChg chg="add mod">
          <ac:chgData name="VIGNESH K Aravind" userId="f69c7051-2e34-4f22-aee8-385415ede180" providerId="ADAL" clId="{3EC33501-9BD4-4360-9D1A-37E995FF2D4F}" dt="2022-12-22T18:47:26.482" v="4996"/>
          <ac:spMkLst>
            <pc:docMk/>
            <pc:sldMk cId="2087781020" sldId="1992"/>
            <ac:spMk id="7" creationId="{BB8B928F-B33C-EAB0-3DC2-A765AC8A9CE2}"/>
          </ac:spMkLst>
        </pc:spChg>
        <pc:picChg chg="add mod">
          <ac:chgData name="VIGNESH K Aravind" userId="f69c7051-2e34-4f22-aee8-385415ede180" providerId="ADAL" clId="{3EC33501-9BD4-4360-9D1A-37E995FF2D4F}" dt="2022-12-22T18:47:49.644" v="5002" actId="1076"/>
          <ac:picMkLst>
            <pc:docMk/>
            <pc:sldMk cId="2087781020" sldId="1992"/>
            <ac:picMk id="5" creationId="{C84EF3B3-2274-2412-6E1D-80D59FF44E05}"/>
          </ac:picMkLst>
        </pc:picChg>
        <pc:picChg chg="add mod">
          <ac:chgData name="VIGNESH K Aravind" userId="f69c7051-2e34-4f22-aee8-385415ede180" providerId="ADAL" clId="{3EC33501-9BD4-4360-9D1A-37E995FF2D4F}" dt="2022-12-22T18:47:43.547" v="5001" actId="1076"/>
          <ac:picMkLst>
            <pc:docMk/>
            <pc:sldMk cId="2087781020" sldId="1992"/>
            <ac:picMk id="6" creationId="{DE0A6C34-CD03-1553-D1DB-2A5F2DF1C370}"/>
          </ac:picMkLst>
        </pc:picChg>
      </pc:sldChg>
      <pc:sldChg chg="addSp modSp add mod">
        <pc:chgData name="VIGNESH K Aravind" userId="f69c7051-2e34-4f22-aee8-385415ede180" providerId="ADAL" clId="{3EC33501-9BD4-4360-9D1A-37E995FF2D4F}" dt="2022-12-22T18:48:25.166" v="5008" actId="113"/>
        <pc:sldMkLst>
          <pc:docMk/>
          <pc:sldMk cId="2790878101" sldId="1993"/>
        </pc:sldMkLst>
        <pc:spChg chg="add mod">
          <ac:chgData name="VIGNESH K Aravind" userId="f69c7051-2e34-4f22-aee8-385415ede180" providerId="ADAL" clId="{3EC33501-9BD4-4360-9D1A-37E995FF2D4F}" dt="2022-12-22T18:48:25.166" v="5008" actId="113"/>
          <ac:spMkLst>
            <pc:docMk/>
            <pc:sldMk cId="2790878101" sldId="1993"/>
            <ac:spMk id="2" creationId="{C44E9EDD-BFF9-9308-A212-E321F4E8F64E}"/>
          </ac:spMkLst>
        </pc:spChg>
        <pc:spChg chg="add mod">
          <ac:chgData name="VIGNESH K Aravind" userId="f69c7051-2e34-4f22-aee8-385415ede180" providerId="ADAL" clId="{3EC33501-9BD4-4360-9D1A-37E995FF2D4F}" dt="2022-12-22T18:48:13.339" v="5003"/>
          <ac:spMkLst>
            <pc:docMk/>
            <pc:sldMk cId="2790878101" sldId="1993"/>
            <ac:spMk id="3" creationId="{235ED206-F3B3-251F-3309-5A05D8B84203}"/>
          </ac:spMkLst>
        </pc:spChg>
        <pc:spChg chg="add mod">
          <ac:chgData name="VIGNESH K Aravind" userId="f69c7051-2e34-4f22-aee8-385415ede180" providerId="ADAL" clId="{3EC33501-9BD4-4360-9D1A-37E995FF2D4F}" dt="2022-12-22T18:48:13.339" v="5003"/>
          <ac:spMkLst>
            <pc:docMk/>
            <pc:sldMk cId="2790878101" sldId="1993"/>
            <ac:spMk id="4" creationId="{657F8848-F1E3-81F1-67D7-540DD316D006}"/>
          </ac:spMkLst>
        </pc:spChg>
        <pc:picChg chg="add mod">
          <ac:chgData name="VIGNESH K Aravind" userId="f69c7051-2e34-4f22-aee8-385415ede180" providerId="ADAL" clId="{3EC33501-9BD4-4360-9D1A-37E995FF2D4F}" dt="2022-12-22T18:48:17.636" v="5005" actId="1076"/>
          <ac:picMkLst>
            <pc:docMk/>
            <pc:sldMk cId="2790878101" sldId="1993"/>
            <ac:picMk id="5" creationId="{F5C6FB2A-A343-BDBF-E781-C3AC7DEEBD69}"/>
          </ac:picMkLst>
        </pc:picChg>
      </pc:sldChg>
      <pc:sldChg chg="addSp delSp modSp new del mod">
        <pc:chgData name="VIGNESH K Aravind" userId="f69c7051-2e34-4f22-aee8-385415ede180" providerId="ADAL" clId="{3EC33501-9BD4-4360-9D1A-37E995FF2D4F}" dt="2023-01-11T11:39:23.755" v="5316" actId="2696"/>
        <pc:sldMkLst>
          <pc:docMk/>
          <pc:sldMk cId="105714200" sldId="1994"/>
        </pc:sldMkLst>
        <pc:spChg chg="del">
          <ac:chgData name="VIGNESH K Aravind" userId="f69c7051-2e34-4f22-aee8-385415ede180" providerId="ADAL" clId="{3EC33501-9BD4-4360-9D1A-37E995FF2D4F}" dt="2023-01-10T11:25:08.253" v="5299" actId="478"/>
          <ac:spMkLst>
            <pc:docMk/>
            <pc:sldMk cId="105714200" sldId="1994"/>
            <ac:spMk id="2" creationId="{0E6A6F29-AD1E-AF97-5BDB-8156FDCE2D18}"/>
          </ac:spMkLst>
        </pc:spChg>
        <pc:spChg chg="del">
          <ac:chgData name="VIGNESH K Aravind" userId="f69c7051-2e34-4f22-aee8-385415ede180" providerId="ADAL" clId="{3EC33501-9BD4-4360-9D1A-37E995FF2D4F}" dt="2023-01-10T11:25:06.839" v="5298" actId="478"/>
          <ac:spMkLst>
            <pc:docMk/>
            <pc:sldMk cId="105714200" sldId="1994"/>
            <ac:spMk id="3" creationId="{E91AA024-A9A8-8035-E98C-27EAD865771A}"/>
          </ac:spMkLst>
        </pc:spChg>
        <pc:spChg chg="add">
          <ac:chgData name="VIGNESH K Aravind" userId="f69c7051-2e34-4f22-aee8-385415ede180" providerId="ADAL" clId="{3EC33501-9BD4-4360-9D1A-37E995FF2D4F}" dt="2023-01-10T11:25:15.024" v="5300" actId="11529"/>
          <ac:spMkLst>
            <pc:docMk/>
            <pc:sldMk cId="105714200" sldId="1994"/>
            <ac:spMk id="4" creationId="{16B40D7A-243A-BA77-E4E9-9AA4736C8B1F}"/>
          </ac:spMkLst>
        </pc:spChg>
        <pc:spChg chg="add mod">
          <ac:chgData name="VIGNESH K Aravind" userId="f69c7051-2e34-4f22-aee8-385415ede180" providerId="ADAL" clId="{3EC33501-9BD4-4360-9D1A-37E995FF2D4F}" dt="2023-01-10T11:25:27.509" v="5303" actId="13822"/>
          <ac:spMkLst>
            <pc:docMk/>
            <pc:sldMk cId="105714200" sldId="1994"/>
            <ac:spMk id="5" creationId="{E3DEC4C1-5305-E6F5-654B-B17BC71B6CCB}"/>
          </ac:spMkLst>
        </pc:spChg>
        <pc:spChg chg="add mod">
          <ac:chgData name="VIGNESH K Aravind" userId="f69c7051-2e34-4f22-aee8-385415ede180" providerId="ADAL" clId="{3EC33501-9BD4-4360-9D1A-37E995FF2D4F}" dt="2023-01-10T11:25:38.202" v="5305" actId="13822"/>
          <ac:spMkLst>
            <pc:docMk/>
            <pc:sldMk cId="105714200" sldId="1994"/>
            <ac:spMk id="6" creationId="{B66A5513-2DF1-4339-DDAE-F27D122E80C4}"/>
          </ac:spMkLst>
        </pc:spChg>
        <pc:spChg chg="add mod">
          <ac:chgData name="VIGNESH K Aravind" userId="f69c7051-2e34-4f22-aee8-385415ede180" providerId="ADAL" clId="{3EC33501-9BD4-4360-9D1A-37E995FF2D4F}" dt="2023-01-10T11:25:43.807" v="5307" actId="1076"/>
          <ac:spMkLst>
            <pc:docMk/>
            <pc:sldMk cId="105714200" sldId="1994"/>
            <ac:spMk id="7" creationId="{3E1D27ED-A12F-803F-C06D-61267A59E876}"/>
          </ac:spMkLst>
        </pc:spChg>
        <pc:spChg chg="add mod ord">
          <ac:chgData name="VIGNESH K Aravind" userId="f69c7051-2e34-4f22-aee8-385415ede180" providerId="ADAL" clId="{3EC33501-9BD4-4360-9D1A-37E995FF2D4F}" dt="2023-01-10T11:26:08.823" v="5312" actId="171"/>
          <ac:spMkLst>
            <pc:docMk/>
            <pc:sldMk cId="105714200" sldId="1994"/>
            <ac:spMk id="8" creationId="{0EEA2B87-F9D5-2576-9F11-C57AF040052E}"/>
          </ac:spMkLst>
        </pc:spChg>
        <pc:spChg chg="add">
          <ac:chgData name="VIGNESH K Aravind" userId="f69c7051-2e34-4f22-aee8-385415ede180" providerId="ADAL" clId="{3EC33501-9BD4-4360-9D1A-37E995FF2D4F}" dt="2023-01-10T11:26:32.657" v="5313" actId="11529"/>
          <ac:spMkLst>
            <pc:docMk/>
            <pc:sldMk cId="105714200" sldId="1994"/>
            <ac:spMk id="9" creationId="{0A51EA68-75F2-0448-A576-88EA3575346D}"/>
          </ac:spMkLst>
        </pc:spChg>
        <pc:spChg chg="add mod">
          <ac:chgData name="VIGNESH K Aravind" userId="f69c7051-2e34-4f22-aee8-385415ede180" providerId="ADAL" clId="{3EC33501-9BD4-4360-9D1A-37E995FF2D4F}" dt="2023-01-10T11:26:38.348" v="5315" actId="1076"/>
          <ac:spMkLst>
            <pc:docMk/>
            <pc:sldMk cId="105714200" sldId="1994"/>
            <ac:spMk id="10" creationId="{7569EB3B-BEC4-A3E0-606F-80A0D70A33C6}"/>
          </ac:spMkLst>
        </pc:spChg>
      </pc:sldChg>
      <pc:sldChg chg="addSp delSp modSp new del mod">
        <pc:chgData name="VIGNESH K Aravind" userId="f69c7051-2e34-4f22-aee8-385415ede180" providerId="ADAL" clId="{3EC33501-9BD4-4360-9D1A-37E995FF2D4F}" dt="2023-01-10T10:16:38.390" v="5296" actId="2696"/>
        <pc:sldMkLst>
          <pc:docMk/>
          <pc:sldMk cId="2671735429" sldId="1994"/>
        </pc:sldMkLst>
        <pc:spChg chg="del">
          <ac:chgData name="VIGNESH K Aravind" userId="f69c7051-2e34-4f22-aee8-385415ede180" providerId="ADAL" clId="{3EC33501-9BD4-4360-9D1A-37E995FF2D4F}" dt="2023-01-10T10:06:15.792" v="5260" actId="478"/>
          <ac:spMkLst>
            <pc:docMk/>
            <pc:sldMk cId="2671735429" sldId="1994"/>
            <ac:spMk id="2" creationId="{27743CAA-19A9-CA0D-36B5-B741645122E2}"/>
          </ac:spMkLst>
        </pc:spChg>
        <pc:spChg chg="del">
          <ac:chgData name="VIGNESH K Aravind" userId="f69c7051-2e34-4f22-aee8-385415ede180" providerId="ADAL" clId="{3EC33501-9BD4-4360-9D1A-37E995FF2D4F}" dt="2023-01-10T10:06:18.627" v="5261" actId="478"/>
          <ac:spMkLst>
            <pc:docMk/>
            <pc:sldMk cId="2671735429" sldId="1994"/>
            <ac:spMk id="3" creationId="{A358055A-2266-CFB0-A7AC-DDC8891EEBC2}"/>
          </ac:spMkLst>
        </pc:spChg>
        <pc:spChg chg="add">
          <ac:chgData name="VIGNESH K Aravind" userId="f69c7051-2e34-4f22-aee8-385415ede180" providerId="ADAL" clId="{3EC33501-9BD4-4360-9D1A-37E995FF2D4F}" dt="2023-01-10T10:06:26.172" v="5262" actId="11529"/>
          <ac:spMkLst>
            <pc:docMk/>
            <pc:sldMk cId="2671735429" sldId="1994"/>
            <ac:spMk id="4" creationId="{EE21F0B5-4561-E11F-4E31-F42FD75433D4}"/>
          </ac:spMkLst>
        </pc:spChg>
        <pc:spChg chg="add mod">
          <ac:chgData name="VIGNESH K Aravind" userId="f69c7051-2e34-4f22-aee8-385415ede180" providerId="ADAL" clId="{3EC33501-9BD4-4360-9D1A-37E995FF2D4F}" dt="2023-01-10T10:06:41.397" v="5278" actId="20577"/>
          <ac:spMkLst>
            <pc:docMk/>
            <pc:sldMk cId="2671735429" sldId="1994"/>
            <ac:spMk id="5" creationId="{737498AC-46F8-B63B-66F1-F6EBD323F667}"/>
          </ac:spMkLst>
        </pc:spChg>
        <pc:spChg chg="add">
          <ac:chgData name="VIGNESH K Aravind" userId="f69c7051-2e34-4f22-aee8-385415ede180" providerId="ADAL" clId="{3EC33501-9BD4-4360-9D1A-37E995FF2D4F}" dt="2023-01-10T10:06:59.738" v="5279" actId="11529"/>
          <ac:spMkLst>
            <pc:docMk/>
            <pc:sldMk cId="2671735429" sldId="1994"/>
            <ac:spMk id="6" creationId="{56BF2D98-FB24-EFE0-1C62-F07DE77303BD}"/>
          </ac:spMkLst>
        </pc:spChg>
        <pc:spChg chg="add mod">
          <ac:chgData name="VIGNESH K Aravind" userId="f69c7051-2e34-4f22-aee8-385415ede180" providerId="ADAL" clId="{3EC33501-9BD4-4360-9D1A-37E995FF2D4F}" dt="2023-01-10T10:07:06.259" v="5285" actId="20577"/>
          <ac:spMkLst>
            <pc:docMk/>
            <pc:sldMk cId="2671735429" sldId="1994"/>
            <ac:spMk id="7" creationId="{279ADB69-C5FC-7FD1-B11D-BFBD74FEEC16}"/>
          </ac:spMkLst>
        </pc:spChg>
        <pc:spChg chg="add mod">
          <ac:chgData name="VIGNESH K Aravind" userId="f69c7051-2e34-4f22-aee8-385415ede180" providerId="ADAL" clId="{3EC33501-9BD4-4360-9D1A-37E995FF2D4F}" dt="2023-01-10T10:14:56.992" v="5295" actId="1076"/>
          <ac:spMkLst>
            <pc:docMk/>
            <pc:sldMk cId="2671735429" sldId="1994"/>
            <ac:spMk id="8" creationId="{98A9EE64-5DB9-CF09-69D4-9733697E6CB8}"/>
          </ac:spMkLst>
        </pc:spChg>
        <pc:spChg chg="add mod">
          <ac:chgData name="VIGNESH K Aravind" userId="f69c7051-2e34-4f22-aee8-385415ede180" providerId="ADAL" clId="{3EC33501-9BD4-4360-9D1A-37E995FF2D4F}" dt="2023-01-10T10:13:34.535" v="5292" actId="13822"/>
          <ac:spMkLst>
            <pc:docMk/>
            <pc:sldMk cId="2671735429" sldId="1994"/>
            <ac:spMk id="9" creationId="{E8F88859-6327-3F62-6197-F4066A9E33E2}"/>
          </ac:spMkLst>
        </pc:spChg>
        <pc:spChg chg="add mod">
          <ac:chgData name="VIGNESH K Aravind" userId="f69c7051-2e34-4f22-aee8-385415ede180" providerId="ADAL" clId="{3EC33501-9BD4-4360-9D1A-37E995FF2D4F}" dt="2023-01-10T10:14:27.691" v="5294" actId="1076"/>
          <ac:spMkLst>
            <pc:docMk/>
            <pc:sldMk cId="2671735429" sldId="1994"/>
            <ac:spMk id="10" creationId="{2CDD0158-FB27-26F8-4BD6-1D42E70904D7}"/>
          </ac:spMkLst>
        </pc:spChg>
      </pc:sldChg>
      <pc:sldChg chg="add del">
        <pc:chgData name="VIGNESH K Aravind" userId="f69c7051-2e34-4f22-aee8-385415ede180" providerId="ADAL" clId="{3EC33501-9BD4-4360-9D1A-37E995FF2D4F}" dt="2022-12-22T18:48:57.919" v="5011" actId="47"/>
        <pc:sldMkLst>
          <pc:docMk/>
          <pc:sldMk cId="2929176109" sldId="1994"/>
        </pc:sldMkLst>
      </pc:sldChg>
      <pc:sldMasterChg chg="delSldLayout">
        <pc:chgData name="VIGNESH K Aravind" userId="f69c7051-2e34-4f22-aee8-385415ede180" providerId="ADAL" clId="{3EC33501-9BD4-4360-9D1A-37E995FF2D4F}" dt="2022-12-22T18:02:47.700" v="4058" actId="47"/>
        <pc:sldMasterMkLst>
          <pc:docMk/>
          <pc:sldMasterMk cId="2782321806" sldId="2147483788"/>
        </pc:sldMasterMkLst>
        <pc:sldLayoutChg chg="del">
          <pc:chgData name="VIGNESH K Aravind" userId="f69c7051-2e34-4f22-aee8-385415ede180" providerId="ADAL" clId="{3EC33501-9BD4-4360-9D1A-37E995FF2D4F}" dt="2022-12-21T16:23:14.883" v="1312" actId="2696"/>
          <pc:sldLayoutMkLst>
            <pc:docMk/>
            <pc:sldMasterMk cId="2782321806" sldId="2147483788"/>
            <pc:sldLayoutMk cId="2783612991" sldId="2147483802"/>
          </pc:sldLayoutMkLst>
        </pc:sldLayoutChg>
        <pc:sldLayoutChg chg="del">
          <pc:chgData name="VIGNESH K Aravind" userId="f69c7051-2e34-4f22-aee8-385415ede180" providerId="ADAL" clId="{3EC33501-9BD4-4360-9D1A-37E995FF2D4F}" dt="2022-12-22T17:58:39.980" v="3779" actId="47"/>
          <pc:sldLayoutMkLst>
            <pc:docMk/>
            <pc:sldMasterMk cId="2782321806" sldId="2147483788"/>
            <pc:sldLayoutMk cId="2108325478" sldId="2147483810"/>
          </pc:sldLayoutMkLst>
        </pc:sldLayoutChg>
        <pc:sldLayoutChg chg="del">
          <pc:chgData name="VIGNESH K Aravind" userId="f69c7051-2e34-4f22-aee8-385415ede180" providerId="ADAL" clId="{3EC33501-9BD4-4360-9D1A-37E995FF2D4F}" dt="2022-12-22T18:02:47.700" v="4058" actId="47"/>
          <pc:sldLayoutMkLst>
            <pc:docMk/>
            <pc:sldMasterMk cId="2782321806" sldId="2147483788"/>
            <pc:sldLayoutMk cId="763696570" sldId="2147483817"/>
          </pc:sldLayoutMkLst>
        </pc:sldLayoutChg>
      </pc:sldMasterChg>
    </pc:docChg>
  </pc:docChgLst>
  <pc:docChgLst>
    <pc:chgData name="MATHUR Srishti" userId="ba28ef4c-8861-436b-ac57-c73aecab28a7" providerId="ADAL" clId="{9761527D-D51D-4C2B-A784-A16CDCB3A989}"/>
    <pc:docChg chg="addSld delSld modSld">
      <pc:chgData name="MATHUR Srishti" userId="ba28ef4c-8861-436b-ac57-c73aecab28a7" providerId="ADAL" clId="{9761527D-D51D-4C2B-A784-A16CDCB3A989}" dt="2022-06-08T10:15:13.247" v="53"/>
      <pc:docMkLst>
        <pc:docMk/>
      </pc:docMkLst>
      <pc:sldChg chg="modSp mod">
        <pc:chgData name="MATHUR Srishti" userId="ba28ef4c-8861-436b-ac57-c73aecab28a7" providerId="ADAL" clId="{9761527D-D51D-4C2B-A784-A16CDCB3A989}" dt="2022-06-08T09:38:20.246" v="39" actId="20577"/>
        <pc:sldMkLst>
          <pc:docMk/>
          <pc:sldMk cId="4118620725" sldId="256"/>
        </pc:sldMkLst>
        <pc:spChg chg="mod">
          <ac:chgData name="MATHUR Srishti" userId="ba28ef4c-8861-436b-ac57-c73aecab28a7" providerId="ADAL" clId="{9761527D-D51D-4C2B-A784-A16CDCB3A989}" dt="2022-06-08T09:38:20.246" v="39" actId="20577"/>
          <ac:spMkLst>
            <pc:docMk/>
            <pc:sldMk cId="4118620725" sldId="256"/>
            <ac:spMk id="5" creationId="{00000000-0000-0000-0000-000000000000}"/>
          </ac:spMkLst>
        </pc:spChg>
      </pc:sldChg>
      <pc:sldChg chg="add del">
        <pc:chgData name="MATHUR Srishti" userId="ba28ef4c-8861-436b-ac57-c73aecab28a7" providerId="ADAL" clId="{9761527D-D51D-4C2B-A784-A16CDCB3A989}" dt="2022-06-08T10:15:10.215" v="52" actId="2696"/>
        <pc:sldMkLst>
          <pc:docMk/>
          <pc:sldMk cId="1507105304" sldId="258"/>
        </pc:sldMkLst>
      </pc:sldChg>
      <pc:sldChg chg="add del">
        <pc:chgData name="MATHUR Srishti" userId="ba28ef4c-8861-436b-ac57-c73aecab28a7" providerId="ADAL" clId="{9761527D-D51D-4C2B-A784-A16CDCB3A989}" dt="2022-06-08T10:08:26.124" v="50"/>
        <pc:sldMkLst>
          <pc:docMk/>
          <pc:sldMk cId="2572208518" sldId="258"/>
        </pc:sldMkLst>
      </pc:sldChg>
      <pc:sldChg chg="add">
        <pc:chgData name="MATHUR Srishti" userId="ba28ef4c-8861-436b-ac57-c73aecab28a7" providerId="ADAL" clId="{9761527D-D51D-4C2B-A784-A16CDCB3A989}" dt="2022-06-08T10:15:13.247" v="53"/>
        <pc:sldMkLst>
          <pc:docMk/>
          <pc:sldMk cId="3580578618" sldId="258"/>
        </pc:sldMkLst>
      </pc:sldChg>
      <pc:sldChg chg="modSp del">
        <pc:chgData name="MATHUR Srishti" userId="ba28ef4c-8861-436b-ac57-c73aecab28a7" providerId="ADAL" clId="{9761527D-D51D-4C2B-A784-A16CDCB3A989}" dt="2022-06-08T10:08:23.025" v="48" actId="2696"/>
        <pc:sldMkLst>
          <pc:docMk/>
          <pc:sldMk cId="4108273282" sldId="258"/>
        </pc:sldMkLst>
        <pc:graphicFrameChg chg="mod">
          <ac:chgData name="MATHUR Srishti" userId="ba28ef4c-8861-436b-ac57-c73aecab28a7" providerId="ADAL" clId="{9761527D-D51D-4C2B-A784-A16CDCB3A989}" dt="2022-06-08T09:35:41.787" v="1" actId="108"/>
          <ac:graphicFrameMkLst>
            <pc:docMk/>
            <pc:sldMk cId="4108273282" sldId="258"/>
            <ac:graphicFrameMk id="2" creationId="{B320E2B6-BB3A-44B1-B658-51967109F00C}"/>
          </ac:graphicFrameMkLst>
        </pc:graphicFrameChg>
      </pc:sldChg>
      <pc:sldChg chg="add">
        <pc:chgData name="MATHUR Srishti" userId="ba28ef4c-8861-436b-ac57-c73aecab28a7" providerId="ADAL" clId="{9761527D-D51D-4C2B-A784-A16CDCB3A989}" dt="2022-06-08T09:37:41.103" v="7"/>
        <pc:sldMkLst>
          <pc:docMk/>
          <pc:sldMk cId="3356404912" sldId="295"/>
        </pc:sldMkLst>
      </pc:sldChg>
      <pc:sldChg chg="add">
        <pc:chgData name="MATHUR Srishti" userId="ba28ef4c-8861-436b-ac57-c73aecab28a7" providerId="ADAL" clId="{9761527D-D51D-4C2B-A784-A16CDCB3A989}" dt="2022-06-08T09:37:41.103" v="7"/>
        <pc:sldMkLst>
          <pc:docMk/>
          <pc:sldMk cId="3150542840" sldId="296"/>
        </pc:sldMkLst>
      </pc:sldChg>
      <pc:sldChg chg="add">
        <pc:chgData name="MATHUR Srishti" userId="ba28ef4c-8861-436b-ac57-c73aecab28a7" providerId="ADAL" clId="{9761527D-D51D-4C2B-A784-A16CDCB3A989}" dt="2022-06-08T09:37:41.103" v="7"/>
        <pc:sldMkLst>
          <pc:docMk/>
          <pc:sldMk cId="3898531378" sldId="297"/>
        </pc:sldMkLst>
      </pc:sldChg>
      <pc:sldChg chg="add">
        <pc:chgData name="MATHUR Srishti" userId="ba28ef4c-8861-436b-ac57-c73aecab28a7" providerId="ADAL" clId="{9761527D-D51D-4C2B-A784-A16CDCB3A989}" dt="2022-06-08T09:37:41.103" v="7"/>
        <pc:sldMkLst>
          <pc:docMk/>
          <pc:sldMk cId="1133958996" sldId="316"/>
        </pc:sldMkLst>
      </pc:sldChg>
      <pc:sldChg chg="modSp mod">
        <pc:chgData name="MATHUR Srishti" userId="ba28ef4c-8861-436b-ac57-c73aecab28a7" providerId="ADAL" clId="{9761527D-D51D-4C2B-A784-A16CDCB3A989}" dt="2022-06-08T09:36:41.995" v="6"/>
        <pc:sldMkLst>
          <pc:docMk/>
          <pc:sldMk cId="2895486246" sldId="371"/>
        </pc:sldMkLst>
        <pc:graphicFrameChg chg="mod modGraphic">
          <ac:chgData name="MATHUR Srishti" userId="ba28ef4c-8861-436b-ac57-c73aecab28a7" providerId="ADAL" clId="{9761527D-D51D-4C2B-A784-A16CDCB3A989}" dt="2022-06-08T09:36:41.995" v="6"/>
          <ac:graphicFrameMkLst>
            <pc:docMk/>
            <pc:sldMk cId="2895486246" sldId="371"/>
            <ac:graphicFrameMk id="5" creationId="{00000000-0000-0000-0000-000000000000}"/>
          </ac:graphicFrameMkLst>
        </pc:graphicFrameChg>
      </pc:sldChg>
      <pc:sldChg chg="add">
        <pc:chgData name="MATHUR Srishti" userId="ba28ef4c-8861-436b-ac57-c73aecab28a7" providerId="ADAL" clId="{9761527D-D51D-4C2B-A784-A16CDCB3A989}" dt="2022-06-08T09:37:41.103" v="7"/>
        <pc:sldMkLst>
          <pc:docMk/>
          <pc:sldMk cId="3530530823" sldId="372"/>
        </pc:sldMkLst>
      </pc:sldChg>
      <pc:sldChg chg="add">
        <pc:chgData name="MATHUR Srishti" userId="ba28ef4c-8861-436b-ac57-c73aecab28a7" providerId="ADAL" clId="{9761527D-D51D-4C2B-A784-A16CDCB3A989}" dt="2022-06-08T09:37:41.103" v="7"/>
        <pc:sldMkLst>
          <pc:docMk/>
          <pc:sldMk cId="2288211877" sldId="373"/>
        </pc:sldMkLst>
      </pc:sldChg>
      <pc:sldChg chg="modSp mod">
        <pc:chgData name="MATHUR Srishti" userId="ba28ef4c-8861-436b-ac57-c73aecab28a7" providerId="ADAL" clId="{9761527D-D51D-4C2B-A784-A16CDCB3A989}" dt="2022-06-08T09:41:26.348" v="47" actId="20577"/>
        <pc:sldMkLst>
          <pc:docMk/>
          <pc:sldMk cId="549745968" sldId="374"/>
        </pc:sldMkLst>
        <pc:spChg chg="mod">
          <ac:chgData name="MATHUR Srishti" userId="ba28ef4c-8861-436b-ac57-c73aecab28a7" providerId="ADAL" clId="{9761527D-D51D-4C2B-A784-A16CDCB3A989}" dt="2022-06-08T09:41:26.348" v="47" actId="20577"/>
          <ac:spMkLst>
            <pc:docMk/>
            <pc:sldMk cId="549745968" sldId="374"/>
            <ac:spMk id="3" creationId="{00000000-0000-0000-0000-000000000000}"/>
          </ac:spMkLst>
        </pc:spChg>
      </pc:sldChg>
      <pc:sldChg chg="add">
        <pc:chgData name="MATHUR Srishti" userId="ba28ef4c-8861-436b-ac57-c73aecab28a7" providerId="ADAL" clId="{9761527D-D51D-4C2B-A784-A16CDCB3A989}" dt="2022-06-08T09:37:41.103" v="7"/>
        <pc:sldMkLst>
          <pc:docMk/>
          <pc:sldMk cId="210717364" sldId="387"/>
        </pc:sldMkLst>
      </pc:sldChg>
      <pc:sldChg chg="add">
        <pc:chgData name="MATHUR Srishti" userId="ba28ef4c-8861-436b-ac57-c73aecab28a7" providerId="ADAL" clId="{9761527D-D51D-4C2B-A784-A16CDCB3A989}" dt="2022-06-08T09:37:41.103" v="7"/>
        <pc:sldMkLst>
          <pc:docMk/>
          <pc:sldMk cId="2150696793" sldId="406"/>
        </pc:sldMkLst>
      </pc:sldChg>
      <pc:sldChg chg="add">
        <pc:chgData name="MATHUR Srishti" userId="ba28ef4c-8861-436b-ac57-c73aecab28a7" providerId="ADAL" clId="{9761527D-D51D-4C2B-A784-A16CDCB3A989}" dt="2022-06-08T09:37:41.103" v="7"/>
        <pc:sldMkLst>
          <pc:docMk/>
          <pc:sldMk cId="3852228617" sldId="422"/>
        </pc:sldMkLst>
      </pc:sldChg>
      <pc:sldChg chg="add">
        <pc:chgData name="MATHUR Srishti" userId="ba28ef4c-8861-436b-ac57-c73aecab28a7" providerId="ADAL" clId="{9761527D-D51D-4C2B-A784-A16CDCB3A989}" dt="2022-06-08T09:37:41.103" v="7"/>
        <pc:sldMkLst>
          <pc:docMk/>
          <pc:sldMk cId="564643979" sldId="423"/>
        </pc:sldMkLst>
      </pc:sldChg>
      <pc:sldChg chg="add">
        <pc:chgData name="MATHUR Srishti" userId="ba28ef4c-8861-436b-ac57-c73aecab28a7" providerId="ADAL" clId="{9761527D-D51D-4C2B-A784-A16CDCB3A989}" dt="2022-06-08T09:37:41.103" v="7"/>
        <pc:sldMkLst>
          <pc:docMk/>
          <pc:sldMk cId="1662785809" sldId="424"/>
        </pc:sldMkLst>
      </pc:sldChg>
    </pc:docChg>
  </pc:docChgLst>
  <pc:docChgLst>
    <pc:chgData name="HARSHINI Velukuru" userId="5e598bed-37a6-4e8d-9fe9-f5fe0398c1b5" providerId="ADAL" clId="{95B7087F-5D6D-4F58-8E07-0BCCFCCFBE98}"/>
    <pc:docChg chg="undo custSel modSld">
      <pc:chgData name="HARSHINI Velukuru" userId="5e598bed-37a6-4e8d-9fe9-f5fe0398c1b5" providerId="ADAL" clId="{95B7087F-5D6D-4F58-8E07-0BCCFCCFBE98}" dt="2023-08-09T10:30:34.954" v="57" actId="1076"/>
      <pc:docMkLst>
        <pc:docMk/>
      </pc:docMkLst>
      <pc:sldChg chg="modSp mod">
        <pc:chgData name="HARSHINI Velukuru" userId="5e598bed-37a6-4e8d-9fe9-f5fe0398c1b5" providerId="ADAL" clId="{95B7087F-5D6D-4F58-8E07-0BCCFCCFBE98}" dt="2023-07-28T08:46:39.905" v="7" actId="14100"/>
        <pc:sldMkLst>
          <pc:docMk/>
          <pc:sldMk cId="2920919075" sldId="276"/>
        </pc:sldMkLst>
        <pc:spChg chg="mod">
          <ac:chgData name="HARSHINI Velukuru" userId="5e598bed-37a6-4e8d-9fe9-f5fe0398c1b5" providerId="ADAL" clId="{95B7087F-5D6D-4F58-8E07-0BCCFCCFBE98}" dt="2023-07-28T07:25:00.309" v="1" actId="14100"/>
          <ac:spMkLst>
            <pc:docMk/>
            <pc:sldMk cId="2920919075" sldId="276"/>
            <ac:spMk id="2" creationId="{00000000-0000-0000-0000-000000000000}"/>
          </ac:spMkLst>
        </pc:spChg>
        <pc:spChg chg="mod">
          <ac:chgData name="HARSHINI Velukuru" userId="5e598bed-37a6-4e8d-9fe9-f5fe0398c1b5" providerId="ADAL" clId="{95B7087F-5D6D-4F58-8E07-0BCCFCCFBE98}" dt="2023-07-28T08:46:39.905" v="7" actId="14100"/>
          <ac:spMkLst>
            <pc:docMk/>
            <pc:sldMk cId="2920919075" sldId="276"/>
            <ac:spMk id="6" creationId="{00000000-0000-0000-0000-000000000000}"/>
          </ac:spMkLst>
        </pc:spChg>
      </pc:sldChg>
      <pc:sldChg chg="modSp mod">
        <pc:chgData name="HARSHINI Velukuru" userId="5e598bed-37a6-4e8d-9fe9-f5fe0398c1b5" providerId="ADAL" clId="{95B7087F-5D6D-4F58-8E07-0BCCFCCFBE98}" dt="2023-08-04T16:40:02.348" v="13" actId="1076"/>
        <pc:sldMkLst>
          <pc:docMk/>
          <pc:sldMk cId="1508932418" sldId="319"/>
        </pc:sldMkLst>
        <pc:picChg chg="mod">
          <ac:chgData name="HARSHINI Velukuru" userId="5e598bed-37a6-4e8d-9fe9-f5fe0398c1b5" providerId="ADAL" clId="{95B7087F-5D6D-4F58-8E07-0BCCFCCFBE98}" dt="2023-08-04T16:40:02.348" v="13" actId="1076"/>
          <ac:picMkLst>
            <pc:docMk/>
            <pc:sldMk cId="1508932418" sldId="319"/>
            <ac:picMk id="8" creationId="{A079ECC0-9815-45A9-9F98-01B80F50EAE9}"/>
          </ac:picMkLst>
        </pc:picChg>
      </pc:sldChg>
      <pc:sldChg chg="modSp mod">
        <pc:chgData name="HARSHINI Velukuru" userId="5e598bed-37a6-4e8d-9fe9-f5fe0398c1b5" providerId="ADAL" clId="{95B7087F-5D6D-4F58-8E07-0BCCFCCFBE98}" dt="2023-08-01T10:27:24.772" v="11" actId="14100"/>
        <pc:sldMkLst>
          <pc:docMk/>
          <pc:sldMk cId="3208916200" sldId="1916"/>
        </pc:sldMkLst>
        <pc:grpChg chg="mod">
          <ac:chgData name="HARSHINI Velukuru" userId="5e598bed-37a6-4e8d-9fe9-f5fe0398c1b5" providerId="ADAL" clId="{95B7087F-5D6D-4F58-8E07-0BCCFCCFBE98}" dt="2023-08-01T10:27:24.772" v="11" actId="14100"/>
          <ac:grpSpMkLst>
            <pc:docMk/>
            <pc:sldMk cId="3208916200" sldId="1916"/>
            <ac:grpSpMk id="40" creationId="{B122006E-D25E-4CBD-9B42-EC2BB5B0F25E}"/>
          </ac:grpSpMkLst>
        </pc:grpChg>
      </pc:sldChg>
      <pc:sldChg chg="modSp mod">
        <pc:chgData name="HARSHINI Velukuru" userId="5e598bed-37a6-4e8d-9fe9-f5fe0398c1b5" providerId="ADAL" clId="{95B7087F-5D6D-4F58-8E07-0BCCFCCFBE98}" dt="2023-08-09T10:09:50.042" v="56" actId="1076"/>
        <pc:sldMkLst>
          <pc:docMk/>
          <pc:sldMk cId="3588124199" sldId="1921"/>
        </pc:sldMkLst>
        <pc:spChg chg="mod">
          <ac:chgData name="HARSHINI Velukuru" userId="5e598bed-37a6-4e8d-9fe9-f5fe0398c1b5" providerId="ADAL" clId="{95B7087F-5D6D-4F58-8E07-0BCCFCCFBE98}" dt="2023-08-04T15:51:12.356" v="12" actId="5793"/>
          <ac:spMkLst>
            <pc:docMk/>
            <pc:sldMk cId="3588124199" sldId="1921"/>
            <ac:spMk id="6" creationId="{00000000-0000-0000-0000-000000000000}"/>
          </ac:spMkLst>
        </pc:spChg>
        <pc:picChg chg="mod">
          <ac:chgData name="HARSHINI Velukuru" userId="5e598bed-37a6-4e8d-9fe9-f5fe0398c1b5" providerId="ADAL" clId="{95B7087F-5D6D-4F58-8E07-0BCCFCCFBE98}" dt="2023-08-09T10:09:50.042" v="56" actId="1076"/>
          <ac:picMkLst>
            <pc:docMk/>
            <pc:sldMk cId="3588124199" sldId="1921"/>
            <ac:picMk id="3" creationId="{69F91714-9A62-DF5A-C5C4-BBF73B0D95F5}"/>
          </ac:picMkLst>
        </pc:picChg>
      </pc:sldChg>
      <pc:sldChg chg="modSp mod">
        <pc:chgData name="HARSHINI Velukuru" userId="5e598bed-37a6-4e8d-9fe9-f5fe0398c1b5" providerId="ADAL" clId="{95B7087F-5D6D-4F58-8E07-0BCCFCCFBE98}" dt="2023-08-06T12:55:08.331" v="17" actId="14100"/>
        <pc:sldMkLst>
          <pc:docMk/>
          <pc:sldMk cId="224943909" sldId="1952"/>
        </pc:sldMkLst>
        <pc:spChg chg="mod">
          <ac:chgData name="HARSHINI Velukuru" userId="5e598bed-37a6-4e8d-9fe9-f5fe0398c1b5" providerId="ADAL" clId="{95B7087F-5D6D-4F58-8E07-0BCCFCCFBE98}" dt="2023-08-06T12:55:08.331" v="17" actId="14100"/>
          <ac:spMkLst>
            <pc:docMk/>
            <pc:sldMk cId="224943909" sldId="1952"/>
            <ac:spMk id="6" creationId="{A1F2794C-A3CF-8AA6-9D7B-F215F14D6A48}"/>
          </ac:spMkLst>
        </pc:spChg>
        <pc:spChg chg="mod">
          <ac:chgData name="HARSHINI Velukuru" userId="5e598bed-37a6-4e8d-9fe9-f5fe0398c1b5" providerId="ADAL" clId="{95B7087F-5D6D-4F58-8E07-0BCCFCCFBE98}" dt="2023-08-06T12:30:28.718" v="15" actId="1076"/>
          <ac:spMkLst>
            <pc:docMk/>
            <pc:sldMk cId="224943909" sldId="1952"/>
            <ac:spMk id="7" creationId="{A1F0882F-8223-A122-06E4-BEE3FCF56F76}"/>
          </ac:spMkLst>
        </pc:spChg>
        <pc:picChg chg="mod">
          <ac:chgData name="HARSHINI Velukuru" userId="5e598bed-37a6-4e8d-9fe9-f5fe0398c1b5" providerId="ADAL" clId="{95B7087F-5D6D-4F58-8E07-0BCCFCCFBE98}" dt="2023-08-06T12:26:27.173" v="14" actId="14100"/>
          <ac:picMkLst>
            <pc:docMk/>
            <pc:sldMk cId="224943909" sldId="1952"/>
            <ac:picMk id="8" creationId="{604394C2-56B8-17A9-122E-46C60AC12253}"/>
          </ac:picMkLst>
        </pc:picChg>
      </pc:sldChg>
      <pc:sldChg chg="modSp mod">
        <pc:chgData name="HARSHINI Velukuru" userId="5e598bed-37a6-4e8d-9fe9-f5fe0398c1b5" providerId="ADAL" clId="{95B7087F-5D6D-4F58-8E07-0BCCFCCFBE98}" dt="2023-08-08T12:23:43.659" v="31" actId="21"/>
        <pc:sldMkLst>
          <pc:docMk/>
          <pc:sldMk cId="226025624" sldId="1953"/>
        </pc:sldMkLst>
        <pc:graphicFrameChg chg="modGraphic">
          <ac:chgData name="HARSHINI Velukuru" userId="5e598bed-37a6-4e8d-9fe9-f5fe0398c1b5" providerId="ADAL" clId="{95B7087F-5D6D-4F58-8E07-0BCCFCCFBE98}" dt="2023-08-08T12:23:43.659" v="31" actId="21"/>
          <ac:graphicFrameMkLst>
            <pc:docMk/>
            <pc:sldMk cId="226025624" sldId="1953"/>
            <ac:graphicFrameMk id="3" creationId="{18123822-E413-3505-72A6-13E1F33022E5}"/>
          </ac:graphicFrameMkLst>
        </pc:graphicFrameChg>
      </pc:sldChg>
      <pc:sldChg chg="modSp mod">
        <pc:chgData name="HARSHINI Velukuru" userId="5e598bed-37a6-4e8d-9fe9-f5fe0398c1b5" providerId="ADAL" clId="{95B7087F-5D6D-4F58-8E07-0BCCFCCFBE98}" dt="2023-08-09T10:30:34.954" v="57" actId="1076"/>
        <pc:sldMkLst>
          <pc:docMk/>
          <pc:sldMk cId="432450401" sldId="1955"/>
        </pc:sldMkLst>
        <pc:spChg chg="mod">
          <ac:chgData name="HARSHINI Velukuru" userId="5e598bed-37a6-4e8d-9fe9-f5fe0398c1b5" providerId="ADAL" clId="{95B7087F-5D6D-4F58-8E07-0BCCFCCFBE98}" dt="2023-08-09T10:30:34.954" v="57" actId="1076"/>
          <ac:spMkLst>
            <pc:docMk/>
            <pc:sldMk cId="432450401" sldId="1955"/>
            <ac:spMk id="87" creationId="{0BB93AA6-97D0-BFD2-8E96-4D1B165E7DAC}"/>
          </ac:spMkLst>
        </pc:spChg>
      </pc:sldChg>
      <pc:sldChg chg="modSp mod">
        <pc:chgData name="HARSHINI Velukuru" userId="5e598bed-37a6-4e8d-9fe9-f5fe0398c1b5" providerId="ADAL" clId="{95B7087F-5D6D-4F58-8E07-0BCCFCCFBE98}" dt="2023-08-07T16:06:52.097" v="18" actId="1076"/>
        <pc:sldMkLst>
          <pc:docMk/>
          <pc:sldMk cId="2858793727" sldId="1956"/>
        </pc:sldMkLst>
        <pc:spChg chg="mod">
          <ac:chgData name="HARSHINI Velukuru" userId="5e598bed-37a6-4e8d-9fe9-f5fe0398c1b5" providerId="ADAL" clId="{95B7087F-5D6D-4F58-8E07-0BCCFCCFBE98}" dt="2023-08-07T16:06:52.097" v="18" actId="1076"/>
          <ac:spMkLst>
            <pc:docMk/>
            <pc:sldMk cId="2858793727" sldId="1956"/>
            <ac:spMk id="4" creationId="{A106481C-D7D9-C740-0B51-8B7D3C95D657}"/>
          </ac:spMkLst>
        </pc:spChg>
      </pc:sldChg>
      <pc:sldChg chg="modSp mod">
        <pc:chgData name="HARSHINI Velukuru" userId="5e598bed-37a6-4e8d-9fe9-f5fe0398c1b5" providerId="ADAL" clId="{95B7087F-5D6D-4F58-8E07-0BCCFCCFBE98}" dt="2023-08-08T13:30:27.482" v="33" actId="1076"/>
        <pc:sldMkLst>
          <pc:docMk/>
          <pc:sldMk cId="134380478" sldId="1965"/>
        </pc:sldMkLst>
        <pc:picChg chg="mod">
          <ac:chgData name="HARSHINI Velukuru" userId="5e598bed-37a6-4e8d-9fe9-f5fe0398c1b5" providerId="ADAL" clId="{95B7087F-5D6D-4F58-8E07-0BCCFCCFBE98}" dt="2023-08-08T13:30:27.482" v="33" actId="1076"/>
          <ac:picMkLst>
            <pc:docMk/>
            <pc:sldMk cId="134380478" sldId="1965"/>
            <ac:picMk id="4" creationId="{BA3A9F7E-3F79-A06D-8B2E-D0CD2D184DC3}"/>
          </ac:picMkLst>
        </pc:picChg>
      </pc:sldChg>
      <pc:sldChg chg="modSp mod">
        <pc:chgData name="HARSHINI Velukuru" userId="5e598bed-37a6-4e8d-9fe9-f5fe0398c1b5" providerId="ADAL" clId="{95B7087F-5D6D-4F58-8E07-0BCCFCCFBE98}" dt="2023-08-08T16:45:07.284" v="55" actId="20577"/>
        <pc:sldMkLst>
          <pc:docMk/>
          <pc:sldMk cId="639793120" sldId="1983"/>
        </pc:sldMkLst>
        <pc:graphicFrameChg chg="modGraphic">
          <ac:chgData name="HARSHINI Velukuru" userId="5e598bed-37a6-4e8d-9fe9-f5fe0398c1b5" providerId="ADAL" clId="{95B7087F-5D6D-4F58-8E07-0BCCFCCFBE98}" dt="2023-08-08T16:45:07.284" v="55" actId="20577"/>
          <ac:graphicFrameMkLst>
            <pc:docMk/>
            <pc:sldMk cId="639793120" sldId="1983"/>
            <ac:graphicFrameMk id="4" creationId="{5DE9660B-D18E-73CB-16AF-4591C1E28100}"/>
          </ac:graphicFrameMkLst>
        </pc:graphicFrameChg>
      </pc:sldChg>
      <pc:sldChg chg="modSp mod">
        <pc:chgData name="HARSHINI Velukuru" userId="5e598bed-37a6-4e8d-9fe9-f5fe0398c1b5" providerId="ADAL" clId="{95B7087F-5D6D-4F58-8E07-0BCCFCCFBE98}" dt="2023-07-28T08:46:39.560" v="6" actId="14100"/>
        <pc:sldMkLst>
          <pc:docMk/>
          <pc:sldMk cId="2790878101" sldId="1993"/>
        </pc:sldMkLst>
        <pc:spChg chg="mod">
          <ac:chgData name="HARSHINI Velukuru" userId="5e598bed-37a6-4e8d-9fe9-f5fe0398c1b5" providerId="ADAL" clId="{95B7087F-5D6D-4F58-8E07-0BCCFCCFBE98}" dt="2023-07-28T08:46:39.560" v="6" actId="14100"/>
          <ac:spMkLst>
            <pc:docMk/>
            <pc:sldMk cId="2790878101" sldId="1993"/>
            <ac:spMk id="4" creationId="{657F8848-F1E3-81F1-67D7-540DD316D006}"/>
          </ac:spMkLst>
        </pc:spChg>
      </pc:sldChg>
    </pc:docChg>
  </pc:docChgLst>
  <pc:docChgLst>
    <pc:chgData name="HARSHINI Velukuru" userId="5e598bed-37a6-4e8d-9fe9-f5fe0398c1b5" providerId="ADAL" clId="{DE0962C1-2C56-4C1F-8B21-2058295C0501}"/>
    <pc:docChg chg="undo custSel addSld delSld">
      <pc:chgData name="HARSHINI Velukuru" userId="5e598bed-37a6-4e8d-9fe9-f5fe0398c1b5" providerId="ADAL" clId="{DE0962C1-2C56-4C1F-8B21-2058295C0501}" dt="2023-10-11T04:24:41.655" v="4" actId="2696"/>
      <pc:docMkLst>
        <pc:docMk/>
      </pc:docMkLst>
      <pc:sldChg chg="del">
        <pc:chgData name="HARSHINI Velukuru" userId="5e598bed-37a6-4e8d-9fe9-f5fe0398c1b5" providerId="ADAL" clId="{DE0962C1-2C56-4C1F-8B21-2058295C0501}" dt="2023-10-10T09:42:40.569" v="0" actId="2696"/>
        <pc:sldMkLst>
          <pc:docMk/>
          <pc:sldMk cId="3588124199" sldId="1921"/>
        </pc:sldMkLst>
      </pc:sldChg>
      <pc:sldChg chg="del">
        <pc:chgData name="HARSHINI Velukuru" userId="5e598bed-37a6-4e8d-9fe9-f5fe0398c1b5" providerId="ADAL" clId="{DE0962C1-2C56-4C1F-8B21-2058295C0501}" dt="2023-10-11T03:53:53.892" v="3" actId="2696"/>
        <pc:sldMkLst>
          <pc:docMk/>
          <pc:sldMk cId="3946384957" sldId="1971"/>
        </pc:sldMkLst>
      </pc:sldChg>
      <pc:sldChg chg="del">
        <pc:chgData name="HARSHINI Velukuru" userId="5e598bed-37a6-4e8d-9fe9-f5fe0398c1b5" providerId="ADAL" clId="{DE0962C1-2C56-4C1F-8B21-2058295C0501}" dt="2023-10-11T04:24:41.655" v="4" actId="2696"/>
        <pc:sldMkLst>
          <pc:docMk/>
          <pc:sldMk cId="24125534" sldId="1979"/>
        </pc:sldMkLst>
      </pc:sldChg>
      <pc:sldChg chg="add del">
        <pc:chgData name="HARSHINI Velukuru" userId="5e598bed-37a6-4e8d-9fe9-f5fe0398c1b5" providerId="ADAL" clId="{DE0962C1-2C56-4C1F-8B21-2058295C0501}" dt="2023-10-11T03:53:46.289" v="2" actId="2890"/>
        <pc:sldMkLst>
          <pc:docMk/>
          <pc:sldMk cId="2556450536" sldId="1996"/>
        </pc:sldMkLst>
      </pc:sldChg>
    </pc:docChg>
  </pc:docChgLst>
  <pc:docChgLst>
    <pc:chgData name="MATHUR Srishti" userId="ba28ef4c-8861-436b-ac57-c73aecab28a7" providerId="ADAL" clId="{6727253C-073E-4723-8027-BF206156CF79}"/>
    <pc:docChg chg="undo custSel delSld modSld">
      <pc:chgData name="MATHUR Srishti" userId="ba28ef4c-8861-436b-ac57-c73aecab28a7" providerId="ADAL" clId="{6727253C-073E-4723-8027-BF206156CF79}" dt="2022-11-09T07:32:46.870" v="142" actId="20577"/>
      <pc:docMkLst>
        <pc:docMk/>
      </pc:docMkLst>
      <pc:sldChg chg="modSp mod">
        <pc:chgData name="MATHUR Srishti" userId="ba28ef4c-8861-436b-ac57-c73aecab28a7" providerId="ADAL" clId="{6727253C-073E-4723-8027-BF206156CF79}" dt="2022-11-09T07:32:46.870" v="142" actId="20577"/>
        <pc:sldMkLst>
          <pc:docMk/>
          <pc:sldMk cId="4118620725" sldId="256"/>
        </pc:sldMkLst>
        <pc:spChg chg="mod">
          <ac:chgData name="MATHUR Srishti" userId="ba28ef4c-8861-436b-ac57-c73aecab28a7" providerId="ADAL" clId="{6727253C-073E-4723-8027-BF206156CF79}" dt="2022-11-09T07:32:46.870" v="142" actId="20577"/>
          <ac:spMkLst>
            <pc:docMk/>
            <pc:sldMk cId="4118620725" sldId="256"/>
            <ac:spMk id="5" creationId="{00000000-0000-0000-0000-000000000000}"/>
          </ac:spMkLst>
        </pc:spChg>
      </pc:sldChg>
      <pc:sldChg chg="modSp mod">
        <pc:chgData name="MATHUR Srishti" userId="ba28ef4c-8861-436b-ac57-c73aecab28a7" providerId="ADAL" clId="{6727253C-073E-4723-8027-BF206156CF79}" dt="2022-08-29T08:22:40.190" v="67" actId="20577"/>
        <pc:sldMkLst>
          <pc:docMk/>
          <pc:sldMk cId="210717364" sldId="387"/>
        </pc:sldMkLst>
        <pc:spChg chg="mod">
          <ac:chgData name="MATHUR Srishti" userId="ba28ef4c-8861-436b-ac57-c73aecab28a7" providerId="ADAL" clId="{6727253C-073E-4723-8027-BF206156CF79}" dt="2022-08-29T08:22:40.190" v="67" actId="20577"/>
          <ac:spMkLst>
            <pc:docMk/>
            <pc:sldMk cId="210717364" sldId="387"/>
            <ac:spMk id="8" creationId="{FD4CD91A-F677-4611-8973-EC8A5F56A194}"/>
          </ac:spMkLst>
        </pc:spChg>
      </pc:sldChg>
      <pc:sldChg chg="modSp mod">
        <pc:chgData name="MATHUR Srishti" userId="ba28ef4c-8861-436b-ac57-c73aecab28a7" providerId="ADAL" clId="{6727253C-073E-4723-8027-BF206156CF79}" dt="2022-08-29T04:09:23.465" v="40" actId="13926"/>
        <pc:sldMkLst>
          <pc:docMk/>
          <pc:sldMk cId="531077147" sldId="391"/>
        </pc:sldMkLst>
        <pc:spChg chg="mod">
          <ac:chgData name="MATHUR Srishti" userId="ba28ef4c-8861-436b-ac57-c73aecab28a7" providerId="ADAL" clId="{6727253C-073E-4723-8027-BF206156CF79}" dt="2022-08-29T04:09:23.465" v="40" actId="13926"/>
          <ac:spMkLst>
            <pc:docMk/>
            <pc:sldMk cId="531077147" sldId="391"/>
            <ac:spMk id="3" creationId="{00000000-0000-0000-0000-000000000000}"/>
          </ac:spMkLst>
        </pc:spChg>
      </pc:sldChg>
      <pc:sldChg chg="modSp mod">
        <pc:chgData name="MATHUR Srishti" userId="ba28ef4c-8861-436b-ac57-c73aecab28a7" providerId="ADAL" clId="{6727253C-073E-4723-8027-BF206156CF79}" dt="2022-09-27T04:29:18.621" v="99" actId="13926"/>
        <pc:sldMkLst>
          <pc:docMk/>
          <pc:sldMk cId="421852534" sldId="397"/>
        </pc:sldMkLst>
        <pc:spChg chg="mod">
          <ac:chgData name="MATHUR Srishti" userId="ba28ef4c-8861-436b-ac57-c73aecab28a7" providerId="ADAL" clId="{6727253C-073E-4723-8027-BF206156CF79}" dt="2022-09-27T04:29:18.621" v="99" actId="13926"/>
          <ac:spMkLst>
            <pc:docMk/>
            <pc:sldMk cId="421852534" sldId="397"/>
            <ac:spMk id="2" creationId="{00000000-0000-0000-0000-000000000000}"/>
          </ac:spMkLst>
        </pc:spChg>
      </pc:sldChg>
      <pc:sldChg chg="modSp mod">
        <pc:chgData name="MATHUR Srishti" userId="ba28ef4c-8861-436b-ac57-c73aecab28a7" providerId="ADAL" clId="{6727253C-073E-4723-8027-BF206156CF79}" dt="2022-08-29T04:08:17.156" v="39" actId="20577"/>
        <pc:sldMkLst>
          <pc:docMk/>
          <pc:sldMk cId="3254407664" sldId="413"/>
        </pc:sldMkLst>
        <pc:spChg chg="mod">
          <ac:chgData name="MATHUR Srishti" userId="ba28ef4c-8861-436b-ac57-c73aecab28a7" providerId="ADAL" clId="{6727253C-073E-4723-8027-BF206156CF79}" dt="2022-08-29T04:08:17.156" v="39" actId="20577"/>
          <ac:spMkLst>
            <pc:docMk/>
            <pc:sldMk cId="3254407664" sldId="413"/>
            <ac:spMk id="3" creationId="{00000000-0000-0000-0000-000000000000}"/>
          </ac:spMkLst>
        </pc:spChg>
      </pc:sldChg>
      <pc:sldChg chg="modSp mod">
        <pc:chgData name="MATHUR Srishti" userId="ba28ef4c-8861-436b-ac57-c73aecab28a7" providerId="ADAL" clId="{6727253C-073E-4723-8027-BF206156CF79}" dt="2022-08-29T04:10:18.616" v="41" actId="13926"/>
        <pc:sldMkLst>
          <pc:docMk/>
          <pc:sldMk cId="1616090321" sldId="415"/>
        </pc:sldMkLst>
        <pc:spChg chg="mod">
          <ac:chgData name="MATHUR Srishti" userId="ba28ef4c-8861-436b-ac57-c73aecab28a7" providerId="ADAL" clId="{6727253C-073E-4723-8027-BF206156CF79}" dt="2022-08-29T04:10:18.616" v="41" actId="13926"/>
          <ac:spMkLst>
            <pc:docMk/>
            <pc:sldMk cId="1616090321" sldId="415"/>
            <ac:spMk id="3" creationId="{00000000-0000-0000-0000-000000000000}"/>
          </ac:spMkLst>
        </pc:spChg>
      </pc:sldChg>
      <pc:sldChg chg="modSp mod">
        <pc:chgData name="MATHUR Srishti" userId="ba28ef4c-8861-436b-ac57-c73aecab28a7" providerId="ADAL" clId="{6727253C-073E-4723-8027-BF206156CF79}" dt="2022-09-27T04:27:04.590" v="96" actId="13926"/>
        <pc:sldMkLst>
          <pc:docMk/>
          <pc:sldMk cId="3858181180" sldId="417"/>
        </pc:sldMkLst>
        <pc:spChg chg="mod">
          <ac:chgData name="MATHUR Srishti" userId="ba28ef4c-8861-436b-ac57-c73aecab28a7" providerId="ADAL" clId="{6727253C-073E-4723-8027-BF206156CF79}" dt="2022-09-27T04:27:04.590" v="96" actId="13926"/>
          <ac:spMkLst>
            <pc:docMk/>
            <pc:sldMk cId="3858181180" sldId="417"/>
            <ac:spMk id="3" creationId="{00000000-0000-0000-0000-000000000000}"/>
          </ac:spMkLst>
        </pc:spChg>
      </pc:sldChg>
      <pc:sldChg chg="modSp mod">
        <pc:chgData name="MATHUR Srishti" userId="ba28ef4c-8861-436b-ac57-c73aecab28a7" providerId="ADAL" clId="{6727253C-073E-4723-8027-BF206156CF79}" dt="2022-08-29T05:49:51.469" v="53" actId="20577"/>
        <pc:sldMkLst>
          <pc:docMk/>
          <pc:sldMk cId="1702970233" sldId="419"/>
        </pc:sldMkLst>
        <pc:spChg chg="mod">
          <ac:chgData name="MATHUR Srishti" userId="ba28ef4c-8861-436b-ac57-c73aecab28a7" providerId="ADAL" clId="{6727253C-073E-4723-8027-BF206156CF79}" dt="2022-08-29T05:49:51.469" v="53" actId="20577"/>
          <ac:spMkLst>
            <pc:docMk/>
            <pc:sldMk cId="1702970233" sldId="419"/>
            <ac:spMk id="3" creationId="{00000000-0000-0000-0000-000000000000}"/>
          </ac:spMkLst>
        </pc:spChg>
      </pc:sldChg>
      <pc:sldChg chg="modSp mod">
        <pc:chgData name="MATHUR Srishti" userId="ba28ef4c-8861-436b-ac57-c73aecab28a7" providerId="ADAL" clId="{6727253C-073E-4723-8027-BF206156CF79}" dt="2022-09-27T04:28:38.434" v="98" actId="1036"/>
        <pc:sldMkLst>
          <pc:docMk/>
          <pc:sldMk cId="227858116" sldId="421"/>
        </pc:sldMkLst>
        <pc:spChg chg="mod">
          <ac:chgData name="MATHUR Srishti" userId="ba28ef4c-8861-436b-ac57-c73aecab28a7" providerId="ADAL" clId="{6727253C-073E-4723-8027-BF206156CF79}" dt="2022-09-27T04:28:38.434" v="98" actId="1036"/>
          <ac:spMkLst>
            <pc:docMk/>
            <pc:sldMk cId="227858116" sldId="421"/>
            <ac:spMk id="2" creationId="{00000000-0000-0000-0000-000000000000}"/>
          </ac:spMkLst>
        </pc:spChg>
        <pc:spChg chg="mod">
          <ac:chgData name="MATHUR Srishti" userId="ba28ef4c-8861-436b-ac57-c73aecab28a7" providerId="ADAL" clId="{6727253C-073E-4723-8027-BF206156CF79}" dt="2022-09-27T04:28:36.543" v="97" actId="13926"/>
          <ac:spMkLst>
            <pc:docMk/>
            <pc:sldMk cId="227858116" sldId="421"/>
            <ac:spMk id="3" creationId="{00000000-0000-0000-0000-000000000000}"/>
          </ac:spMkLst>
        </pc:spChg>
      </pc:sldChg>
      <pc:sldChg chg="del">
        <pc:chgData name="MATHUR Srishti" userId="ba28ef4c-8861-436b-ac57-c73aecab28a7" providerId="ADAL" clId="{6727253C-073E-4723-8027-BF206156CF79}" dt="2022-10-27T09:27:37.209" v="116" actId="47"/>
        <pc:sldMkLst>
          <pc:docMk/>
          <pc:sldMk cId="564643979" sldId="423"/>
        </pc:sldMkLst>
      </pc:sldChg>
      <pc:sldChg chg="del">
        <pc:chgData name="MATHUR Srishti" userId="ba28ef4c-8861-436b-ac57-c73aecab28a7" providerId="ADAL" clId="{6727253C-073E-4723-8027-BF206156CF79}" dt="2022-10-27T09:27:37.209" v="116" actId="47"/>
        <pc:sldMkLst>
          <pc:docMk/>
          <pc:sldMk cId="1662785809" sldId="424"/>
        </pc:sldMkLst>
      </pc:sldChg>
    </pc:docChg>
  </pc:docChgLst>
  <pc:docChgLst>
    <pc:chgData name="MATHUR Srishti" userId="ba28ef4c-8861-436b-ac57-c73aecab28a7" providerId="ADAL" clId="{22C6940C-1B57-4842-9CB8-BD3F2270AAE9}"/>
    <pc:docChg chg="modSld">
      <pc:chgData name="MATHUR Srishti" userId="ba28ef4c-8861-436b-ac57-c73aecab28a7" providerId="ADAL" clId="{22C6940C-1B57-4842-9CB8-BD3F2270AAE9}" dt="2022-03-01T12:03:27.852" v="53" actId="13926"/>
      <pc:docMkLst>
        <pc:docMk/>
      </pc:docMkLst>
      <pc:sldChg chg="modSp mod">
        <pc:chgData name="MATHUR Srishti" userId="ba28ef4c-8861-436b-ac57-c73aecab28a7" providerId="ADAL" clId="{22C6940C-1B57-4842-9CB8-BD3F2270AAE9}" dt="2022-03-01T12:00:59.020" v="19" actId="13926"/>
        <pc:sldMkLst>
          <pc:docMk/>
          <pc:sldMk cId="531077147" sldId="391"/>
        </pc:sldMkLst>
        <pc:spChg chg="mod">
          <ac:chgData name="MATHUR Srishti" userId="ba28ef4c-8861-436b-ac57-c73aecab28a7" providerId="ADAL" clId="{22C6940C-1B57-4842-9CB8-BD3F2270AAE9}" dt="2022-03-01T12:00:59.020" v="19" actId="13926"/>
          <ac:spMkLst>
            <pc:docMk/>
            <pc:sldMk cId="531077147" sldId="391"/>
            <ac:spMk id="3" creationId="{00000000-0000-0000-0000-000000000000}"/>
          </ac:spMkLst>
        </pc:spChg>
      </pc:sldChg>
      <pc:sldChg chg="modSp mod">
        <pc:chgData name="MATHUR Srishti" userId="ba28ef4c-8861-436b-ac57-c73aecab28a7" providerId="ADAL" clId="{22C6940C-1B57-4842-9CB8-BD3F2270AAE9}" dt="2022-03-01T12:03:27.852" v="53" actId="13926"/>
        <pc:sldMkLst>
          <pc:docMk/>
          <pc:sldMk cId="421852534" sldId="397"/>
        </pc:sldMkLst>
        <pc:spChg chg="mod">
          <ac:chgData name="MATHUR Srishti" userId="ba28ef4c-8861-436b-ac57-c73aecab28a7" providerId="ADAL" clId="{22C6940C-1B57-4842-9CB8-BD3F2270AAE9}" dt="2022-03-01T12:03:27.852" v="53" actId="13926"/>
          <ac:spMkLst>
            <pc:docMk/>
            <pc:sldMk cId="421852534" sldId="397"/>
            <ac:spMk id="2" creationId="{00000000-0000-0000-0000-000000000000}"/>
          </ac:spMkLst>
        </pc:spChg>
      </pc:sldChg>
      <pc:sldChg chg="modSp mod">
        <pc:chgData name="MATHUR Srishti" userId="ba28ef4c-8861-436b-ac57-c73aecab28a7" providerId="ADAL" clId="{22C6940C-1B57-4842-9CB8-BD3F2270AAE9}" dt="2022-03-01T12:00:19.085" v="18" actId="13926"/>
        <pc:sldMkLst>
          <pc:docMk/>
          <pc:sldMk cId="3254407664" sldId="413"/>
        </pc:sldMkLst>
        <pc:spChg chg="mod">
          <ac:chgData name="MATHUR Srishti" userId="ba28ef4c-8861-436b-ac57-c73aecab28a7" providerId="ADAL" clId="{22C6940C-1B57-4842-9CB8-BD3F2270AAE9}" dt="2022-03-01T12:00:19.085" v="18" actId="13926"/>
          <ac:spMkLst>
            <pc:docMk/>
            <pc:sldMk cId="3254407664" sldId="413"/>
            <ac:spMk id="3" creationId="{00000000-0000-0000-0000-000000000000}"/>
          </ac:spMkLst>
        </pc:spChg>
      </pc:sldChg>
      <pc:sldChg chg="modSp mod">
        <pc:chgData name="MATHUR Srishti" userId="ba28ef4c-8861-436b-ac57-c73aecab28a7" providerId="ADAL" clId="{22C6940C-1B57-4842-9CB8-BD3F2270AAE9}" dt="2022-03-01T12:01:19.551" v="20" actId="13926"/>
        <pc:sldMkLst>
          <pc:docMk/>
          <pc:sldMk cId="1616090321" sldId="415"/>
        </pc:sldMkLst>
        <pc:spChg chg="mod">
          <ac:chgData name="MATHUR Srishti" userId="ba28ef4c-8861-436b-ac57-c73aecab28a7" providerId="ADAL" clId="{22C6940C-1B57-4842-9CB8-BD3F2270AAE9}" dt="2022-03-01T12:01:19.551" v="20" actId="13926"/>
          <ac:spMkLst>
            <pc:docMk/>
            <pc:sldMk cId="1616090321" sldId="415"/>
            <ac:spMk id="3" creationId="{00000000-0000-0000-0000-000000000000}"/>
          </ac:spMkLst>
        </pc:spChg>
      </pc:sldChg>
      <pc:sldChg chg="modSp mod">
        <pc:chgData name="MATHUR Srishti" userId="ba28ef4c-8861-436b-ac57-c73aecab28a7" providerId="ADAL" clId="{22C6940C-1B57-4842-9CB8-BD3F2270AAE9}" dt="2022-03-01T11:58:55.656" v="0" actId="13926"/>
        <pc:sldMkLst>
          <pc:docMk/>
          <pc:sldMk cId="3858181180" sldId="417"/>
        </pc:sldMkLst>
        <pc:spChg chg="mod">
          <ac:chgData name="MATHUR Srishti" userId="ba28ef4c-8861-436b-ac57-c73aecab28a7" providerId="ADAL" clId="{22C6940C-1B57-4842-9CB8-BD3F2270AAE9}" dt="2022-03-01T11:58:55.656" v="0" actId="13926"/>
          <ac:spMkLst>
            <pc:docMk/>
            <pc:sldMk cId="3858181180" sldId="417"/>
            <ac:spMk id="3" creationId="{00000000-0000-0000-0000-000000000000}"/>
          </ac:spMkLst>
        </pc:spChg>
      </pc:sldChg>
      <pc:sldChg chg="modSp mod">
        <pc:chgData name="MATHUR Srishti" userId="ba28ef4c-8861-436b-ac57-c73aecab28a7" providerId="ADAL" clId="{22C6940C-1B57-4842-9CB8-BD3F2270AAE9}" dt="2022-03-01T12:03:02.835" v="52" actId="13926"/>
        <pc:sldMkLst>
          <pc:docMk/>
          <pc:sldMk cId="1702970233" sldId="419"/>
        </pc:sldMkLst>
        <pc:spChg chg="mod">
          <ac:chgData name="MATHUR Srishti" userId="ba28ef4c-8861-436b-ac57-c73aecab28a7" providerId="ADAL" clId="{22C6940C-1B57-4842-9CB8-BD3F2270AAE9}" dt="2022-03-01T12:03:02.835" v="52" actId="13926"/>
          <ac:spMkLst>
            <pc:docMk/>
            <pc:sldMk cId="1702970233" sldId="419"/>
            <ac:spMk id="3" creationId="{00000000-0000-0000-0000-000000000000}"/>
          </ac:spMkLst>
        </pc:spChg>
      </pc:sldChg>
      <pc:sldChg chg="modSp mod">
        <pc:chgData name="MATHUR Srishti" userId="ba28ef4c-8861-436b-ac57-c73aecab28a7" providerId="ADAL" clId="{22C6940C-1B57-4842-9CB8-BD3F2270AAE9}" dt="2022-03-01T12:01:56.249" v="21" actId="13926"/>
        <pc:sldMkLst>
          <pc:docMk/>
          <pc:sldMk cId="227858116" sldId="421"/>
        </pc:sldMkLst>
        <pc:spChg chg="mod">
          <ac:chgData name="MATHUR Srishti" userId="ba28ef4c-8861-436b-ac57-c73aecab28a7" providerId="ADAL" clId="{22C6940C-1B57-4842-9CB8-BD3F2270AAE9}" dt="2022-03-01T12:01:56.249" v="21" actId="13926"/>
          <ac:spMkLst>
            <pc:docMk/>
            <pc:sldMk cId="227858116" sldId="421"/>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D24139C-CEEE-42A1-BDEC-C385B7FB77D4}">
      <dgm:prSet custT="1"/>
      <dgm:spPr>
        <a:solidFill>
          <a:srgbClr val="0778D4"/>
        </a:solidFill>
      </dgm:spPr>
      <dgm:t>
        <a:bodyPr/>
        <a:lstStyle/>
        <a:p>
          <a:r>
            <a:rPr lang="en-US" sz="2400" b="1" baseline="0" dirty="0"/>
            <a:t>Public cloud:</a:t>
          </a:r>
          <a:endParaRPr lang="en-US" sz="2400" dirty="0"/>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a:solidFill>
          <a:srgbClr val="D0DAF1"/>
        </a:solidFill>
      </dgm:spPr>
      <dgm:t>
        <a:bodyPr/>
        <a:lstStyle/>
        <a:p>
          <a:r>
            <a:rPr lang="en-IE" baseline="0" dirty="0"/>
            <a:t>No capital expenditures to scale up.</a:t>
          </a:r>
          <a:endParaRPr lang="en-US" dirty="0"/>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a:solidFill>
          <a:srgbClr val="D0DAF1"/>
        </a:solidFill>
      </dgm:spPr>
      <dgm:t>
        <a:bodyPr/>
        <a:lstStyle/>
        <a:p>
          <a:r>
            <a:rPr lang="en-IE" baseline="0" dirty="0"/>
            <a:t>Applications can be quickly provisioned and deprovisioned.</a:t>
          </a:r>
          <a:endParaRPr lang="en-US" dirty="0"/>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a:solidFill>
          <a:srgbClr val="D0DAF1"/>
        </a:solidFill>
      </dgm:spPr>
      <dgm:t>
        <a:bodyPr/>
        <a:lstStyle/>
        <a:p>
          <a:r>
            <a:rPr lang="en-IE" baseline="0" dirty="0"/>
            <a:t>Organizations pay only for what they use.</a:t>
          </a:r>
          <a:endParaRPr lang="en-US" dirty="0"/>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a:solidFill>
          <a:srgbClr val="0778D4"/>
        </a:solidFill>
        <a:ln w="12700" cap="flat" cmpd="sng" algn="ctr">
          <a:solidFill>
            <a:prstClr val="white">
              <a:hueOff val="0"/>
              <a:satOff val="0"/>
              <a:lumOff val="0"/>
              <a:alphaOff val="0"/>
            </a:prstClr>
          </a:solidFill>
          <a:prstDash val="solid"/>
          <a:miter lim="800000"/>
        </a:ln>
        <a:effectLst/>
      </dgm:spPr>
      <dgm:t>
        <a:bodyPr spcFirstLastPara="0" vert="horz" wrap="square" lIns="91440" tIns="45720" rIns="91440" bIns="45720" numCol="1" spcCol="1270" anchor="ctr" anchorCtr="0"/>
        <a:lstStyle/>
        <a:p>
          <a:pPr marL="0" lvl="0" indent="0" algn="ctr" defTabSz="1066800">
            <a:lnSpc>
              <a:spcPct val="90000"/>
            </a:lnSpc>
            <a:spcBef>
              <a:spcPct val="0"/>
            </a:spcBef>
            <a:spcAft>
              <a:spcPct val="35000"/>
            </a:spcAft>
            <a:buNone/>
          </a:pPr>
          <a:r>
            <a:rPr lang="en-US" sz="2400" b="1" kern="1200" baseline="0" dirty="0">
              <a:solidFill>
                <a:prstClr val="white"/>
              </a:solidFill>
              <a:latin typeface="Calibri" panose="020F0502020204030204"/>
              <a:ea typeface="+mn-ea"/>
              <a:cs typeface="+mn-cs"/>
            </a:rPr>
            <a:t>Private cloud:</a:t>
          </a:r>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custT="1"/>
      <dgm:spPr/>
      <dgm:t>
        <a:bodyPr/>
        <a:lstStyle/>
        <a:p>
          <a:pPr marL="171450" lvl="1" indent="-171450" algn="l" defTabSz="844550">
            <a:lnSpc>
              <a:spcPct val="90000"/>
            </a:lnSpc>
            <a:spcBef>
              <a:spcPct val="0"/>
            </a:spcBef>
            <a:spcAft>
              <a:spcPct val="15000"/>
            </a:spcAft>
            <a:buChar char="•"/>
          </a:pPr>
          <a:r>
            <a:rPr lang="en-US" sz="1900" kern="1200" baseline="0" dirty="0">
              <a:solidFill>
                <a:prstClr val="black">
                  <a:hueOff val="0"/>
                  <a:satOff val="0"/>
                  <a:lumOff val="0"/>
                  <a:alphaOff val="0"/>
                </a:prstClr>
              </a:solidFill>
              <a:latin typeface="Calibri" panose="020F0502020204030204"/>
              <a:ea typeface="+mn-ea"/>
              <a:cs typeface="+mn-cs"/>
            </a:rPr>
            <a:t>Hardware must be purchased for start-up and maintenance.</a:t>
          </a:r>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CCCBC79A-FD2C-4B7A-91D2-BA01A523EE77}">
      <dgm:prSet custT="1"/>
      <dgm:spPr/>
      <dgm:t>
        <a:bodyPr/>
        <a:lstStyle/>
        <a:p>
          <a:pPr marL="171450" lvl="1" indent="-171450" algn="l" defTabSz="844550">
            <a:lnSpc>
              <a:spcPct val="90000"/>
            </a:lnSpc>
            <a:spcBef>
              <a:spcPct val="0"/>
            </a:spcBef>
            <a:spcAft>
              <a:spcPct val="15000"/>
            </a:spcAft>
            <a:buChar char="•"/>
          </a:pPr>
          <a:r>
            <a:rPr lang="en-IE" sz="1900" kern="1200" baseline="0" dirty="0">
              <a:solidFill>
                <a:prstClr val="black">
                  <a:hueOff val="0"/>
                  <a:satOff val="0"/>
                  <a:lumOff val="0"/>
                  <a:alphaOff val="0"/>
                </a:prstClr>
              </a:solidFill>
              <a:latin typeface="Calibri" panose="020F0502020204030204"/>
              <a:ea typeface="+mn-ea"/>
              <a:cs typeface="+mn-cs"/>
            </a:rPr>
            <a:t>Organizations have complete control over security.</a:t>
          </a:r>
          <a:endParaRPr lang="en-US" sz="1900" kern="1200" baseline="0" dirty="0">
            <a:solidFill>
              <a:prstClr val="black">
                <a:hueOff val="0"/>
                <a:satOff val="0"/>
                <a:lumOff val="0"/>
                <a:alphaOff val="0"/>
              </a:prstClr>
            </a:solidFill>
            <a:latin typeface="Calibri" panose="020F0502020204030204"/>
            <a:ea typeface="+mn-ea"/>
            <a:cs typeface="+mn-cs"/>
          </a:endParaRPr>
        </a:p>
      </dgm:t>
    </dgm:pt>
    <dgm:pt modelId="{A0DE7733-1EE6-4C32-86D9-1FA69AE7D128}" type="parTrans" cxnId="{7C4BBC24-4721-4CCF-B57F-4D237118BEAF}">
      <dgm:prSet/>
      <dgm:spPr/>
      <dgm:t>
        <a:bodyPr/>
        <a:lstStyle/>
        <a:p>
          <a:endParaRPr lang="en-US"/>
        </a:p>
      </dgm:t>
    </dgm:pt>
    <dgm:pt modelId="{6170BA71-5F62-4691-BD1F-62858067738F}" type="sibTrans" cxnId="{7C4BBC24-4721-4CCF-B57F-4D237118BEAF}">
      <dgm:prSet/>
      <dgm:spPr/>
      <dgm:t>
        <a:bodyPr/>
        <a:lstStyle/>
        <a:p>
          <a:endParaRPr lang="en-US"/>
        </a:p>
      </dgm:t>
    </dgm:pt>
    <dgm:pt modelId="{F14B8414-E6F8-4C9C-938D-97FE0E934240}">
      <dgm:prSet custT="1"/>
      <dgm:spPr>
        <a:solidFill>
          <a:srgbClr val="0778D4"/>
        </a:solidFill>
        <a:ln w="12700" cap="flat" cmpd="sng" algn="ctr">
          <a:solidFill>
            <a:prstClr val="white">
              <a:hueOff val="0"/>
              <a:satOff val="0"/>
              <a:lumOff val="0"/>
              <a:alphaOff val="0"/>
            </a:prstClr>
          </a:solidFill>
          <a:prstDash val="solid"/>
          <a:miter lim="800000"/>
        </a:ln>
        <a:effectLst/>
      </dgm:spPr>
      <dgm:t>
        <a:bodyPr spcFirstLastPara="0" vert="horz" wrap="square" lIns="91440" tIns="45720" rIns="91440" bIns="45720" numCol="1" spcCol="1270" anchor="ctr" anchorCtr="0"/>
        <a:lstStyle/>
        <a:p>
          <a:pPr marL="0" lvl="0" indent="0" algn="ctr" defTabSz="1066800">
            <a:lnSpc>
              <a:spcPct val="90000"/>
            </a:lnSpc>
            <a:spcBef>
              <a:spcPct val="0"/>
            </a:spcBef>
            <a:spcAft>
              <a:spcPct val="35000"/>
            </a:spcAft>
            <a:buNone/>
          </a:pPr>
          <a:r>
            <a:rPr lang="en-US" sz="2400" b="1" kern="1200" baseline="0">
              <a:solidFill>
                <a:prstClr val="white"/>
              </a:solidFill>
              <a:latin typeface="Calibri" panose="020F0502020204030204"/>
              <a:ea typeface="+mn-ea"/>
              <a:cs typeface="+mn-cs"/>
            </a:rPr>
            <a:t>Hybrid cloud:</a:t>
          </a:r>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custT="1"/>
      <dgm:spPr/>
      <dgm:t>
        <a:bodyPr/>
        <a:lstStyle/>
        <a:p>
          <a:pPr marL="171450" lvl="1" indent="-171450" algn="l" defTabSz="844550">
            <a:lnSpc>
              <a:spcPct val="90000"/>
            </a:lnSpc>
            <a:spcBef>
              <a:spcPct val="0"/>
            </a:spcBef>
            <a:spcAft>
              <a:spcPct val="15000"/>
            </a:spcAft>
            <a:buChar char="•"/>
          </a:pPr>
          <a:r>
            <a:rPr lang="en-IE" sz="1900" kern="1200" baseline="0" dirty="0">
              <a:solidFill>
                <a:prstClr val="black">
                  <a:hueOff val="0"/>
                  <a:satOff val="0"/>
                  <a:lumOff val="0"/>
                  <a:alphaOff val="0"/>
                </a:prstClr>
              </a:solidFill>
              <a:latin typeface="Calibri" panose="020F0502020204030204"/>
              <a:ea typeface="+mn-ea"/>
              <a:cs typeface="+mn-cs"/>
            </a:rPr>
            <a:t>Provides the most flexibility.</a:t>
          </a:r>
          <a:endParaRPr lang="en-US" sz="1900" kern="1200" baseline="0" dirty="0">
            <a:solidFill>
              <a:prstClr val="black">
                <a:hueOff val="0"/>
                <a:satOff val="0"/>
                <a:lumOff val="0"/>
                <a:alphaOff val="0"/>
              </a:prstClr>
            </a:solidFill>
            <a:latin typeface="Calibri" panose="020F0502020204030204"/>
            <a:ea typeface="+mn-ea"/>
            <a:cs typeface="+mn-cs"/>
          </a:endParaRPr>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custT="1"/>
      <dgm:spPr/>
      <dgm:t>
        <a:bodyPr/>
        <a:lstStyle/>
        <a:p>
          <a:pPr marL="171450" lvl="1" indent="-171450" algn="l" defTabSz="844550">
            <a:lnSpc>
              <a:spcPct val="90000"/>
            </a:lnSpc>
            <a:spcBef>
              <a:spcPct val="0"/>
            </a:spcBef>
            <a:spcAft>
              <a:spcPct val="15000"/>
            </a:spcAft>
            <a:buChar char="•"/>
          </a:pPr>
          <a:r>
            <a:rPr lang="en-IE" sz="1900" kern="1200" baseline="0" dirty="0">
              <a:solidFill>
                <a:prstClr val="black">
                  <a:hueOff val="0"/>
                  <a:satOff val="0"/>
                  <a:lumOff val="0"/>
                  <a:alphaOff val="0"/>
                </a:prstClr>
              </a:solidFill>
              <a:latin typeface="Calibri" panose="020F0502020204030204"/>
              <a:ea typeface="+mn-ea"/>
              <a:cs typeface="+mn-cs"/>
            </a:rPr>
            <a:t>Organizations determine where to run their applications.</a:t>
          </a:r>
          <a:endParaRPr lang="en-US" sz="1900" kern="1200" baseline="0" dirty="0">
            <a:solidFill>
              <a:prstClr val="black">
                <a:hueOff val="0"/>
                <a:satOff val="0"/>
                <a:lumOff val="0"/>
                <a:alphaOff val="0"/>
              </a:prstClr>
            </a:solidFill>
            <a:latin typeface="Calibri" panose="020F0502020204030204"/>
            <a:ea typeface="+mn-ea"/>
            <a:cs typeface="+mn-cs"/>
          </a:endParaRPr>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custT="1"/>
      <dgm:spPr/>
      <dgm:t>
        <a:bodyPr/>
        <a:lstStyle/>
        <a:p>
          <a:pPr marL="171450" lvl="1" indent="-171450" algn="l" defTabSz="844550">
            <a:lnSpc>
              <a:spcPct val="90000"/>
            </a:lnSpc>
            <a:spcBef>
              <a:spcPct val="0"/>
            </a:spcBef>
            <a:spcAft>
              <a:spcPct val="15000"/>
            </a:spcAft>
            <a:buChar char="•"/>
          </a:pPr>
          <a:r>
            <a:rPr lang="en-IE" sz="1900" kern="1200" baseline="0" dirty="0">
              <a:solidFill>
                <a:prstClr val="black">
                  <a:hueOff val="0"/>
                  <a:satOff val="0"/>
                  <a:lumOff val="0"/>
                  <a:alphaOff val="0"/>
                </a:prstClr>
              </a:solidFill>
              <a:latin typeface="Calibri" panose="020F0502020204030204"/>
              <a:ea typeface="+mn-ea"/>
              <a:cs typeface="+mn-cs"/>
            </a:rPr>
            <a:t>Organizations control security, compliance, or legal requirements.</a:t>
          </a:r>
          <a:endParaRPr lang="en-US" sz="1900" kern="1200" baseline="0" dirty="0">
            <a:solidFill>
              <a:prstClr val="black">
                <a:hueOff val="0"/>
                <a:satOff val="0"/>
                <a:lumOff val="0"/>
                <a:alphaOff val="0"/>
              </a:prstClr>
            </a:solidFill>
            <a:latin typeface="Calibri" panose="020F0502020204030204"/>
            <a:ea typeface="+mn-ea"/>
            <a:cs typeface="+mn-cs"/>
          </a:endParaRPr>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660431B4-6E14-4891-906C-27203ED0E46A}">
      <dgm:prSet custT="1"/>
      <dgm:spPr/>
      <dgm:t>
        <a:bodyPr/>
        <a:lstStyle/>
        <a:p>
          <a:pPr marL="171450" lvl="1" indent="-171450" algn="l" defTabSz="844550">
            <a:lnSpc>
              <a:spcPct val="90000"/>
            </a:lnSpc>
            <a:spcBef>
              <a:spcPct val="0"/>
            </a:spcBef>
            <a:spcAft>
              <a:spcPct val="15000"/>
            </a:spcAft>
            <a:buChar char="•"/>
          </a:pPr>
          <a:r>
            <a:rPr lang="en-IE" sz="1900" kern="1200" baseline="0" dirty="0">
              <a:solidFill>
                <a:prstClr val="black">
                  <a:hueOff val="0"/>
                  <a:satOff val="0"/>
                  <a:lumOff val="0"/>
                  <a:alphaOff val="0"/>
                </a:prstClr>
              </a:solidFill>
              <a:latin typeface="Calibri" panose="020F0502020204030204"/>
              <a:ea typeface="+mn-ea"/>
              <a:cs typeface="+mn-cs"/>
            </a:rPr>
            <a:t>Organizations have complete control over resources.</a:t>
          </a:r>
          <a:endParaRPr lang="en-US" sz="1900" kern="1200" baseline="0" dirty="0">
            <a:solidFill>
              <a:prstClr val="black">
                <a:hueOff val="0"/>
                <a:satOff val="0"/>
                <a:lumOff val="0"/>
                <a:alphaOff val="0"/>
              </a:prstClr>
            </a:solidFill>
            <a:latin typeface="Calibri" panose="020F0502020204030204"/>
            <a:ea typeface="+mn-ea"/>
            <a:cs typeface="+mn-cs"/>
          </a:endParaRPr>
        </a:p>
      </dgm:t>
    </dgm:pt>
    <dgm:pt modelId="{2B75E6D8-EC41-40F5-849B-D8E3369F3CE9}" type="parTrans" cxnId="{2A00D5B7-E79A-49C9-AE4B-4448EF8F6EF3}">
      <dgm:prSet/>
      <dgm:spPr/>
      <dgm:t>
        <a:bodyPr/>
        <a:lstStyle/>
        <a:p>
          <a:endParaRPr lang="en-US"/>
        </a:p>
      </dgm:t>
    </dgm:pt>
    <dgm:pt modelId="{858A1396-FA46-4484-94B9-93D9662B5466}" type="sibTrans" cxnId="{2A00D5B7-E79A-49C9-AE4B-4448EF8F6EF3}">
      <dgm:prSet/>
      <dgm:spPr/>
      <dgm:t>
        <a:bodyPr/>
        <a:lstStyle/>
        <a:p>
          <a:endParaRPr lang="en-US"/>
        </a:p>
      </dgm:t>
    </dgm:pt>
    <dgm:pt modelId="{A1CFF2E3-143F-4AD7-92DD-EC57C49BAF22}" type="pres">
      <dgm:prSet presAssocID="{E0F99D34-51F0-4798-8430-02E30D531FB3}" presName="Name0" presStyleCnt="0">
        <dgm:presLayoutVars>
          <dgm:dir/>
          <dgm:animLvl val="lvl"/>
          <dgm:resizeHandles val="exact"/>
        </dgm:presLayoutVars>
      </dgm:prSet>
      <dgm:spPr/>
    </dgm:pt>
    <dgm:pt modelId="{7CEBC753-E49B-4667-B77A-B2FF08AE9987}" type="pres">
      <dgm:prSet presAssocID="{1D24139C-CEEE-42A1-BDEC-C385B7FB77D4}" presName="linNode" presStyleCnt="0"/>
      <dgm:spPr/>
    </dgm:pt>
    <dgm:pt modelId="{87D7F6FB-8BB4-4412-B1CB-3F27C99E286F}" type="pres">
      <dgm:prSet presAssocID="{1D24139C-CEEE-42A1-BDEC-C385B7FB77D4}" presName="parentText" presStyleLbl="node1" presStyleIdx="0" presStyleCnt="3" custScaleX="81559" custScaleY="83739">
        <dgm:presLayoutVars>
          <dgm:chMax val="1"/>
          <dgm:bulletEnabled val="1"/>
        </dgm:presLayoutVars>
      </dgm:prSet>
      <dgm:spPr/>
    </dgm:pt>
    <dgm:pt modelId="{72A4BA5A-24BC-443A-8DE3-AB17A696EA4F}" type="pres">
      <dgm:prSet presAssocID="{1D24139C-CEEE-42A1-BDEC-C385B7FB77D4}" presName="descendantText" presStyleLbl="alignAccFollowNode1" presStyleIdx="0" presStyleCnt="3" custLinFactNeighborX="486">
        <dgm:presLayoutVars>
          <dgm:bulletEnabled val="1"/>
        </dgm:presLayoutVars>
      </dgm:prSet>
      <dgm:spPr/>
    </dgm:pt>
    <dgm:pt modelId="{5E78DCF6-61F5-4196-8519-4AA11AA43C53}" type="pres">
      <dgm:prSet presAssocID="{2CAD3CFA-3463-480F-A90F-52FFF18664E7}" presName="sp" presStyleCnt="0"/>
      <dgm:spPr/>
    </dgm:pt>
    <dgm:pt modelId="{A7218273-7E75-4B4E-B6F6-C946F70FDC71}" type="pres">
      <dgm:prSet presAssocID="{AFD8BE25-36B2-4A8F-8024-4BC6DBCEF904}" presName="linNode" presStyleCnt="0"/>
      <dgm:spPr/>
    </dgm:pt>
    <dgm:pt modelId="{88A535B2-B90A-407F-9D42-7CB13AD4D25F}" type="pres">
      <dgm:prSet presAssocID="{AFD8BE25-36B2-4A8F-8024-4BC6DBCEF904}" presName="parentText" presStyleLbl="node1" presStyleIdx="1" presStyleCnt="3" custScaleX="80059" custScaleY="83739" custLinFactNeighborX="570" custLinFactNeighborY="546">
        <dgm:presLayoutVars>
          <dgm:chMax val="1"/>
          <dgm:bulletEnabled val="1"/>
        </dgm:presLayoutVars>
      </dgm:prSet>
      <dgm:spPr>
        <a:xfrm>
          <a:off x="860046" y="1642648"/>
          <a:ext cx="2326965" cy="1540549"/>
        </a:xfrm>
        <a:prstGeom prst="roundRect">
          <a:avLst/>
        </a:prstGeom>
      </dgm:spPr>
    </dgm:pt>
    <dgm:pt modelId="{84CB07D2-0664-4559-B012-69025530A126}" type="pres">
      <dgm:prSet presAssocID="{AFD8BE25-36B2-4A8F-8024-4BC6DBCEF904}" presName="descendantText" presStyleLbl="alignAccFollowNode1" presStyleIdx="1" presStyleCnt="3" custLinFactNeighborX="1265">
        <dgm:presLayoutVars>
          <dgm:bulletEnabled val="1"/>
        </dgm:presLayoutVars>
      </dgm:prSet>
      <dgm:spPr/>
    </dgm:pt>
    <dgm:pt modelId="{64F77CC0-4BD0-46F4-8465-0CD227BD9AEA}" type="pres">
      <dgm:prSet presAssocID="{FB311F2C-25E2-461E-9177-88240B2BE351}" presName="sp" presStyleCnt="0"/>
      <dgm:spPr/>
    </dgm:pt>
    <dgm:pt modelId="{6B5F2175-893F-4D10-85EF-B7BDD479DEB2}" type="pres">
      <dgm:prSet presAssocID="{F14B8414-E6F8-4C9C-938D-97FE0E934240}" presName="linNode" presStyleCnt="0"/>
      <dgm:spPr/>
    </dgm:pt>
    <dgm:pt modelId="{0770343A-9F42-477D-A5E8-D86A57CFBD7B}" type="pres">
      <dgm:prSet presAssocID="{F14B8414-E6F8-4C9C-938D-97FE0E934240}" presName="parentText" presStyleLbl="node1" presStyleIdx="2" presStyleCnt="3" custScaleX="81579" custScaleY="83739">
        <dgm:presLayoutVars>
          <dgm:chMax val="1"/>
          <dgm:bulletEnabled val="1"/>
        </dgm:presLayoutVars>
      </dgm:prSet>
      <dgm:spPr>
        <a:xfrm>
          <a:off x="819850" y="3265139"/>
          <a:ext cx="2326965" cy="1540549"/>
        </a:xfrm>
        <a:prstGeom prst="roundRect">
          <a:avLst/>
        </a:prstGeom>
      </dgm:spPr>
    </dgm:pt>
    <dgm:pt modelId="{94417450-2E19-46E4-8DA8-E9C6F290F663}" type="pres">
      <dgm:prSet presAssocID="{F14B8414-E6F8-4C9C-938D-97FE0E934240}" presName="descendantText" presStyleLbl="alignAccFollowNode1" presStyleIdx="2" presStyleCnt="3">
        <dgm:presLayoutVars>
          <dgm:bulletEnabled val="1"/>
        </dgm:presLayoutVars>
      </dgm:prSet>
      <dgm:spPr/>
    </dgm:pt>
  </dgm:ptLst>
  <dgm:cxnLst>
    <dgm:cxn modelId="{2190D400-6F68-406E-B6F9-0B1BEBA422B3}" type="presOf" srcId="{1EA2B227-F0E1-455C-8195-845310FD6821}" destId="{94417450-2E19-46E4-8DA8-E9C6F290F663}" srcOrd="0" destOrd="1" presId="urn:microsoft.com/office/officeart/2005/8/layout/vList5"/>
    <dgm:cxn modelId="{E3562B04-215E-4916-9171-9ABFC13A91AB}" srcId="{E0F99D34-51F0-4798-8430-02E30D531FB3}" destId="{AFD8BE25-36B2-4A8F-8024-4BC6DBCEF904}" srcOrd="1" destOrd="0" parTransId="{43E0EA4F-F5C5-4469-BE5E-C2B379E90650}" sibTransId="{FB311F2C-25E2-461E-9177-88240B2BE351}"/>
    <dgm:cxn modelId="{F8DCB906-938F-4250-A59B-FFCF805BA02C}" type="presOf" srcId="{C0A128CB-4779-43BC-9AA8-59A21FE7AE0D}" destId="{94417450-2E19-46E4-8DA8-E9C6F290F663}" srcOrd="0" destOrd="0" presId="urn:microsoft.com/office/officeart/2005/8/layout/vList5"/>
    <dgm:cxn modelId="{EF843208-F5F4-4B51-A659-441A566DA77D}" type="presOf" srcId="{1D24139C-CEEE-42A1-BDEC-C385B7FB77D4}" destId="{87D7F6FB-8BB4-4412-B1CB-3F27C99E286F}" srcOrd="0" destOrd="0" presId="urn:microsoft.com/office/officeart/2005/8/layout/vList5"/>
    <dgm:cxn modelId="{666E8609-1899-44A1-BE95-09AE7DB7D3FC}" srcId="{F14B8414-E6F8-4C9C-938D-97FE0E934240}" destId="{FD149B5B-EAE1-4878-B92C-60E57E6DD9E8}" srcOrd="2" destOrd="0" parTransId="{0A54BA5A-5D2C-413A-9E0B-0D3465A4F004}" sibTransId="{45048287-439A-4805-A0DB-9A7EB6D9782E}"/>
    <dgm:cxn modelId="{91C6350D-939F-411D-A4A6-312C54D83B43}" type="presOf" srcId="{D8518855-7F36-46C3-91EE-77193D086672}" destId="{72A4BA5A-24BC-443A-8DE3-AB17A696EA4F}" srcOrd="0" destOrd="1" presId="urn:microsoft.com/office/officeart/2005/8/layout/vList5"/>
    <dgm:cxn modelId="{B99B080E-1962-46BD-B272-D129D195FA06}" type="presOf" srcId="{FD149B5B-EAE1-4878-B92C-60E57E6DD9E8}" destId="{94417450-2E19-46E4-8DA8-E9C6F290F663}" srcOrd="0" destOrd="2" presId="urn:microsoft.com/office/officeart/2005/8/layout/vList5"/>
    <dgm:cxn modelId="{5FD5BB0F-D127-4B0C-87E2-F8FF6836ED8D}" srcId="{E0F99D34-51F0-4798-8430-02E30D531FB3}" destId="{1D24139C-CEEE-42A1-BDEC-C385B7FB77D4}" srcOrd="0" destOrd="0" parTransId="{3FFE54A7-CF40-410E-8C0E-4DAB2D51D950}" sibTransId="{2CAD3CFA-3463-480F-A90F-52FFF18664E7}"/>
    <dgm:cxn modelId="{757C9C11-A40E-4ED5-841C-1568647366B0}" type="presOf" srcId="{AFD8BE25-36B2-4A8F-8024-4BC6DBCEF904}" destId="{88A535B2-B90A-407F-9D42-7CB13AD4D25F}" srcOrd="0" destOrd="0" presId="urn:microsoft.com/office/officeart/2005/8/layout/vList5"/>
    <dgm:cxn modelId="{645B1622-A063-4593-B00C-C82EA5C1D7C7}" type="presOf" srcId="{CCCBC79A-FD2C-4B7A-91D2-BA01A523EE77}" destId="{84CB07D2-0664-4559-B012-69025530A126}" srcOrd="0" destOrd="2" presId="urn:microsoft.com/office/officeart/2005/8/layout/vList5"/>
    <dgm:cxn modelId="{7C4BBC24-4721-4CCF-B57F-4D237118BEAF}" srcId="{AFD8BE25-36B2-4A8F-8024-4BC6DBCEF904}" destId="{CCCBC79A-FD2C-4B7A-91D2-BA01A523EE77}" srcOrd="2" destOrd="0" parTransId="{A0DE7733-1EE6-4C32-86D9-1FA69AE7D128}" sibTransId="{6170BA71-5F62-4691-BD1F-62858067738F}"/>
    <dgm:cxn modelId="{D87BB32C-26A7-4D42-9621-2CE6FA4DA2D3}" type="presOf" srcId="{E0F99D34-51F0-4798-8430-02E30D531FB3}" destId="{A1CFF2E3-143F-4AD7-92DD-EC57C49BAF22}" srcOrd="0" destOrd="0" presId="urn:microsoft.com/office/officeart/2005/8/layout/vList5"/>
    <dgm:cxn modelId="{7BB1425B-64CE-4077-B272-C8BC97BF7BAC}" type="presOf" srcId="{D0A2391C-D997-4435-98FB-B671819DE333}" destId="{84CB07D2-0664-4559-B012-69025530A126}" srcOrd="0" destOrd="0" presId="urn:microsoft.com/office/officeart/2005/8/layout/vList5"/>
    <dgm:cxn modelId="{BA0D2465-CF0D-4426-B8AE-38C804544BFA}" srcId="{AFD8BE25-36B2-4A8F-8024-4BC6DBCEF904}" destId="{D0A2391C-D997-4435-98FB-B671819DE333}" srcOrd="0" destOrd="0" parTransId="{E41FCAE7-0A6F-4A5A-B513-74BE8CAFA85F}" sibTransId="{5E5D6CE6-ADCE-4B29-9AAE-8241E5EB3C50}"/>
    <dgm:cxn modelId="{C5D70578-31D9-4912-96B6-DB3CBCB5426F}" type="presOf" srcId="{B9510B96-77C1-41E2-8475-FB8F07606050}" destId="{72A4BA5A-24BC-443A-8DE3-AB17A696EA4F}" srcOrd="0" destOrd="0"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EA679281-9AC9-4DE8-B850-60B7F98EC3DB}" type="presOf" srcId="{660431B4-6E14-4891-906C-27203ED0E46A}" destId="{84CB07D2-0664-4559-B012-69025530A126}" srcOrd="0" destOrd="1" presId="urn:microsoft.com/office/officeart/2005/8/layout/vList5"/>
    <dgm:cxn modelId="{BF18A182-0406-429D-9168-FFF61E92AB95}" srcId="{1D24139C-CEEE-42A1-BDEC-C385B7FB77D4}" destId="{D8518855-7F36-46C3-91EE-77193D086672}" srcOrd="1" destOrd="0" parTransId="{B8253246-4341-43C5-AB1F-3FC9A45E05D7}" sibTransId="{68AFF5A8-0974-4EBA-A30D-B402F27F18E0}"/>
    <dgm:cxn modelId="{0BED869B-795F-4768-B839-545512F1ACAB}" srcId="{E0F99D34-51F0-4798-8430-02E30D531FB3}" destId="{F14B8414-E6F8-4C9C-938D-97FE0E934240}" srcOrd="2" destOrd="0" parTransId="{5E19C2A7-3537-43F5-B996-901F156598E0}" sibTransId="{C2309786-3B5D-4C4B-8C07-4713E64388A8}"/>
    <dgm:cxn modelId="{86A39CA4-43DF-444E-9398-8CEEF6CC5DA9}" srcId="{1D24139C-CEEE-42A1-BDEC-C385B7FB77D4}" destId="{B9510B96-77C1-41E2-8475-FB8F07606050}" srcOrd="0" destOrd="0" parTransId="{255DB6B4-7742-4771-9D23-275DEFCA08BC}" sibTransId="{D54D47AC-F6BB-4B0E-9516-DA16DAF781F6}"/>
    <dgm:cxn modelId="{315C46AC-7EB3-4191-AE37-342C06ACDB83}" type="presOf" srcId="{749A7044-1884-4BEC-BFEA-6FCD30DB0F7D}" destId="{72A4BA5A-24BC-443A-8DE3-AB17A696EA4F}" srcOrd="0" destOrd="2" presId="urn:microsoft.com/office/officeart/2005/8/layout/vList5"/>
    <dgm:cxn modelId="{2A00D5B7-E79A-49C9-AE4B-4448EF8F6EF3}" srcId="{AFD8BE25-36B2-4A8F-8024-4BC6DBCEF904}" destId="{660431B4-6E14-4891-906C-27203ED0E46A}" srcOrd="1" destOrd="0" parTransId="{2B75E6D8-EC41-40F5-849B-D8E3369F3CE9}" sibTransId="{858A1396-FA46-4484-94B9-93D9662B5466}"/>
    <dgm:cxn modelId="{1792BCCB-F6BD-4D30-988A-D5448C1C82A5}" srcId="{F14B8414-E6F8-4C9C-938D-97FE0E934240}" destId="{1EA2B227-F0E1-455C-8195-845310FD6821}" srcOrd="1" destOrd="0" parTransId="{F47FCB7F-6402-4439-A5EF-FF2C17ACA17E}" sibTransId="{646661FA-1C08-4282-AD02-1828CC545E54}"/>
    <dgm:cxn modelId="{0A2AE3CF-33BB-4B52-B1BC-01327591DE96}" srcId="{F14B8414-E6F8-4C9C-938D-97FE0E934240}" destId="{C0A128CB-4779-43BC-9AA8-59A21FE7AE0D}" srcOrd="0" destOrd="0" parTransId="{BC31AB42-D75B-403E-9280-68A5943F75FC}" sibTransId="{A96807AF-5506-475B-A77A-FB17C3F8E20D}"/>
    <dgm:cxn modelId="{DDA8B2E3-6770-47DA-A181-6FEFE48CB34E}" type="presOf" srcId="{F14B8414-E6F8-4C9C-938D-97FE0E934240}" destId="{0770343A-9F42-477D-A5E8-D86A57CFBD7B}" srcOrd="0" destOrd="0" presId="urn:microsoft.com/office/officeart/2005/8/layout/vList5"/>
    <dgm:cxn modelId="{AA776038-9259-44BF-95EC-40682993DFC2}" type="presParOf" srcId="{A1CFF2E3-143F-4AD7-92DD-EC57C49BAF22}" destId="{7CEBC753-E49B-4667-B77A-B2FF08AE9987}" srcOrd="0" destOrd="0" presId="urn:microsoft.com/office/officeart/2005/8/layout/vList5"/>
    <dgm:cxn modelId="{0BCFA81A-1003-469B-95AC-9CF022B13280}" type="presParOf" srcId="{7CEBC753-E49B-4667-B77A-B2FF08AE9987}" destId="{87D7F6FB-8BB4-4412-B1CB-3F27C99E286F}" srcOrd="0" destOrd="0" presId="urn:microsoft.com/office/officeart/2005/8/layout/vList5"/>
    <dgm:cxn modelId="{603BB641-63A3-47D8-B0D6-158BD54D503D}" type="presParOf" srcId="{7CEBC753-E49B-4667-B77A-B2FF08AE9987}" destId="{72A4BA5A-24BC-443A-8DE3-AB17A696EA4F}" srcOrd="1" destOrd="0" presId="urn:microsoft.com/office/officeart/2005/8/layout/vList5"/>
    <dgm:cxn modelId="{9E9B453A-C10F-4FED-B838-C189A8FCD24F}" type="presParOf" srcId="{A1CFF2E3-143F-4AD7-92DD-EC57C49BAF22}" destId="{5E78DCF6-61F5-4196-8519-4AA11AA43C53}" srcOrd="1" destOrd="0" presId="urn:microsoft.com/office/officeart/2005/8/layout/vList5"/>
    <dgm:cxn modelId="{9B35EA66-0E0F-4168-96F1-8AEFAECDCD5A}" type="presParOf" srcId="{A1CFF2E3-143F-4AD7-92DD-EC57C49BAF22}" destId="{A7218273-7E75-4B4E-B6F6-C946F70FDC71}" srcOrd="2" destOrd="0" presId="urn:microsoft.com/office/officeart/2005/8/layout/vList5"/>
    <dgm:cxn modelId="{98AB7576-ED90-4FCB-AD6C-0A7502E876F8}" type="presParOf" srcId="{A7218273-7E75-4B4E-B6F6-C946F70FDC71}" destId="{88A535B2-B90A-407F-9D42-7CB13AD4D25F}" srcOrd="0" destOrd="0" presId="urn:microsoft.com/office/officeart/2005/8/layout/vList5"/>
    <dgm:cxn modelId="{9B664187-CD3F-40E0-85E4-A7DB633D2B52}" type="presParOf" srcId="{A7218273-7E75-4B4E-B6F6-C946F70FDC71}" destId="{84CB07D2-0664-4559-B012-69025530A126}" srcOrd="1" destOrd="0" presId="urn:microsoft.com/office/officeart/2005/8/layout/vList5"/>
    <dgm:cxn modelId="{06A89D93-98D1-4060-B776-37020E478402}" type="presParOf" srcId="{A1CFF2E3-143F-4AD7-92DD-EC57C49BAF22}" destId="{64F77CC0-4BD0-46F4-8465-0CD227BD9AEA}" srcOrd="3" destOrd="0" presId="urn:microsoft.com/office/officeart/2005/8/layout/vList5"/>
    <dgm:cxn modelId="{2DC4CB9A-B54C-4DFA-A166-23A346F3EC46}" type="presParOf" srcId="{A1CFF2E3-143F-4AD7-92DD-EC57C49BAF22}" destId="{6B5F2175-893F-4D10-85EF-B7BDD479DEB2}" srcOrd="4" destOrd="0" presId="urn:microsoft.com/office/officeart/2005/8/layout/vList5"/>
    <dgm:cxn modelId="{9E68EF27-7032-4140-A52D-25C43889B49B}" type="presParOf" srcId="{6B5F2175-893F-4D10-85EF-B7BDD479DEB2}" destId="{0770343A-9F42-477D-A5E8-D86A57CFBD7B}" srcOrd="0" destOrd="0" presId="urn:microsoft.com/office/officeart/2005/8/layout/vList5"/>
    <dgm:cxn modelId="{BB5E2083-3CC3-420E-BD21-E5172F5A37E2}" type="presParOf" srcId="{6B5F2175-893F-4D10-85EF-B7BDD479DEB2}" destId="{94417450-2E19-46E4-8DA8-E9C6F290F66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76B44F-F681-4E27-BDD0-646ECA13A311}" type="doc">
      <dgm:prSet loTypeId="urn:microsoft.com/office/officeart/2005/8/layout/default" loCatId="list" qsTypeId="urn:microsoft.com/office/officeart/2005/8/quickstyle/simple1" qsCatId="simple" csTypeId="urn:microsoft.com/office/officeart/2005/8/colors/accent2_3" csCatId="accent2"/>
      <dgm:spPr/>
      <dgm:t>
        <a:bodyPr/>
        <a:lstStyle/>
        <a:p>
          <a:endParaRPr lang="en-US"/>
        </a:p>
      </dgm:t>
    </dgm:pt>
    <dgm:pt modelId="{4CFB832D-5EF9-4001-859A-AA9EBFD48830}">
      <dgm:prSet/>
      <dgm:spPr/>
      <dgm:t>
        <a:bodyPr/>
        <a:lstStyle/>
        <a:p>
          <a:r>
            <a:rPr lang="en-IN" b="0" i="0" dirty="0"/>
            <a:t>Compute</a:t>
          </a:r>
          <a:endParaRPr lang="en-US" dirty="0"/>
        </a:p>
      </dgm:t>
    </dgm:pt>
    <dgm:pt modelId="{4D4B8531-BDF9-45F3-ACFB-86A746E60ACD}" type="parTrans" cxnId="{3EB8511F-5607-4017-BAB1-B3F7BAB9B44E}">
      <dgm:prSet/>
      <dgm:spPr/>
      <dgm:t>
        <a:bodyPr/>
        <a:lstStyle/>
        <a:p>
          <a:endParaRPr lang="en-US"/>
        </a:p>
      </dgm:t>
    </dgm:pt>
    <dgm:pt modelId="{AD9872CF-4AD8-4DDA-B252-E6424B1B0E12}" type="sibTrans" cxnId="{3EB8511F-5607-4017-BAB1-B3F7BAB9B44E}">
      <dgm:prSet/>
      <dgm:spPr/>
      <dgm:t>
        <a:bodyPr/>
        <a:lstStyle/>
        <a:p>
          <a:endParaRPr lang="en-US"/>
        </a:p>
      </dgm:t>
    </dgm:pt>
    <dgm:pt modelId="{B050F2AB-A29A-4F08-B2A9-62CC5CD0F84C}">
      <dgm:prSet/>
      <dgm:spPr/>
      <dgm:t>
        <a:bodyPr/>
        <a:lstStyle/>
        <a:p>
          <a:r>
            <a:rPr lang="en-IN" b="0" i="0" dirty="0"/>
            <a:t>Networking</a:t>
          </a:r>
          <a:endParaRPr lang="en-US" dirty="0"/>
        </a:p>
      </dgm:t>
    </dgm:pt>
    <dgm:pt modelId="{09AD0444-569A-476C-8F1F-612136699430}" type="parTrans" cxnId="{5C1A0E47-6812-4557-97B9-C1DE10B23488}">
      <dgm:prSet/>
      <dgm:spPr/>
      <dgm:t>
        <a:bodyPr/>
        <a:lstStyle/>
        <a:p>
          <a:endParaRPr lang="en-US"/>
        </a:p>
      </dgm:t>
    </dgm:pt>
    <dgm:pt modelId="{3DFA7169-8968-42DB-AF59-B92E7CC1ED29}" type="sibTrans" cxnId="{5C1A0E47-6812-4557-97B9-C1DE10B23488}">
      <dgm:prSet/>
      <dgm:spPr/>
      <dgm:t>
        <a:bodyPr/>
        <a:lstStyle/>
        <a:p>
          <a:endParaRPr lang="en-US"/>
        </a:p>
      </dgm:t>
    </dgm:pt>
    <dgm:pt modelId="{8DB6C99A-3BC1-4FA8-80A8-1F525E221C52}">
      <dgm:prSet/>
      <dgm:spPr/>
      <dgm:t>
        <a:bodyPr/>
        <a:lstStyle/>
        <a:p>
          <a:r>
            <a:rPr lang="en-IN" b="0" i="0"/>
            <a:t>Storage</a:t>
          </a:r>
          <a:endParaRPr lang="en-US"/>
        </a:p>
      </dgm:t>
    </dgm:pt>
    <dgm:pt modelId="{90B20F8F-D1FE-4E2B-9B12-B89599A199FD}" type="parTrans" cxnId="{D7269959-AF2B-4DA4-B0FF-CC19DFD20477}">
      <dgm:prSet/>
      <dgm:spPr/>
      <dgm:t>
        <a:bodyPr/>
        <a:lstStyle/>
        <a:p>
          <a:endParaRPr lang="en-US"/>
        </a:p>
      </dgm:t>
    </dgm:pt>
    <dgm:pt modelId="{31172B1F-DA66-4D25-8786-1D26AEF2B101}" type="sibTrans" cxnId="{D7269959-AF2B-4DA4-B0FF-CC19DFD20477}">
      <dgm:prSet/>
      <dgm:spPr/>
      <dgm:t>
        <a:bodyPr/>
        <a:lstStyle/>
        <a:p>
          <a:endParaRPr lang="en-US"/>
        </a:p>
      </dgm:t>
    </dgm:pt>
    <dgm:pt modelId="{0FD32523-564C-415F-BDD5-B5D7017A0006}">
      <dgm:prSet custT="1"/>
      <dgm:spPr>
        <a:solidFill>
          <a:srgbClr val="ED7D31">
            <a:shade val="80000"/>
            <a:hueOff val="-374434"/>
            <a:satOff val="7907"/>
            <a:lumOff val="21063"/>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pPr marL="0" lvl="0" indent="0" algn="ctr" defTabSz="1244600">
            <a:lnSpc>
              <a:spcPct val="90000"/>
            </a:lnSpc>
            <a:spcBef>
              <a:spcPct val="0"/>
            </a:spcBef>
            <a:spcAft>
              <a:spcPct val="35000"/>
            </a:spcAft>
            <a:buNone/>
          </a:pPr>
          <a:r>
            <a:rPr lang="en-IN" sz="2800" b="0" i="0" kern="1200">
              <a:solidFill>
                <a:prstClr val="white"/>
              </a:solidFill>
              <a:latin typeface="Calibri" panose="020F0502020204030204"/>
              <a:ea typeface="+mn-ea"/>
              <a:cs typeface="+mn-cs"/>
            </a:rPr>
            <a:t>Mobile</a:t>
          </a:r>
          <a:endParaRPr lang="en-US" sz="2800" b="0" i="0" kern="1200">
            <a:solidFill>
              <a:prstClr val="white"/>
            </a:solidFill>
            <a:latin typeface="Calibri" panose="020F0502020204030204"/>
            <a:ea typeface="+mn-ea"/>
            <a:cs typeface="+mn-cs"/>
          </a:endParaRPr>
        </a:p>
      </dgm:t>
    </dgm:pt>
    <dgm:pt modelId="{58E8376B-D46B-43A6-BDC8-85BADBD22819}" type="parTrans" cxnId="{20A903D6-14A9-4DCE-A719-4BFA40AC0D63}">
      <dgm:prSet/>
      <dgm:spPr/>
      <dgm:t>
        <a:bodyPr/>
        <a:lstStyle/>
        <a:p>
          <a:endParaRPr lang="en-US"/>
        </a:p>
      </dgm:t>
    </dgm:pt>
    <dgm:pt modelId="{3A696C3C-1CF7-40E7-B55D-5943A7FB71E5}" type="sibTrans" cxnId="{20A903D6-14A9-4DCE-A719-4BFA40AC0D63}">
      <dgm:prSet/>
      <dgm:spPr/>
      <dgm:t>
        <a:bodyPr/>
        <a:lstStyle/>
        <a:p>
          <a:endParaRPr lang="en-US"/>
        </a:p>
      </dgm:t>
    </dgm:pt>
    <dgm:pt modelId="{DDE45206-1759-40AA-94E9-5147CF9BA814}">
      <dgm:prSet custT="1"/>
      <dgm:spPr>
        <a:solidFill>
          <a:srgbClr val="ED7D31">
            <a:shade val="80000"/>
            <a:hueOff val="-374434"/>
            <a:satOff val="7907"/>
            <a:lumOff val="21063"/>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pPr marL="0" lvl="0" indent="0" algn="ctr" defTabSz="1244600">
            <a:lnSpc>
              <a:spcPct val="90000"/>
            </a:lnSpc>
            <a:spcBef>
              <a:spcPct val="0"/>
            </a:spcBef>
            <a:spcAft>
              <a:spcPct val="35000"/>
            </a:spcAft>
            <a:buNone/>
          </a:pPr>
          <a:r>
            <a:rPr lang="en-IN" sz="2800" b="0" i="0" kern="1200">
              <a:solidFill>
                <a:prstClr val="white"/>
              </a:solidFill>
              <a:latin typeface="Calibri" panose="020F0502020204030204"/>
              <a:ea typeface="+mn-ea"/>
              <a:cs typeface="+mn-cs"/>
            </a:rPr>
            <a:t>Databases</a:t>
          </a:r>
          <a:endParaRPr lang="en-US" sz="2800" b="0" i="0" kern="1200">
            <a:solidFill>
              <a:prstClr val="white"/>
            </a:solidFill>
            <a:latin typeface="Calibri" panose="020F0502020204030204"/>
            <a:ea typeface="+mn-ea"/>
            <a:cs typeface="+mn-cs"/>
          </a:endParaRPr>
        </a:p>
      </dgm:t>
    </dgm:pt>
    <dgm:pt modelId="{435F4A7A-E88A-47F1-A5F3-FFF1D9B8B9BC}" type="parTrans" cxnId="{756BC318-BD1F-40D9-B0BC-ACEC8838D351}">
      <dgm:prSet/>
      <dgm:spPr/>
      <dgm:t>
        <a:bodyPr/>
        <a:lstStyle/>
        <a:p>
          <a:endParaRPr lang="en-US"/>
        </a:p>
      </dgm:t>
    </dgm:pt>
    <dgm:pt modelId="{6138BEE7-3B4A-4E77-ADA1-88C206D97359}" type="sibTrans" cxnId="{756BC318-BD1F-40D9-B0BC-ACEC8838D351}">
      <dgm:prSet/>
      <dgm:spPr/>
      <dgm:t>
        <a:bodyPr/>
        <a:lstStyle/>
        <a:p>
          <a:endParaRPr lang="en-US"/>
        </a:p>
      </dgm:t>
    </dgm:pt>
    <dgm:pt modelId="{F58FF5B1-11BC-453A-B61D-0F2387B94D08}">
      <dgm:prSet custT="1"/>
      <dgm:spPr>
        <a:solidFill>
          <a:srgbClr val="ED7D31">
            <a:shade val="80000"/>
            <a:hueOff val="-374434"/>
            <a:satOff val="7907"/>
            <a:lumOff val="21063"/>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pPr marL="0" lvl="0" indent="0" algn="ctr" defTabSz="1244600">
            <a:lnSpc>
              <a:spcPct val="90000"/>
            </a:lnSpc>
            <a:spcBef>
              <a:spcPct val="0"/>
            </a:spcBef>
            <a:spcAft>
              <a:spcPct val="35000"/>
            </a:spcAft>
            <a:buNone/>
          </a:pPr>
          <a:r>
            <a:rPr lang="en-IN" sz="2800" b="0" i="0" kern="1200">
              <a:solidFill>
                <a:prstClr val="white"/>
              </a:solidFill>
              <a:latin typeface="Calibri" panose="020F0502020204030204"/>
              <a:ea typeface="+mn-ea"/>
              <a:cs typeface="+mn-cs"/>
            </a:rPr>
            <a:t>Web</a:t>
          </a:r>
          <a:endParaRPr lang="en-US" sz="2800" b="0" i="0" kern="1200">
            <a:solidFill>
              <a:prstClr val="white"/>
            </a:solidFill>
            <a:latin typeface="Calibri" panose="020F0502020204030204"/>
            <a:ea typeface="+mn-ea"/>
            <a:cs typeface="+mn-cs"/>
          </a:endParaRPr>
        </a:p>
      </dgm:t>
    </dgm:pt>
    <dgm:pt modelId="{33FFB39A-A358-4457-95B5-FFBAD8AC3BED}" type="parTrans" cxnId="{BFC35CEF-6178-4F60-B066-086A4FAC7F0F}">
      <dgm:prSet/>
      <dgm:spPr/>
      <dgm:t>
        <a:bodyPr/>
        <a:lstStyle/>
        <a:p>
          <a:endParaRPr lang="en-US"/>
        </a:p>
      </dgm:t>
    </dgm:pt>
    <dgm:pt modelId="{9FBB93FC-B090-4A84-A581-EF364146696D}" type="sibTrans" cxnId="{BFC35CEF-6178-4F60-B066-086A4FAC7F0F}">
      <dgm:prSet/>
      <dgm:spPr/>
      <dgm:t>
        <a:bodyPr/>
        <a:lstStyle/>
        <a:p>
          <a:endParaRPr lang="en-US"/>
        </a:p>
      </dgm:t>
    </dgm:pt>
    <dgm:pt modelId="{7E5AC0B0-40A3-4C68-A646-024FC535F569}">
      <dgm:prSet custT="1"/>
      <dgm:spPr>
        <a:solidFill>
          <a:srgbClr val="ED7D31">
            <a:shade val="80000"/>
            <a:hueOff val="-374434"/>
            <a:satOff val="7907"/>
            <a:lumOff val="21063"/>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IN" sz="2800" b="0" i="0" kern="1200" dirty="0">
              <a:solidFill>
                <a:prstClr val="white"/>
              </a:solidFill>
              <a:latin typeface="Calibri" panose="020F0502020204030204"/>
              <a:ea typeface="+mn-ea"/>
              <a:cs typeface="+mn-cs"/>
            </a:rPr>
            <a:t>Internet</a:t>
          </a:r>
          <a:r>
            <a:rPr lang="en-IN" sz="2800" b="0" i="0" kern="1200" dirty="0"/>
            <a:t> of Things (IoT)</a:t>
          </a:r>
          <a:endParaRPr lang="en-US" sz="2800" kern="1200" dirty="0"/>
        </a:p>
      </dgm:t>
    </dgm:pt>
    <dgm:pt modelId="{0AA9DD1E-1119-4FDA-9F34-95B9E8CD02F9}" type="parTrans" cxnId="{6B81BB77-5754-4D46-8C02-019DF31F5A93}">
      <dgm:prSet/>
      <dgm:spPr/>
      <dgm:t>
        <a:bodyPr/>
        <a:lstStyle/>
        <a:p>
          <a:endParaRPr lang="en-US"/>
        </a:p>
      </dgm:t>
    </dgm:pt>
    <dgm:pt modelId="{4AF54DC5-CFCE-4ADD-BEBC-088523C884BC}" type="sibTrans" cxnId="{6B81BB77-5754-4D46-8C02-019DF31F5A93}">
      <dgm:prSet/>
      <dgm:spPr/>
      <dgm:t>
        <a:bodyPr/>
        <a:lstStyle/>
        <a:p>
          <a:endParaRPr lang="en-US"/>
        </a:p>
      </dgm:t>
    </dgm:pt>
    <dgm:pt modelId="{A7A5F4FA-90FB-4703-BCD8-90BA1C431D47}">
      <dgm:prSet/>
      <dgm:spPr/>
      <dgm:t>
        <a:bodyPr/>
        <a:lstStyle/>
        <a:p>
          <a:r>
            <a:rPr lang="en-IN" b="0" i="0"/>
            <a:t>Big data</a:t>
          </a:r>
          <a:endParaRPr lang="en-US"/>
        </a:p>
      </dgm:t>
    </dgm:pt>
    <dgm:pt modelId="{EDB94026-25C1-4D81-8465-3DD79365DB01}" type="parTrans" cxnId="{F53CB567-42C7-4676-BDEF-3F474CB1827F}">
      <dgm:prSet/>
      <dgm:spPr/>
      <dgm:t>
        <a:bodyPr/>
        <a:lstStyle/>
        <a:p>
          <a:endParaRPr lang="en-US"/>
        </a:p>
      </dgm:t>
    </dgm:pt>
    <dgm:pt modelId="{D945834C-25EA-4DBE-9099-92467ABE19D8}" type="sibTrans" cxnId="{F53CB567-42C7-4676-BDEF-3F474CB1827F}">
      <dgm:prSet/>
      <dgm:spPr/>
      <dgm:t>
        <a:bodyPr/>
        <a:lstStyle/>
        <a:p>
          <a:endParaRPr lang="en-US"/>
        </a:p>
      </dgm:t>
    </dgm:pt>
    <dgm:pt modelId="{1989D97D-1A27-47A9-B46F-37E22BE6B43D}">
      <dgm:prSet/>
      <dgm:spPr/>
      <dgm:t>
        <a:bodyPr/>
        <a:lstStyle/>
        <a:p>
          <a:r>
            <a:rPr lang="en-IN" b="0" i="0"/>
            <a:t>AI</a:t>
          </a:r>
          <a:endParaRPr lang="en-US"/>
        </a:p>
      </dgm:t>
    </dgm:pt>
    <dgm:pt modelId="{FF5C6AC6-31B1-4048-AF28-E4C95A2E59B9}" type="parTrans" cxnId="{0BEC1567-312D-4674-8DA1-D37F14E2EE2E}">
      <dgm:prSet/>
      <dgm:spPr/>
      <dgm:t>
        <a:bodyPr/>
        <a:lstStyle/>
        <a:p>
          <a:endParaRPr lang="en-US"/>
        </a:p>
      </dgm:t>
    </dgm:pt>
    <dgm:pt modelId="{54B80107-B2E8-40B5-9165-604AC89F6AEE}" type="sibTrans" cxnId="{0BEC1567-312D-4674-8DA1-D37F14E2EE2E}">
      <dgm:prSet/>
      <dgm:spPr/>
      <dgm:t>
        <a:bodyPr/>
        <a:lstStyle/>
        <a:p>
          <a:endParaRPr lang="en-US"/>
        </a:p>
      </dgm:t>
    </dgm:pt>
    <dgm:pt modelId="{DFA3921A-0EF0-4196-8309-932CD4A7AFB1}">
      <dgm:prSet/>
      <dgm:spPr/>
      <dgm:t>
        <a:bodyPr/>
        <a:lstStyle/>
        <a:p>
          <a:r>
            <a:rPr lang="en-IN" b="0" i="0"/>
            <a:t>DevOps</a:t>
          </a:r>
          <a:endParaRPr lang="en-US"/>
        </a:p>
      </dgm:t>
    </dgm:pt>
    <dgm:pt modelId="{C38D8077-EE85-4E9D-B600-0C4F5671FF1D}" type="parTrans" cxnId="{02E4E9B8-D002-4B37-81FC-A450B0B96809}">
      <dgm:prSet/>
      <dgm:spPr/>
      <dgm:t>
        <a:bodyPr/>
        <a:lstStyle/>
        <a:p>
          <a:endParaRPr lang="en-US"/>
        </a:p>
      </dgm:t>
    </dgm:pt>
    <dgm:pt modelId="{92E7A574-6DDC-43CA-AAFF-008BF80DCFD1}" type="sibTrans" cxnId="{02E4E9B8-D002-4B37-81FC-A450B0B96809}">
      <dgm:prSet/>
      <dgm:spPr/>
      <dgm:t>
        <a:bodyPr/>
        <a:lstStyle/>
        <a:p>
          <a:endParaRPr lang="en-US"/>
        </a:p>
      </dgm:t>
    </dgm:pt>
    <dgm:pt modelId="{F64859EE-8395-42CD-AE49-A25C893B481E}" type="pres">
      <dgm:prSet presAssocID="{4676B44F-F681-4E27-BDD0-646ECA13A311}" presName="diagram" presStyleCnt="0">
        <dgm:presLayoutVars>
          <dgm:dir/>
          <dgm:resizeHandles val="exact"/>
        </dgm:presLayoutVars>
      </dgm:prSet>
      <dgm:spPr/>
    </dgm:pt>
    <dgm:pt modelId="{0917A739-7776-4A65-ADA2-259B05E448B8}" type="pres">
      <dgm:prSet presAssocID="{4CFB832D-5EF9-4001-859A-AA9EBFD48830}" presName="node" presStyleLbl="node1" presStyleIdx="0" presStyleCnt="10">
        <dgm:presLayoutVars>
          <dgm:bulletEnabled val="1"/>
        </dgm:presLayoutVars>
      </dgm:prSet>
      <dgm:spPr/>
    </dgm:pt>
    <dgm:pt modelId="{F7182B92-4D62-4BD1-A24D-3D8BB3FA20F2}" type="pres">
      <dgm:prSet presAssocID="{AD9872CF-4AD8-4DDA-B252-E6424B1B0E12}" presName="sibTrans" presStyleCnt="0"/>
      <dgm:spPr/>
    </dgm:pt>
    <dgm:pt modelId="{628EA6D7-3F5B-4428-8D31-8CDC4CDE9BAE}" type="pres">
      <dgm:prSet presAssocID="{B050F2AB-A29A-4F08-B2A9-62CC5CD0F84C}" presName="node" presStyleLbl="node1" presStyleIdx="1" presStyleCnt="10">
        <dgm:presLayoutVars>
          <dgm:bulletEnabled val="1"/>
        </dgm:presLayoutVars>
      </dgm:prSet>
      <dgm:spPr/>
    </dgm:pt>
    <dgm:pt modelId="{4C10031A-7652-475C-A66F-A192B5494989}" type="pres">
      <dgm:prSet presAssocID="{3DFA7169-8968-42DB-AF59-B92E7CC1ED29}" presName="sibTrans" presStyleCnt="0"/>
      <dgm:spPr/>
    </dgm:pt>
    <dgm:pt modelId="{9683CD61-3161-4E10-AAD3-5BB524CD8A51}" type="pres">
      <dgm:prSet presAssocID="{8DB6C99A-3BC1-4FA8-80A8-1F525E221C52}" presName="node" presStyleLbl="node1" presStyleIdx="2" presStyleCnt="10">
        <dgm:presLayoutVars>
          <dgm:bulletEnabled val="1"/>
        </dgm:presLayoutVars>
      </dgm:prSet>
      <dgm:spPr/>
    </dgm:pt>
    <dgm:pt modelId="{815524B6-7755-43E8-B0D1-5622401369D1}" type="pres">
      <dgm:prSet presAssocID="{31172B1F-DA66-4D25-8786-1D26AEF2B101}" presName="sibTrans" presStyleCnt="0"/>
      <dgm:spPr/>
    </dgm:pt>
    <dgm:pt modelId="{A6DEF5F9-8C9A-48CE-9195-90DC03FD2CFE}" type="pres">
      <dgm:prSet presAssocID="{0FD32523-564C-415F-BDD5-B5D7017A0006}" presName="node" presStyleLbl="node1" presStyleIdx="3" presStyleCnt="10">
        <dgm:presLayoutVars>
          <dgm:bulletEnabled val="1"/>
        </dgm:presLayoutVars>
      </dgm:prSet>
      <dgm:spPr>
        <a:xfrm>
          <a:off x="7240402" y="2027"/>
          <a:ext cx="1922784" cy="1153670"/>
        </a:xfrm>
        <a:prstGeom prst="rect">
          <a:avLst/>
        </a:prstGeom>
      </dgm:spPr>
    </dgm:pt>
    <dgm:pt modelId="{E970C95E-3F22-4127-8D5F-7E0822FA48F1}" type="pres">
      <dgm:prSet presAssocID="{3A696C3C-1CF7-40E7-B55D-5943A7FB71E5}" presName="sibTrans" presStyleCnt="0"/>
      <dgm:spPr/>
    </dgm:pt>
    <dgm:pt modelId="{16FBD30F-9F98-4950-A0DD-42DE355F1EB9}" type="pres">
      <dgm:prSet presAssocID="{DDE45206-1759-40AA-94E9-5147CF9BA814}" presName="node" presStyleLbl="node1" presStyleIdx="4" presStyleCnt="10">
        <dgm:presLayoutVars>
          <dgm:bulletEnabled val="1"/>
        </dgm:presLayoutVars>
      </dgm:prSet>
      <dgm:spPr>
        <a:xfrm>
          <a:off x="895212" y="1347976"/>
          <a:ext cx="1922784" cy="1153670"/>
        </a:xfrm>
        <a:prstGeom prst="rect">
          <a:avLst/>
        </a:prstGeom>
      </dgm:spPr>
    </dgm:pt>
    <dgm:pt modelId="{B88B2AE1-F1BC-4498-86F8-D563FD3655F2}" type="pres">
      <dgm:prSet presAssocID="{6138BEE7-3B4A-4E77-ADA1-88C206D97359}" presName="sibTrans" presStyleCnt="0"/>
      <dgm:spPr/>
    </dgm:pt>
    <dgm:pt modelId="{E6085F0B-E55F-4928-82D9-2A71FB77D3C5}" type="pres">
      <dgm:prSet presAssocID="{F58FF5B1-11BC-453A-B61D-0F2387B94D08}" presName="node" presStyleLbl="node1" presStyleIdx="5" presStyleCnt="10">
        <dgm:presLayoutVars>
          <dgm:bulletEnabled val="1"/>
        </dgm:presLayoutVars>
      </dgm:prSet>
      <dgm:spPr>
        <a:xfrm>
          <a:off x="3010275" y="1347976"/>
          <a:ext cx="1922784" cy="1153670"/>
        </a:xfrm>
        <a:prstGeom prst="rect">
          <a:avLst/>
        </a:prstGeom>
      </dgm:spPr>
    </dgm:pt>
    <dgm:pt modelId="{058E1FCE-334C-4F73-88CC-9587403CE80E}" type="pres">
      <dgm:prSet presAssocID="{9FBB93FC-B090-4A84-A581-EF364146696D}" presName="sibTrans" presStyleCnt="0"/>
      <dgm:spPr/>
    </dgm:pt>
    <dgm:pt modelId="{C35A9DE0-CB3F-44FF-973D-C86D8FF18C42}" type="pres">
      <dgm:prSet presAssocID="{7E5AC0B0-40A3-4C68-A646-024FC535F569}" presName="node" presStyleLbl="node1" presStyleIdx="6" presStyleCnt="10">
        <dgm:presLayoutVars>
          <dgm:bulletEnabled val="1"/>
        </dgm:presLayoutVars>
      </dgm:prSet>
      <dgm:spPr>
        <a:xfrm>
          <a:off x="5125339" y="1347976"/>
          <a:ext cx="1922784" cy="1153670"/>
        </a:xfrm>
        <a:prstGeom prst="rect">
          <a:avLst/>
        </a:prstGeom>
      </dgm:spPr>
    </dgm:pt>
    <dgm:pt modelId="{6A11472F-CCF4-406E-8651-6B1597A851F7}" type="pres">
      <dgm:prSet presAssocID="{4AF54DC5-CFCE-4ADD-BEBC-088523C884BC}" presName="sibTrans" presStyleCnt="0"/>
      <dgm:spPr/>
    </dgm:pt>
    <dgm:pt modelId="{B7FEAD6B-374E-4137-8C4A-96F22F8BFDA5}" type="pres">
      <dgm:prSet presAssocID="{A7A5F4FA-90FB-4703-BCD8-90BA1C431D47}" presName="node" presStyleLbl="node1" presStyleIdx="7" presStyleCnt="10">
        <dgm:presLayoutVars>
          <dgm:bulletEnabled val="1"/>
        </dgm:presLayoutVars>
      </dgm:prSet>
      <dgm:spPr/>
    </dgm:pt>
    <dgm:pt modelId="{7C9FB29D-16C1-4AEB-98D2-7738C39A58A1}" type="pres">
      <dgm:prSet presAssocID="{D945834C-25EA-4DBE-9099-92467ABE19D8}" presName="sibTrans" presStyleCnt="0"/>
      <dgm:spPr/>
    </dgm:pt>
    <dgm:pt modelId="{EF5AB856-2768-49F0-AD4F-387C91FE2BC8}" type="pres">
      <dgm:prSet presAssocID="{1989D97D-1A27-47A9-B46F-37E22BE6B43D}" presName="node" presStyleLbl="node1" presStyleIdx="8" presStyleCnt="10">
        <dgm:presLayoutVars>
          <dgm:bulletEnabled val="1"/>
        </dgm:presLayoutVars>
      </dgm:prSet>
      <dgm:spPr/>
    </dgm:pt>
    <dgm:pt modelId="{5D939314-38FE-42C6-9A4A-159327E1F377}" type="pres">
      <dgm:prSet presAssocID="{54B80107-B2E8-40B5-9165-604AC89F6AEE}" presName="sibTrans" presStyleCnt="0"/>
      <dgm:spPr/>
    </dgm:pt>
    <dgm:pt modelId="{43B828F7-C59A-4379-959A-B5D246C708F4}" type="pres">
      <dgm:prSet presAssocID="{DFA3921A-0EF0-4196-8309-932CD4A7AFB1}" presName="node" presStyleLbl="node1" presStyleIdx="9" presStyleCnt="10">
        <dgm:presLayoutVars>
          <dgm:bulletEnabled val="1"/>
        </dgm:presLayoutVars>
      </dgm:prSet>
      <dgm:spPr/>
    </dgm:pt>
  </dgm:ptLst>
  <dgm:cxnLst>
    <dgm:cxn modelId="{42B3AA05-AA17-4AA2-935E-4BA928AB3737}" type="presOf" srcId="{4CFB832D-5EF9-4001-859A-AA9EBFD48830}" destId="{0917A739-7776-4A65-ADA2-259B05E448B8}" srcOrd="0" destOrd="0" presId="urn:microsoft.com/office/officeart/2005/8/layout/default"/>
    <dgm:cxn modelId="{756BC318-BD1F-40D9-B0BC-ACEC8838D351}" srcId="{4676B44F-F681-4E27-BDD0-646ECA13A311}" destId="{DDE45206-1759-40AA-94E9-5147CF9BA814}" srcOrd="4" destOrd="0" parTransId="{435F4A7A-E88A-47F1-A5F3-FFF1D9B8B9BC}" sibTransId="{6138BEE7-3B4A-4E77-ADA1-88C206D97359}"/>
    <dgm:cxn modelId="{3EB8511F-5607-4017-BAB1-B3F7BAB9B44E}" srcId="{4676B44F-F681-4E27-BDD0-646ECA13A311}" destId="{4CFB832D-5EF9-4001-859A-AA9EBFD48830}" srcOrd="0" destOrd="0" parTransId="{4D4B8531-BDF9-45F3-ACFB-86A746E60ACD}" sibTransId="{AD9872CF-4AD8-4DDA-B252-E6424B1B0E12}"/>
    <dgm:cxn modelId="{B6178B65-947C-4254-997A-B5CC82A38597}" type="presOf" srcId="{7E5AC0B0-40A3-4C68-A646-024FC535F569}" destId="{C35A9DE0-CB3F-44FF-973D-C86D8FF18C42}" srcOrd="0" destOrd="0" presId="urn:microsoft.com/office/officeart/2005/8/layout/default"/>
    <dgm:cxn modelId="{5C1A0E47-6812-4557-97B9-C1DE10B23488}" srcId="{4676B44F-F681-4E27-BDD0-646ECA13A311}" destId="{B050F2AB-A29A-4F08-B2A9-62CC5CD0F84C}" srcOrd="1" destOrd="0" parTransId="{09AD0444-569A-476C-8F1F-612136699430}" sibTransId="{3DFA7169-8968-42DB-AF59-B92E7CC1ED29}"/>
    <dgm:cxn modelId="{0BEC1567-312D-4674-8DA1-D37F14E2EE2E}" srcId="{4676B44F-F681-4E27-BDD0-646ECA13A311}" destId="{1989D97D-1A27-47A9-B46F-37E22BE6B43D}" srcOrd="8" destOrd="0" parTransId="{FF5C6AC6-31B1-4048-AF28-E4C95A2E59B9}" sibTransId="{54B80107-B2E8-40B5-9165-604AC89F6AEE}"/>
    <dgm:cxn modelId="{F53CB567-42C7-4676-BDEF-3F474CB1827F}" srcId="{4676B44F-F681-4E27-BDD0-646ECA13A311}" destId="{A7A5F4FA-90FB-4703-BCD8-90BA1C431D47}" srcOrd="7" destOrd="0" parTransId="{EDB94026-25C1-4D81-8465-3DD79365DB01}" sibTransId="{D945834C-25EA-4DBE-9099-92467ABE19D8}"/>
    <dgm:cxn modelId="{A810C84A-4B57-4A98-A57D-6DDBE1F5BDC5}" type="presOf" srcId="{4676B44F-F681-4E27-BDD0-646ECA13A311}" destId="{F64859EE-8395-42CD-AE49-A25C893B481E}" srcOrd="0" destOrd="0" presId="urn:microsoft.com/office/officeart/2005/8/layout/default"/>
    <dgm:cxn modelId="{C079016B-7A2E-48B7-9CB5-A41F611A1267}" type="presOf" srcId="{B050F2AB-A29A-4F08-B2A9-62CC5CD0F84C}" destId="{628EA6D7-3F5B-4428-8D31-8CDC4CDE9BAE}" srcOrd="0" destOrd="0" presId="urn:microsoft.com/office/officeart/2005/8/layout/default"/>
    <dgm:cxn modelId="{6B81BB77-5754-4D46-8C02-019DF31F5A93}" srcId="{4676B44F-F681-4E27-BDD0-646ECA13A311}" destId="{7E5AC0B0-40A3-4C68-A646-024FC535F569}" srcOrd="6" destOrd="0" parTransId="{0AA9DD1E-1119-4FDA-9F34-95B9E8CD02F9}" sibTransId="{4AF54DC5-CFCE-4ADD-BEBC-088523C884BC}"/>
    <dgm:cxn modelId="{D7269959-AF2B-4DA4-B0FF-CC19DFD20477}" srcId="{4676B44F-F681-4E27-BDD0-646ECA13A311}" destId="{8DB6C99A-3BC1-4FA8-80A8-1F525E221C52}" srcOrd="2" destOrd="0" parTransId="{90B20F8F-D1FE-4E2B-9B12-B89599A199FD}" sibTransId="{31172B1F-DA66-4D25-8786-1D26AEF2B101}"/>
    <dgm:cxn modelId="{1324DF86-4F35-49D9-8EF4-D6723C5AA6D4}" type="presOf" srcId="{DDE45206-1759-40AA-94E9-5147CF9BA814}" destId="{16FBD30F-9F98-4950-A0DD-42DE355F1EB9}" srcOrd="0" destOrd="0" presId="urn:microsoft.com/office/officeart/2005/8/layout/default"/>
    <dgm:cxn modelId="{321449A6-CE09-4BC9-B327-B48F6F77BAAA}" type="presOf" srcId="{1989D97D-1A27-47A9-B46F-37E22BE6B43D}" destId="{EF5AB856-2768-49F0-AD4F-387C91FE2BC8}" srcOrd="0" destOrd="0" presId="urn:microsoft.com/office/officeart/2005/8/layout/default"/>
    <dgm:cxn modelId="{02E4E9B8-D002-4B37-81FC-A450B0B96809}" srcId="{4676B44F-F681-4E27-BDD0-646ECA13A311}" destId="{DFA3921A-0EF0-4196-8309-932CD4A7AFB1}" srcOrd="9" destOrd="0" parTransId="{C38D8077-EE85-4E9D-B600-0C4F5671FF1D}" sibTransId="{92E7A574-6DDC-43CA-AAFF-008BF80DCFD1}"/>
    <dgm:cxn modelId="{DAD16ABB-795D-41A2-A892-C1F62161033C}" type="presOf" srcId="{A7A5F4FA-90FB-4703-BCD8-90BA1C431D47}" destId="{B7FEAD6B-374E-4137-8C4A-96F22F8BFDA5}" srcOrd="0" destOrd="0" presId="urn:microsoft.com/office/officeart/2005/8/layout/default"/>
    <dgm:cxn modelId="{E16588C8-D6D5-48AF-A4B2-ECB9FA37BC37}" type="presOf" srcId="{0FD32523-564C-415F-BDD5-B5D7017A0006}" destId="{A6DEF5F9-8C9A-48CE-9195-90DC03FD2CFE}" srcOrd="0" destOrd="0" presId="urn:microsoft.com/office/officeart/2005/8/layout/default"/>
    <dgm:cxn modelId="{CE7199CB-520E-4A9B-996F-9E5951706197}" type="presOf" srcId="{DFA3921A-0EF0-4196-8309-932CD4A7AFB1}" destId="{43B828F7-C59A-4379-959A-B5D246C708F4}" srcOrd="0" destOrd="0" presId="urn:microsoft.com/office/officeart/2005/8/layout/default"/>
    <dgm:cxn modelId="{A11EA6CC-5D58-4CC1-9772-C35045AC4866}" type="presOf" srcId="{F58FF5B1-11BC-453A-B61D-0F2387B94D08}" destId="{E6085F0B-E55F-4928-82D9-2A71FB77D3C5}" srcOrd="0" destOrd="0" presId="urn:microsoft.com/office/officeart/2005/8/layout/default"/>
    <dgm:cxn modelId="{20A903D6-14A9-4DCE-A719-4BFA40AC0D63}" srcId="{4676B44F-F681-4E27-BDD0-646ECA13A311}" destId="{0FD32523-564C-415F-BDD5-B5D7017A0006}" srcOrd="3" destOrd="0" parTransId="{58E8376B-D46B-43A6-BDC8-85BADBD22819}" sibTransId="{3A696C3C-1CF7-40E7-B55D-5943A7FB71E5}"/>
    <dgm:cxn modelId="{BFC35CEF-6178-4F60-B066-086A4FAC7F0F}" srcId="{4676B44F-F681-4E27-BDD0-646ECA13A311}" destId="{F58FF5B1-11BC-453A-B61D-0F2387B94D08}" srcOrd="5" destOrd="0" parTransId="{33FFB39A-A358-4457-95B5-FFBAD8AC3BED}" sibTransId="{9FBB93FC-B090-4A84-A581-EF364146696D}"/>
    <dgm:cxn modelId="{3859F0F4-2C9A-4577-978A-556DE677E362}" type="presOf" srcId="{8DB6C99A-3BC1-4FA8-80A8-1F525E221C52}" destId="{9683CD61-3161-4E10-AAD3-5BB524CD8A51}" srcOrd="0" destOrd="0" presId="urn:microsoft.com/office/officeart/2005/8/layout/default"/>
    <dgm:cxn modelId="{3F7662AA-684B-43F3-A325-23D1EFE23B06}" type="presParOf" srcId="{F64859EE-8395-42CD-AE49-A25C893B481E}" destId="{0917A739-7776-4A65-ADA2-259B05E448B8}" srcOrd="0" destOrd="0" presId="urn:microsoft.com/office/officeart/2005/8/layout/default"/>
    <dgm:cxn modelId="{63E80764-B83B-4040-94DB-21C2FE6E87D0}" type="presParOf" srcId="{F64859EE-8395-42CD-AE49-A25C893B481E}" destId="{F7182B92-4D62-4BD1-A24D-3D8BB3FA20F2}" srcOrd="1" destOrd="0" presId="urn:microsoft.com/office/officeart/2005/8/layout/default"/>
    <dgm:cxn modelId="{635B7468-01C6-4C27-97B4-909C00A1BCF3}" type="presParOf" srcId="{F64859EE-8395-42CD-AE49-A25C893B481E}" destId="{628EA6D7-3F5B-4428-8D31-8CDC4CDE9BAE}" srcOrd="2" destOrd="0" presId="urn:microsoft.com/office/officeart/2005/8/layout/default"/>
    <dgm:cxn modelId="{985EDD8E-19CC-4740-BB02-445E630A8E40}" type="presParOf" srcId="{F64859EE-8395-42CD-AE49-A25C893B481E}" destId="{4C10031A-7652-475C-A66F-A192B5494989}" srcOrd="3" destOrd="0" presId="urn:microsoft.com/office/officeart/2005/8/layout/default"/>
    <dgm:cxn modelId="{39E7A95F-39E9-498F-97EB-CF6A744F0CBE}" type="presParOf" srcId="{F64859EE-8395-42CD-AE49-A25C893B481E}" destId="{9683CD61-3161-4E10-AAD3-5BB524CD8A51}" srcOrd="4" destOrd="0" presId="urn:microsoft.com/office/officeart/2005/8/layout/default"/>
    <dgm:cxn modelId="{945452C2-79C1-4089-A70F-84FA6D9CC75F}" type="presParOf" srcId="{F64859EE-8395-42CD-AE49-A25C893B481E}" destId="{815524B6-7755-43E8-B0D1-5622401369D1}" srcOrd="5" destOrd="0" presId="urn:microsoft.com/office/officeart/2005/8/layout/default"/>
    <dgm:cxn modelId="{ECE4805F-87EB-4880-8E3E-81ED9A35544E}" type="presParOf" srcId="{F64859EE-8395-42CD-AE49-A25C893B481E}" destId="{A6DEF5F9-8C9A-48CE-9195-90DC03FD2CFE}" srcOrd="6" destOrd="0" presId="urn:microsoft.com/office/officeart/2005/8/layout/default"/>
    <dgm:cxn modelId="{DCA28967-7331-4AF7-B853-FB35EF96C9EA}" type="presParOf" srcId="{F64859EE-8395-42CD-AE49-A25C893B481E}" destId="{E970C95E-3F22-4127-8D5F-7E0822FA48F1}" srcOrd="7" destOrd="0" presId="urn:microsoft.com/office/officeart/2005/8/layout/default"/>
    <dgm:cxn modelId="{E363B0F4-DC24-4630-9957-68FA6B5DA95F}" type="presParOf" srcId="{F64859EE-8395-42CD-AE49-A25C893B481E}" destId="{16FBD30F-9F98-4950-A0DD-42DE355F1EB9}" srcOrd="8" destOrd="0" presId="urn:microsoft.com/office/officeart/2005/8/layout/default"/>
    <dgm:cxn modelId="{9734C83E-70A2-4189-A66E-7FB20B8945A6}" type="presParOf" srcId="{F64859EE-8395-42CD-AE49-A25C893B481E}" destId="{B88B2AE1-F1BC-4498-86F8-D563FD3655F2}" srcOrd="9" destOrd="0" presId="urn:microsoft.com/office/officeart/2005/8/layout/default"/>
    <dgm:cxn modelId="{51B874C6-E951-4E81-91DA-7915BACE64D0}" type="presParOf" srcId="{F64859EE-8395-42CD-AE49-A25C893B481E}" destId="{E6085F0B-E55F-4928-82D9-2A71FB77D3C5}" srcOrd="10" destOrd="0" presId="urn:microsoft.com/office/officeart/2005/8/layout/default"/>
    <dgm:cxn modelId="{9168AD1D-C2DD-4811-A931-40280F839A46}" type="presParOf" srcId="{F64859EE-8395-42CD-AE49-A25C893B481E}" destId="{058E1FCE-334C-4F73-88CC-9587403CE80E}" srcOrd="11" destOrd="0" presId="urn:microsoft.com/office/officeart/2005/8/layout/default"/>
    <dgm:cxn modelId="{F59EFCE5-57BC-416D-B9CF-A0A0E0A39B01}" type="presParOf" srcId="{F64859EE-8395-42CD-AE49-A25C893B481E}" destId="{C35A9DE0-CB3F-44FF-973D-C86D8FF18C42}" srcOrd="12" destOrd="0" presId="urn:microsoft.com/office/officeart/2005/8/layout/default"/>
    <dgm:cxn modelId="{D1410FB3-502C-46E7-A859-35CD1B939222}" type="presParOf" srcId="{F64859EE-8395-42CD-AE49-A25C893B481E}" destId="{6A11472F-CCF4-406E-8651-6B1597A851F7}" srcOrd="13" destOrd="0" presId="urn:microsoft.com/office/officeart/2005/8/layout/default"/>
    <dgm:cxn modelId="{D3EE0BF3-6166-461B-B3DE-AC04A2620B17}" type="presParOf" srcId="{F64859EE-8395-42CD-AE49-A25C893B481E}" destId="{B7FEAD6B-374E-4137-8C4A-96F22F8BFDA5}" srcOrd="14" destOrd="0" presId="urn:microsoft.com/office/officeart/2005/8/layout/default"/>
    <dgm:cxn modelId="{FF0BCA9A-74BF-468F-9DDF-D592CBADA5DA}" type="presParOf" srcId="{F64859EE-8395-42CD-AE49-A25C893B481E}" destId="{7C9FB29D-16C1-4AEB-98D2-7738C39A58A1}" srcOrd="15" destOrd="0" presId="urn:microsoft.com/office/officeart/2005/8/layout/default"/>
    <dgm:cxn modelId="{24A20897-6985-45B4-94DF-EB361B372DAB}" type="presParOf" srcId="{F64859EE-8395-42CD-AE49-A25C893B481E}" destId="{EF5AB856-2768-49F0-AD4F-387C91FE2BC8}" srcOrd="16" destOrd="0" presId="urn:microsoft.com/office/officeart/2005/8/layout/default"/>
    <dgm:cxn modelId="{3D9E6F5F-DFFD-4943-837B-8BC39999DBC5}" type="presParOf" srcId="{F64859EE-8395-42CD-AE49-A25C893B481E}" destId="{5D939314-38FE-42C6-9A4A-159327E1F377}" srcOrd="17" destOrd="0" presId="urn:microsoft.com/office/officeart/2005/8/layout/default"/>
    <dgm:cxn modelId="{C0EDA454-95C5-4265-935C-DB406F4C0714}" type="presParOf" srcId="{F64859EE-8395-42CD-AE49-A25C893B481E}" destId="{43B828F7-C59A-4379-959A-B5D246C708F4}"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4BA5A-24BC-443A-8DE3-AB17A696EA4F}">
      <dsp:nvSpPr>
        <dsp:cNvPr id="0" name=""/>
        <dsp:cNvSpPr/>
      </dsp:nvSpPr>
      <dsp:spPr>
        <a:xfrm rot="5400000">
          <a:off x="6409846" y="-2755582"/>
          <a:ext cx="1471763" cy="7051852"/>
        </a:xfrm>
        <a:prstGeom prst="round2SameRect">
          <a:avLst/>
        </a:prstGeom>
        <a:solidFill>
          <a:srgbClr val="D0DAF1"/>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IE" sz="2100" kern="1200" baseline="0" dirty="0"/>
            <a:t>No capital expenditures to scale up.</a:t>
          </a:r>
          <a:endParaRPr lang="en-US" sz="2100" kern="1200" dirty="0"/>
        </a:p>
        <a:p>
          <a:pPr marL="228600" lvl="1" indent="-228600" algn="l" defTabSz="933450">
            <a:lnSpc>
              <a:spcPct val="90000"/>
            </a:lnSpc>
            <a:spcBef>
              <a:spcPct val="0"/>
            </a:spcBef>
            <a:spcAft>
              <a:spcPct val="15000"/>
            </a:spcAft>
            <a:buChar char="•"/>
          </a:pPr>
          <a:r>
            <a:rPr lang="en-IE" sz="2100" kern="1200" baseline="0" dirty="0"/>
            <a:t>Applications can be quickly provisioned and deprovisioned.</a:t>
          </a:r>
          <a:endParaRPr lang="en-US" sz="2100" kern="1200" dirty="0"/>
        </a:p>
        <a:p>
          <a:pPr marL="228600" lvl="1" indent="-228600" algn="l" defTabSz="933450">
            <a:lnSpc>
              <a:spcPct val="90000"/>
            </a:lnSpc>
            <a:spcBef>
              <a:spcPct val="0"/>
            </a:spcBef>
            <a:spcAft>
              <a:spcPct val="15000"/>
            </a:spcAft>
            <a:buChar char="•"/>
          </a:pPr>
          <a:r>
            <a:rPr lang="en-IE" sz="2100" kern="1200" baseline="0" dirty="0"/>
            <a:t>Organizations pay only for what they use.</a:t>
          </a:r>
          <a:endParaRPr lang="en-US" sz="2100" kern="1200" dirty="0"/>
        </a:p>
      </dsp:txBody>
      <dsp:txXfrm rot="-5400000">
        <a:off x="3619802" y="106308"/>
        <a:ext cx="6980006" cy="1328071"/>
      </dsp:txXfrm>
    </dsp:sp>
    <dsp:sp modelId="{87D7F6FB-8BB4-4412-B1CB-3F27C99E286F}">
      <dsp:nvSpPr>
        <dsp:cNvPr id="0" name=""/>
        <dsp:cNvSpPr/>
      </dsp:nvSpPr>
      <dsp:spPr>
        <a:xfrm>
          <a:off x="365349" y="68"/>
          <a:ext cx="3235174" cy="1540549"/>
        </a:xfrm>
        <a:prstGeom prst="roundRect">
          <a:avLst/>
        </a:prstGeom>
        <a:solidFill>
          <a:srgbClr val="0778D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Public cloud:</a:t>
          </a:r>
          <a:endParaRPr lang="en-US" sz="2400" kern="1200" dirty="0"/>
        </a:p>
      </dsp:txBody>
      <dsp:txXfrm>
        <a:off x="440552" y="75271"/>
        <a:ext cx="3084768" cy="1390143"/>
      </dsp:txXfrm>
    </dsp:sp>
    <dsp:sp modelId="{84CB07D2-0664-4559-B012-69025530A126}">
      <dsp:nvSpPr>
        <dsp:cNvPr id="0" name=""/>
        <dsp:cNvSpPr/>
      </dsp:nvSpPr>
      <dsp:spPr>
        <a:xfrm rot="5400000">
          <a:off x="6381247" y="-1123047"/>
          <a:ext cx="1471763" cy="705185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dirty="0">
              <a:solidFill>
                <a:prstClr val="black">
                  <a:hueOff val="0"/>
                  <a:satOff val="0"/>
                  <a:lumOff val="0"/>
                  <a:alphaOff val="0"/>
                </a:prstClr>
              </a:solidFill>
              <a:latin typeface="Calibri" panose="020F0502020204030204"/>
              <a:ea typeface="+mn-ea"/>
              <a:cs typeface="+mn-cs"/>
            </a:rPr>
            <a:t>Hardware must be purchased for start-up and maintenance.</a:t>
          </a:r>
        </a:p>
        <a:p>
          <a:pPr marL="171450" lvl="1" indent="-171450" algn="l" defTabSz="844550">
            <a:lnSpc>
              <a:spcPct val="90000"/>
            </a:lnSpc>
            <a:spcBef>
              <a:spcPct val="0"/>
            </a:spcBef>
            <a:spcAft>
              <a:spcPct val="15000"/>
            </a:spcAft>
            <a:buChar char="•"/>
          </a:pPr>
          <a:r>
            <a:rPr lang="en-IE" sz="1900" kern="1200" baseline="0" dirty="0">
              <a:solidFill>
                <a:prstClr val="black">
                  <a:hueOff val="0"/>
                  <a:satOff val="0"/>
                  <a:lumOff val="0"/>
                  <a:alphaOff val="0"/>
                </a:prstClr>
              </a:solidFill>
              <a:latin typeface="Calibri" panose="020F0502020204030204"/>
              <a:ea typeface="+mn-ea"/>
              <a:cs typeface="+mn-cs"/>
            </a:rPr>
            <a:t>Organizations have complete control over resources.</a:t>
          </a:r>
          <a:endParaRPr lang="en-US" sz="1900" kern="1200" baseline="0" dirty="0">
            <a:solidFill>
              <a:prstClr val="black">
                <a:hueOff val="0"/>
                <a:satOff val="0"/>
                <a:lumOff val="0"/>
                <a:alphaOff val="0"/>
              </a:prstClr>
            </a:solidFill>
            <a:latin typeface="Calibri" panose="020F0502020204030204"/>
            <a:ea typeface="+mn-ea"/>
            <a:cs typeface="+mn-cs"/>
          </a:endParaRPr>
        </a:p>
        <a:p>
          <a:pPr marL="171450" lvl="1" indent="-171450" algn="l" defTabSz="844550">
            <a:lnSpc>
              <a:spcPct val="90000"/>
            </a:lnSpc>
            <a:spcBef>
              <a:spcPct val="0"/>
            </a:spcBef>
            <a:spcAft>
              <a:spcPct val="15000"/>
            </a:spcAft>
            <a:buChar char="•"/>
          </a:pPr>
          <a:r>
            <a:rPr lang="en-IE" sz="1900" kern="1200" baseline="0" dirty="0">
              <a:solidFill>
                <a:prstClr val="black">
                  <a:hueOff val="0"/>
                  <a:satOff val="0"/>
                  <a:lumOff val="0"/>
                  <a:alphaOff val="0"/>
                </a:prstClr>
              </a:solidFill>
              <a:latin typeface="Calibri" panose="020F0502020204030204"/>
              <a:ea typeface="+mn-ea"/>
              <a:cs typeface="+mn-cs"/>
            </a:rPr>
            <a:t>Organizations have complete control over security.</a:t>
          </a:r>
          <a:endParaRPr lang="en-US" sz="1900" kern="1200" baseline="0" dirty="0">
            <a:solidFill>
              <a:prstClr val="black">
                <a:hueOff val="0"/>
                <a:satOff val="0"/>
                <a:lumOff val="0"/>
                <a:alphaOff val="0"/>
              </a:prstClr>
            </a:solidFill>
            <a:latin typeface="Calibri" panose="020F0502020204030204"/>
            <a:ea typeface="+mn-ea"/>
            <a:cs typeface="+mn-cs"/>
          </a:endParaRPr>
        </a:p>
      </dsp:txBody>
      <dsp:txXfrm rot="-5400000">
        <a:off x="3591203" y="1738843"/>
        <a:ext cx="6980006" cy="1328071"/>
      </dsp:txXfrm>
    </dsp:sp>
    <dsp:sp modelId="{88A535B2-B90A-407F-9D42-7CB13AD4D25F}">
      <dsp:nvSpPr>
        <dsp:cNvPr id="0" name=""/>
        <dsp:cNvSpPr/>
      </dsp:nvSpPr>
      <dsp:spPr>
        <a:xfrm>
          <a:off x="405545" y="1642648"/>
          <a:ext cx="3175674" cy="1540549"/>
        </a:xfrm>
        <a:prstGeom prst="roundRect">
          <a:avLst/>
        </a:prstGeom>
        <a:solidFill>
          <a:srgbClr val="0778D4"/>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solidFill>
                <a:prstClr val="white"/>
              </a:solidFill>
              <a:latin typeface="Calibri" panose="020F0502020204030204"/>
              <a:ea typeface="+mn-ea"/>
              <a:cs typeface="+mn-cs"/>
            </a:rPr>
            <a:t>Private cloud:</a:t>
          </a:r>
        </a:p>
      </dsp:txBody>
      <dsp:txXfrm>
        <a:off x="480748" y="1717851"/>
        <a:ext cx="3025268" cy="1390143"/>
      </dsp:txXfrm>
    </dsp:sp>
    <dsp:sp modelId="{94417450-2E19-46E4-8DA8-E9C6F290F663}">
      <dsp:nvSpPr>
        <dsp:cNvPr id="0" name=""/>
        <dsp:cNvSpPr/>
      </dsp:nvSpPr>
      <dsp:spPr>
        <a:xfrm rot="5400000">
          <a:off x="6391362" y="509487"/>
          <a:ext cx="1471763" cy="705185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171450" lvl="1" indent="-171450" algn="l" defTabSz="844550">
            <a:lnSpc>
              <a:spcPct val="90000"/>
            </a:lnSpc>
            <a:spcBef>
              <a:spcPct val="0"/>
            </a:spcBef>
            <a:spcAft>
              <a:spcPct val="15000"/>
            </a:spcAft>
            <a:buChar char="•"/>
          </a:pPr>
          <a:r>
            <a:rPr lang="en-IE" sz="1900" kern="1200" baseline="0" dirty="0">
              <a:solidFill>
                <a:prstClr val="black">
                  <a:hueOff val="0"/>
                  <a:satOff val="0"/>
                  <a:lumOff val="0"/>
                  <a:alphaOff val="0"/>
                </a:prstClr>
              </a:solidFill>
              <a:latin typeface="Calibri" panose="020F0502020204030204"/>
              <a:ea typeface="+mn-ea"/>
              <a:cs typeface="+mn-cs"/>
            </a:rPr>
            <a:t>Provides the most flexibility.</a:t>
          </a:r>
          <a:endParaRPr lang="en-US" sz="1900" kern="1200" baseline="0" dirty="0">
            <a:solidFill>
              <a:prstClr val="black">
                <a:hueOff val="0"/>
                <a:satOff val="0"/>
                <a:lumOff val="0"/>
                <a:alphaOff val="0"/>
              </a:prstClr>
            </a:solidFill>
            <a:latin typeface="Calibri" panose="020F0502020204030204"/>
            <a:ea typeface="+mn-ea"/>
            <a:cs typeface="+mn-cs"/>
          </a:endParaRPr>
        </a:p>
        <a:p>
          <a:pPr marL="171450" lvl="1" indent="-171450" algn="l" defTabSz="844550">
            <a:lnSpc>
              <a:spcPct val="90000"/>
            </a:lnSpc>
            <a:spcBef>
              <a:spcPct val="0"/>
            </a:spcBef>
            <a:spcAft>
              <a:spcPct val="15000"/>
            </a:spcAft>
            <a:buChar char="•"/>
          </a:pPr>
          <a:r>
            <a:rPr lang="en-IE" sz="1900" kern="1200" baseline="0" dirty="0">
              <a:solidFill>
                <a:prstClr val="black">
                  <a:hueOff val="0"/>
                  <a:satOff val="0"/>
                  <a:lumOff val="0"/>
                  <a:alphaOff val="0"/>
                </a:prstClr>
              </a:solidFill>
              <a:latin typeface="Calibri" panose="020F0502020204030204"/>
              <a:ea typeface="+mn-ea"/>
              <a:cs typeface="+mn-cs"/>
            </a:rPr>
            <a:t>Organizations determine where to run their applications.</a:t>
          </a:r>
          <a:endParaRPr lang="en-US" sz="1900" kern="1200" baseline="0" dirty="0">
            <a:solidFill>
              <a:prstClr val="black">
                <a:hueOff val="0"/>
                <a:satOff val="0"/>
                <a:lumOff val="0"/>
                <a:alphaOff val="0"/>
              </a:prstClr>
            </a:solidFill>
            <a:latin typeface="Calibri" panose="020F0502020204030204"/>
            <a:ea typeface="+mn-ea"/>
            <a:cs typeface="+mn-cs"/>
          </a:endParaRPr>
        </a:p>
        <a:p>
          <a:pPr marL="171450" lvl="1" indent="-171450" algn="l" defTabSz="844550">
            <a:lnSpc>
              <a:spcPct val="90000"/>
            </a:lnSpc>
            <a:spcBef>
              <a:spcPct val="0"/>
            </a:spcBef>
            <a:spcAft>
              <a:spcPct val="15000"/>
            </a:spcAft>
            <a:buChar char="•"/>
          </a:pPr>
          <a:r>
            <a:rPr lang="en-IE" sz="1900" kern="1200" baseline="0" dirty="0">
              <a:solidFill>
                <a:prstClr val="black">
                  <a:hueOff val="0"/>
                  <a:satOff val="0"/>
                  <a:lumOff val="0"/>
                  <a:alphaOff val="0"/>
                </a:prstClr>
              </a:solidFill>
              <a:latin typeface="Calibri" panose="020F0502020204030204"/>
              <a:ea typeface="+mn-ea"/>
              <a:cs typeface="+mn-cs"/>
            </a:rPr>
            <a:t>Organizations control security, compliance, or legal requirements.</a:t>
          </a:r>
          <a:endParaRPr lang="en-US" sz="1900" kern="1200" baseline="0" dirty="0">
            <a:solidFill>
              <a:prstClr val="black">
                <a:hueOff val="0"/>
                <a:satOff val="0"/>
                <a:lumOff val="0"/>
                <a:alphaOff val="0"/>
              </a:prstClr>
            </a:solidFill>
            <a:latin typeface="Calibri" panose="020F0502020204030204"/>
            <a:ea typeface="+mn-ea"/>
            <a:cs typeface="+mn-cs"/>
          </a:endParaRPr>
        </a:p>
      </dsp:txBody>
      <dsp:txXfrm rot="-5400000">
        <a:off x="3601318" y="3371377"/>
        <a:ext cx="6980006" cy="1328071"/>
      </dsp:txXfrm>
    </dsp:sp>
    <dsp:sp modelId="{0770343A-9F42-477D-A5E8-D86A57CFBD7B}">
      <dsp:nvSpPr>
        <dsp:cNvPr id="0" name=""/>
        <dsp:cNvSpPr/>
      </dsp:nvSpPr>
      <dsp:spPr>
        <a:xfrm>
          <a:off x="365349" y="3265139"/>
          <a:ext cx="3235967" cy="1540549"/>
        </a:xfrm>
        <a:prstGeom prst="roundRect">
          <a:avLst/>
        </a:prstGeom>
        <a:solidFill>
          <a:srgbClr val="0778D4"/>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a:solidFill>
                <a:prstClr val="white"/>
              </a:solidFill>
              <a:latin typeface="Calibri" panose="020F0502020204030204"/>
              <a:ea typeface="+mn-ea"/>
              <a:cs typeface="+mn-cs"/>
            </a:rPr>
            <a:t>Hybrid cloud:</a:t>
          </a:r>
        </a:p>
      </dsp:txBody>
      <dsp:txXfrm>
        <a:off x="440552" y="3340342"/>
        <a:ext cx="3085561" cy="1390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7A739-7776-4A65-ADA2-259B05E448B8}">
      <dsp:nvSpPr>
        <dsp:cNvPr id="0" name=""/>
        <dsp:cNvSpPr/>
      </dsp:nvSpPr>
      <dsp:spPr>
        <a:xfrm>
          <a:off x="895212" y="2027"/>
          <a:ext cx="1922784" cy="1153670"/>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0" i="0" kern="1200" dirty="0"/>
            <a:t>Compute</a:t>
          </a:r>
          <a:endParaRPr lang="en-US" sz="2800" kern="1200" dirty="0"/>
        </a:p>
      </dsp:txBody>
      <dsp:txXfrm>
        <a:off x="895212" y="2027"/>
        <a:ext cx="1922784" cy="1153670"/>
      </dsp:txXfrm>
    </dsp:sp>
    <dsp:sp modelId="{628EA6D7-3F5B-4428-8D31-8CDC4CDE9BAE}">
      <dsp:nvSpPr>
        <dsp:cNvPr id="0" name=""/>
        <dsp:cNvSpPr/>
      </dsp:nvSpPr>
      <dsp:spPr>
        <a:xfrm>
          <a:off x="3010275" y="2027"/>
          <a:ext cx="1922784" cy="1153670"/>
        </a:xfrm>
        <a:prstGeom prst="rect">
          <a:avLst/>
        </a:prstGeom>
        <a:solidFill>
          <a:schemeClr val="accent2">
            <a:shade val="80000"/>
            <a:hueOff val="-53491"/>
            <a:satOff val="1130"/>
            <a:lumOff val="30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0" i="0" kern="1200" dirty="0"/>
            <a:t>Networking</a:t>
          </a:r>
          <a:endParaRPr lang="en-US" sz="2800" kern="1200" dirty="0"/>
        </a:p>
      </dsp:txBody>
      <dsp:txXfrm>
        <a:off x="3010275" y="2027"/>
        <a:ext cx="1922784" cy="1153670"/>
      </dsp:txXfrm>
    </dsp:sp>
    <dsp:sp modelId="{9683CD61-3161-4E10-AAD3-5BB524CD8A51}">
      <dsp:nvSpPr>
        <dsp:cNvPr id="0" name=""/>
        <dsp:cNvSpPr/>
      </dsp:nvSpPr>
      <dsp:spPr>
        <a:xfrm>
          <a:off x="5125339" y="2027"/>
          <a:ext cx="1922784" cy="1153670"/>
        </a:xfrm>
        <a:prstGeom prst="rect">
          <a:avLst/>
        </a:prstGeom>
        <a:solidFill>
          <a:schemeClr val="accent2">
            <a:shade val="80000"/>
            <a:hueOff val="-106981"/>
            <a:satOff val="2259"/>
            <a:lumOff val="60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0" i="0" kern="1200"/>
            <a:t>Storage</a:t>
          </a:r>
          <a:endParaRPr lang="en-US" sz="2800" kern="1200"/>
        </a:p>
      </dsp:txBody>
      <dsp:txXfrm>
        <a:off x="5125339" y="2027"/>
        <a:ext cx="1922784" cy="1153670"/>
      </dsp:txXfrm>
    </dsp:sp>
    <dsp:sp modelId="{A6DEF5F9-8C9A-48CE-9195-90DC03FD2CFE}">
      <dsp:nvSpPr>
        <dsp:cNvPr id="0" name=""/>
        <dsp:cNvSpPr/>
      </dsp:nvSpPr>
      <dsp:spPr>
        <a:xfrm>
          <a:off x="7240402" y="2027"/>
          <a:ext cx="1922784" cy="1153670"/>
        </a:xfrm>
        <a:prstGeom prst="rect">
          <a:avLst/>
        </a:prstGeom>
        <a:solidFill>
          <a:srgbClr val="ED7D31">
            <a:shade val="80000"/>
            <a:hueOff val="-374434"/>
            <a:satOff val="7907"/>
            <a:lumOff val="21063"/>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0" i="0" kern="1200">
              <a:solidFill>
                <a:prstClr val="white"/>
              </a:solidFill>
              <a:latin typeface="Calibri" panose="020F0502020204030204"/>
              <a:ea typeface="+mn-ea"/>
              <a:cs typeface="+mn-cs"/>
            </a:rPr>
            <a:t>Mobile</a:t>
          </a:r>
          <a:endParaRPr lang="en-US" sz="2800" b="0" i="0" kern="1200">
            <a:solidFill>
              <a:prstClr val="white"/>
            </a:solidFill>
            <a:latin typeface="Calibri" panose="020F0502020204030204"/>
            <a:ea typeface="+mn-ea"/>
            <a:cs typeface="+mn-cs"/>
          </a:endParaRPr>
        </a:p>
      </dsp:txBody>
      <dsp:txXfrm>
        <a:off x="7240402" y="2027"/>
        <a:ext cx="1922784" cy="1153670"/>
      </dsp:txXfrm>
    </dsp:sp>
    <dsp:sp modelId="{16FBD30F-9F98-4950-A0DD-42DE355F1EB9}">
      <dsp:nvSpPr>
        <dsp:cNvPr id="0" name=""/>
        <dsp:cNvSpPr/>
      </dsp:nvSpPr>
      <dsp:spPr>
        <a:xfrm>
          <a:off x="895212" y="1347976"/>
          <a:ext cx="1922784" cy="1153670"/>
        </a:xfrm>
        <a:prstGeom prst="rect">
          <a:avLst/>
        </a:prstGeom>
        <a:solidFill>
          <a:srgbClr val="ED7D31">
            <a:shade val="80000"/>
            <a:hueOff val="-374434"/>
            <a:satOff val="7907"/>
            <a:lumOff val="21063"/>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0" i="0" kern="1200">
              <a:solidFill>
                <a:prstClr val="white"/>
              </a:solidFill>
              <a:latin typeface="Calibri" panose="020F0502020204030204"/>
              <a:ea typeface="+mn-ea"/>
              <a:cs typeface="+mn-cs"/>
            </a:rPr>
            <a:t>Databases</a:t>
          </a:r>
          <a:endParaRPr lang="en-US" sz="2800" b="0" i="0" kern="1200">
            <a:solidFill>
              <a:prstClr val="white"/>
            </a:solidFill>
            <a:latin typeface="Calibri" panose="020F0502020204030204"/>
            <a:ea typeface="+mn-ea"/>
            <a:cs typeface="+mn-cs"/>
          </a:endParaRPr>
        </a:p>
      </dsp:txBody>
      <dsp:txXfrm>
        <a:off x="895212" y="1347976"/>
        <a:ext cx="1922784" cy="1153670"/>
      </dsp:txXfrm>
    </dsp:sp>
    <dsp:sp modelId="{E6085F0B-E55F-4928-82D9-2A71FB77D3C5}">
      <dsp:nvSpPr>
        <dsp:cNvPr id="0" name=""/>
        <dsp:cNvSpPr/>
      </dsp:nvSpPr>
      <dsp:spPr>
        <a:xfrm>
          <a:off x="3010275" y="1347976"/>
          <a:ext cx="1922784" cy="1153670"/>
        </a:xfrm>
        <a:prstGeom prst="rect">
          <a:avLst/>
        </a:prstGeom>
        <a:solidFill>
          <a:srgbClr val="ED7D31">
            <a:shade val="80000"/>
            <a:hueOff val="-374434"/>
            <a:satOff val="7907"/>
            <a:lumOff val="21063"/>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0" i="0" kern="1200">
              <a:solidFill>
                <a:prstClr val="white"/>
              </a:solidFill>
              <a:latin typeface="Calibri" panose="020F0502020204030204"/>
              <a:ea typeface="+mn-ea"/>
              <a:cs typeface="+mn-cs"/>
            </a:rPr>
            <a:t>Web</a:t>
          </a:r>
          <a:endParaRPr lang="en-US" sz="2800" b="0" i="0" kern="1200">
            <a:solidFill>
              <a:prstClr val="white"/>
            </a:solidFill>
            <a:latin typeface="Calibri" panose="020F0502020204030204"/>
            <a:ea typeface="+mn-ea"/>
            <a:cs typeface="+mn-cs"/>
          </a:endParaRPr>
        </a:p>
      </dsp:txBody>
      <dsp:txXfrm>
        <a:off x="3010275" y="1347976"/>
        <a:ext cx="1922784" cy="1153670"/>
      </dsp:txXfrm>
    </dsp:sp>
    <dsp:sp modelId="{C35A9DE0-CB3F-44FF-973D-C86D8FF18C42}">
      <dsp:nvSpPr>
        <dsp:cNvPr id="0" name=""/>
        <dsp:cNvSpPr/>
      </dsp:nvSpPr>
      <dsp:spPr>
        <a:xfrm>
          <a:off x="5125339" y="1347976"/>
          <a:ext cx="1922784" cy="1153670"/>
        </a:xfrm>
        <a:prstGeom prst="rect">
          <a:avLst/>
        </a:prstGeom>
        <a:solidFill>
          <a:srgbClr val="ED7D31">
            <a:shade val="80000"/>
            <a:hueOff val="-374434"/>
            <a:satOff val="7907"/>
            <a:lumOff val="21063"/>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0" i="0" kern="1200" dirty="0">
              <a:solidFill>
                <a:prstClr val="white"/>
              </a:solidFill>
              <a:latin typeface="Calibri" panose="020F0502020204030204"/>
              <a:ea typeface="+mn-ea"/>
              <a:cs typeface="+mn-cs"/>
            </a:rPr>
            <a:t>Internet</a:t>
          </a:r>
          <a:r>
            <a:rPr lang="en-IN" sz="2800" b="0" i="0" kern="1200" dirty="0"/>
            <a:t> of Things (IoT)</a:t>
          </a:r>
          <a:endParaRPr lang="en-US" sz="2800" kern="1200" dirty="0"/>
        </a:p>
      </dsp:txBody>
      <dsp:txXfrm>
        <a:off x="5125339" y="1347976"/>
        <a:ext cx="1922784" cy="1153670"/>
      </dsp:txXfrm>
    </dsp:sp>
    <dsp:sp modelId="{B7FEAD6B-374E-4137-8C4A-96F22F8BFDA5}">
      <dsp:nvSpPr>
        <dsp:cNvPr id="0" name=""/>
        <dsp:cNvSpPr/>
      </dsp:nvSpPr>
      <dsp:spPr>
        <a:xfrm>
          <a:off x="7240402" y="1347976"/>
          <a:ext cx="1922784" cy="1153670"/>
        </a:xfrm>
        <a:prstGeom prst="rect">
          <a:avLst/>
        </a:prstGeom>
        <a:solidFill>
          <a:schemeClr val="accent2">
            <a:shade val="80000"/>
            <a:hueOff val="-374434"/>
            <a:satOff val="7907"/>
            <a:lumOff val="210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0" i="0" kern="1200"/>
            <a:t>Big data</a:t>
          </a:r>
          <a:endParaRPr lang="en-US" sz="2800" kern="1200"/>
        </a:p>
      </dsp:txBody>
      <dsp:txXfrm>
        <a:off x="7240402" y="1347976"/>
        <a:ext cx="1922784" cy="1153670"/>
      </dsp:txXfrm>
    </dsp:sp>
    <dsp:sp modelId="{EF5AB856-2768-49F0-AD4F-387C91FE2BC8}">
      <dsp:nvSpPr>
        <dsp:cNvPr id="0" name=""/>
        <dsp:cNvSpPr/>
      </dsp:nvSpPr>
      <dsp:spPr>
        <a:xfrm>
          <a:off x="3010275" y="2693925"/>
          <a:ext cx="1922784" cy="1153670"/>
        </a:xfrm>
        <a:prstGeom prst="rect">
          <a:avLst/>
        </a:prstGeom>
        <a:solidFill>
          <a:schemeClr val="accent2">
            <a:shade val="80000"/>
            <a:hueOff val="-427924"/>
            <a:satOff val="9036"/>
            <a:lumOff val="240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0" i="0" kern="1200"/>
            <a:t>AI</a:t>
          </a:r>
          <a:endParaRPr lang="en-US" sz="2800" kern="1200"/>
        </a:p>
      </dsp:txBody>
      <dsp:txXfrm>
        <a:off x="3010275" y="2693925"/>
        <a:ext cx="1922784" cy="1153670"/>
      </dsp:txXfrm>
    </dsp:sp>
    <dsp:sp modelId="{43B828F7-C59A-4379-959A-B5D246C708F4}">
      <dsp:nvSpPr>
        <dsp:cNvPr id="0" name=""/>
        <dsp:cNvSpPr/>
      </dsp:nvSpPr>
      <dsp:spPr>
        <a:xfrm>
          <a:off x="5125339" y="2693925"/>
          <a:ext cx="1922784" cy="1153670"/>
        </a:xfrm>
        <a:prstGeom prst="rect">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0" i="0" kern="1200"/>
            <a:t>DevOps</a:t>
          </a:r>
          <a:endParaRPr lang="en-US" sz="2800" kern="1200"/>
        </a:p>
      </dsp:txBody>
      <dsp:txXfrm>
        <a:off x="5125339" y="2693925"/>
        <a:ext cx="1922784" cy="115367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8C888-BDA8-43B5-A903-8322DEDE2813}" type="datetimeFigureOut">
              <a:rPr lang="en-US" smtClean="0"/>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5023F-C372-4B28-955D-FF254931AD48}" type="slidenum">
              <a:rPr lang="en-US" smtClean="0"/>
              <a:t>‹#›</a:t>
            </a:fld>
            <a:endParaRPr lang="en-US"/>
          </a:p>
        </p:txBody>
      </p:sp>
    </p:spTree>
    <p:extLst>
      <p:ext uri="{BB962C8B-B14F-4D97-AF65-F5344CB8AC3E}">
        <p14:creationId xmlns:p14="http://schemas.microsoft.com/office/powerpoint/2010/main" val="1677334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a:t>
            </a:fld>
            <a:endParaRPr lang="en-US" dirty="0"/>
          </a:p>
        </p:txBody>
      </p:sp>
    </p:spTree>
    <p:extLst>
      <p:ext uri="{BB962C8B-B14F-4D97-AF65-F5344CB8AC3E}">
        <p14:creationId xmlns:p14="http://schemas.microsoft.com/office/powerpoint/2010/main" val="508156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974917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0" i="0" dirty="0">
                <a:effectLst/>
                <a:latin typeface="Segoe UI" panose="020B0502040204020203" pitchFamily="34" charset="0"/>
              </a:rPr>
              <a:t>This consumption-based model brings with it many benefits, including:</a:t>
            </a:r>
          </a:p>
          <a:p>
            <a:pPr algn="l">
              <a:buFont typeface="Arial" panose="020B0604020202020204" pitchFamily="34" charset="0"/>
              <a:buChar char="•"/>
            </a:pPr>
            <a:r>
              <a:rPr lang="en-US" sz="2000" b="0" i="0" dirty="0">
                <a:effectLst/>
                <a:latin typeface="Segoe UI" panose="020B0502040204020203" pitchFamily="34" charset="0"/>
              </a:rPr>
              <a:t>No upfront costs.</a:t>
            </a:r>
          </a:p>
          <a:p>
            <a:pPr algn="l">
              <a:buFont typeface="Arial" panose="020B0604020202020204" pitchFamily="34" charset="0"/>
              <a:buChar char="•"/>
            </a:pPr>
            <a:r>
              <a:rPr lang="en-US" sz="2000" b="0" i="0" dirty="0">
                <a:effectLst/>
                <a:latin typeface="Segoe UI" panose="020B0502040204020203" pitchFamily="34" charset="0"/>
              </a:rPr>
              <a:t>No need to purchase and manage costly infrastructure that they may or may not use to its fullest.</a:t>
            </a:r>
          </a:p>
          <a:p>
            <a:pPr algn="l">
              <a:buFont typeface="Arial" panose="020B0604020202020204" pitchFamily="34" charset="0"/>
              <a:buChar char="•"/>
            </a:pPr>
            <a:r>
              <a:rPr lang="en-US" sz="2000" b="0" i="0" dirty="0">
                <a:effectLst/>
                <a:latin typeface="Segoe UI" panose="020B0502040204020203" pitchFamily="34" charset="0"/>
              </a:rPr>
              <a:t>The ability to pay for additional resources when they are needed.</a:t>
            </a:r>
          </a:p>
          <a:p>
            <a:pPr algn="l">
              <a:buFont typeface="Arial" panose="020B0604020202020204" pitchFamily="34" charset="0"/>
              <a:buChar char="•"/>
            </a:pPr>
            <a:r>
              <a:rPr lang="en-US" sz="2000" b="0" i="0" dirty="0">
                <a:effectLst/>
                <a:latin typeface="Segoe UI" panose="020B0502040204020203" pitchFamily="34" charset="0"/>
              </a:rPr>
              <a:t>The ability to stop paying for resources that are no longer needed.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70362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IaaS, PaaS, and SaaS have dedicated topics, coming up.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90997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title page for AZ-900T00 or AZ-900T01.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86949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p>
          <a:p>
            <a:endParaRPr lang="en-IE" sz="900" u="sng" dirty="0">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Most basic cloud computing services category.</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Instant computing infrastructure, provisioned and managed over the internet.</a:t>
            </a:r>
          </a:p>
          <a:p>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9729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p>
          <a:p>
            <a:endParaRPr lang="en-IE" sz="900" u="sng" dirty="0"/>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Provides environment for building, testing, and deploying software applications. </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Helps create applications quickly, without focusing on managing underlying infrastructure.</a:t>
            </a:r>
          </a:p>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796896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24199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some of the cloud service comparison discussion points.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9395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IaaS, PaaS, and SaaS have dedicated topics, coming up.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63086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 list of geography locations is available at : </a:t>
            </a:r>
            <a:r>
              <a:rPr lang="en-IE" u="sng" dirty="0"/>
              <a:t>https://azure.microsoft.com/en-us/global-infrastructure/geographies/ </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743637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title page for AZ-900T00 or AZ-900T01.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29360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 list of regions and their locations is available at </a:t>
            </a:r>
            <a:r>
              <a:rPr lang="en-IE" sz="900" u="sng" dirty="0"/>
              <a:t>https://azure.microsoft.com/en-us/global-infrastructure/locations/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560339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dirty="0"/>
              <a:t>A full list of region pairs is available at </a:t>
            </a:r>
            <a:r>
              <a:rPr lang="en-IE" sz="900" u="sng" dirty="0"/>
              <a:t>https://docs.microsoft.com/en-us/azure/best-practices-availability-paired-regions#what-are-paired-regions </a:t>
            </a:r>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215324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906342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to introduce the upcoming topics. You could also use the slide at the end of the lesson to review.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3/5/2024 10:07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9826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11-13</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https://docs.microsoft.com/en-us/learn/modules/azure-architecture-fundamentals/resources-resource-manager</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3/5/2024 10:07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838544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203719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t>An account can have one subscription or multiple subscriptions.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Azure subscription offers - </a:t>
            </a:r>
            <a:r>
              <a:rPr lang="en-IE" u="sng" dirty="0"/>
              <a:t>https://azure.microsoft.com/en-us/support/legal/offer-details/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u="sng" dirty="0"/>
          </a:p>
          <a:p>
            <a:endParaRPr lang="en-IE" u="sng" dirty="0"/>
          </a:p>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14 &amp; 16</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https://docs.microsoft.com/en-us/learn/modules/azure-architecture-fundamentals/management-groups-subscriptions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62419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34</a:t>
            </a:fld>
            <a:endParaRPr lang="en-US" dirty="0"/>
          </a:p>
        </p:txBody>
      </p:sp>
    </p:spTree>
    <p:extLst>
      <p:ext uri="{BB962C8B-B14F-4D97-AF65-F5344CB8AC3E}">
        <p14:creationId xmlns:p14="http://schemas.microsoft.com/office/powerpoint/2010/main" val="1257079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a:solidFill>
                  <a:schemeClr val="tx1"/>
                </a:solidFill>
                <a:effectLst/>
                <a:latin typeface="Segoe UI Light" pitchFamily="34" charset="0"/>
                <a:ea typeface="+mn-ea"/>
                <a:cs typeface="+mn-cs"/>
              </a:rPr>
              <a:t>For a full list of compute services available with Azure and the context on when to use them, visit </a:t>
            </a:r>
            <a:r>
              <a:rPr lang="en-IE" u="sng"/>
              <a:t>https://azure.microsoft.com/en-us/product-categories/compute/ </a:t>
            </a:r>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507185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kern="1200" dirty="0">
                <a:solidFill>
                  <a:schemeClr val="tx1"/>
                </a:solidFill>
                <a:effectLst/>
                <a:latin typeface="Segoe UI Light" pitchFamily="34" charset="0"/>
                <a:ea typeface="+mn-ea"/>
                <a:cs typeface="+mn-cs"/>
              </a:rPr>
              <a:t>Azure virtual machines </a:t>
            </a:r>
            <a:r>
              <a:rPr lang="en-US" sz="882" b="0" kern="1200" dirty="0">
                <a:solidFill>
                  <a:schemeClr val="tx1"/>
                </a:solidFill>
                <a:effectLst/>
                <a:latin typeface="Segoe UI Light" pitchFamily="34" charset="0"/>
                <a:ea typeface="+mn-ea"/>
                <a:cs typeface="+mn-cs"/>
              </a:rPr>
              <a:t>- https://azure.microsoft.com/en-us/services/virtual-machines/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Virtual machine scale sets </a:t>
            </a:r>
            <a:r>
              <a:rPr lang="en-US" sz="882" b="0" kern="1200" dirty="0">
                <a:solidFill>
                  <a:schemeClr val="tx1"/>
                </a:solidFill>
                <a:effectLst/>
                <a:latin typeface="Segoe UI Light" pitchFamily="34" charset="0"/>
                <a:ea typeface="+mn-ea"/>
                <a:cs typeface="+mn-cs"/>
              </a:rPr>
              <a:t>- https://azure.microsoft.com/en-us/services/virtual-machine-scale-sets/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App services </a:t>
            </a:r>
            <a:r>
              <a:rPr lang="en-US" sz="882" b="0" kern="1200" dirty="0">
                <a:solidFill>
                  <a:schemeClr val="tx1"/>
                </a:solidFill>
                <a:effectLst/>
                <a:latin typeface="Segoe UI Light" pitchFamily="34" charset="0"/>
                <a:ea typeface="+mn-ea"/>
                <a:cs typeface="+mn-cs"/>
              </a:rPr>
              <a:t>- https://azure.microsoft.com/en-us/services/app-service/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Azure Functions </a:t>
            </a:r>
            <a:r>
              <a:rPr lang="en-US" sz="882" b="0" kern="1200" dirty="0">
                <a:solidFill>
                  <a:schemeClr val="tx1"/>
                </a:solidFill>
                <a:effectLst/>
                <a:latin typeface="Segoe UI Light" pitchFamily="34" charset="0"/>
                <a:ea typeface="+mn-ea"/>
                <a:cs typeface="+mn-cs"/>
              </a:rPr>
              <a:t>- https://azure.microsoft.com/en-us/services/functions/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10884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title page for AZ-900T00 or AZ-900T01.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95759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kern="1200" dirty="0">
                <a:solidFill>
                  <a:schemeClr val="tx1"/>
                </a:solidFill>
                <a:effectLst/>
                <a:latin typeface="Segoe UI Light" pitchFamily="34" charset="0"/>
                <a:ea typeface="+mn-ea"/>
                <a:cs typeface="+mn-cs"/>
              </a:rPr>
              <a:t>Azure virtual machines </a:t>
            </a:r>
            <a:r>
              <a:rPr lang="en-US" sz="882" b="0" kern="1200" dirty="0">
                <a:solidFill>
                  <a:schemeClr val="tx1"/>
                </a:solidFill>
                <a:effectLst/>
                <a:latin typeface="Segoe UI Light" pitchFamily="34" charset="0"/>
                <a:ea typeface="+mn-ea"/>
                <a:cs typeface="+mn-cs"/>
              </a:rPr>
              <a:t>- https://azure.microsoft.com/en-us/services/virtual-machines/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Virtual machine scale sets </a:t>
            </a:r>
            <a:r>
              <a:rPr lang="en-US" sz="882" b="0" kern="1200" dirty="0">
                <a:solidFill>
                  <a:schemeClr val="tx1"/>
                </a:solidFill>
                <a:effectLst/>
                <a:latin typeface="Segoe UI Light" pitchFamily="34" charset="0"/>
                <a:ea typeface="+mn-ea"/>
                <a:cs typeface="+mn-cs"/>
              </a:rPr>
              <a:t>- https://azure.microsoft.com/en-us/services/virtual-machine-scale-sets/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App services </a:t>
            </a:r>
            <a:r>
              <a:rPr lang="en-US" sz="882" b="0" kern="1200" dirty="0">
                <a:solidFill>
                  <a:schemeClr val="tx1"/>
                </a:solidFill>
                <a:effectLst/>
                <a:latin typeface="Segoe UI Light" pitchFamily="34" charset="0"/>
                <a:ea typeface="+mn-ea"/>
                <a:cs typeface="+mn-cs"/>
              </a:rPr>
              <a:t>- https://azure.microsoft.com/en-us/services/app-service/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Azure Functions </a:t>
            </a:r>
            <a:r>
              <a:rPr lang="en-US" sz="882" b="0" kern="1200" dirty="0">
                <a:solidFill>
                  <a:schemeClr val="tx1"/>
                </a:solidFill>
                <a:effectLst/>
                <a:latin typeface="Segoe UI Light" pitchFamily="34" charset="0"/>
                <a:ea typeface="+mn-ea"/>
                <a:cs typeface="+mn-cs"/>
              </a:rPr>
              <a:t>- https://azure.microsoft.com/en-us/services/functions/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7916557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Virtual Networks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https://azure.microsoft.com/en-us/services/virtual-network/ </a:t>
            </a:r>
          </a:p>
          <a:p>
            <a:r>
              <a:rPr lang="en-IE" sz="900" b="1" i="0" u="none" strike="noStrike" kern="1200" dirty="0">
                <a:solidFill>
                  <a:schemeClr val="tx1"/>
                </a:solidFill>
                <a:effectLst/>
                <a:latin typeface="Segoe UI Light" pitchFamily="34" charset="0"/>
                <a:ea typeface="+mn-ea"/>
                <a:cs typeface="+mn-cs"/>
              </a:rPr>
              <a:t>Azure Load Balancer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https://azure.microsoft.com/en-us/services/load-balancer/</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VPN gateway</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 </a:t>
            </a:r>
            <a:r>
              <a:rPr lang="en-IE" u="sng" dirty="0"/>
              <a:t>https://azure.microsoft.com/en-us/services/vpn-gateway/</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Application Gateway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https://azure.microsoft.com/en-us/services/application-gateway/</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Content Delivery Network </a:t>
            </a:r>
            <a:r>
              <a:rPr lang="en-IE" sz="900" b="0" i="0" u="none" strike="noStrike" kern="1200" dirty="0">
                <a:solidFill>
                  <a:schemeClr val="tx1"/>
                </a:solidFill>
                <a:effectLst/>
                <a:latin typeface="Segoe UI Light" pitchFamily="34" charset="0"/>
                <a:ea typeface="+mn-ea"/>
                <a:cs typeface="+mn-cs"/>
              </a:rPr>
              <a:t>- </a:t>
            </a:r>
            <a:r>
              <a:rPr lang="en-US" u="sng" dirty="0"/>
              <a:t>https://azure.microsoft.com/en-us/services/cdn/ </a:t>
            </a:r>
            <a:endParaRPr lang="en-US"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Networking - </a:t>
            </a:r>
            <a:r>
              <a:rPr lang="en-IE" u="sng" dirty="0"/>
              <a:t>https://azure.microsoft.com/en-us/product-categories/networking/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686615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Virtual Networks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https://azure.microsoft.com/en-us/services/virtual-network/ </a:t>
            </a:r>
          </a:p>
          <a:p>
            <a:r>
              <a:rPr lang="en-IE" sz="900" b="1" i="0" u="none" strike="noStrike" kern="1200" dirty="0">
                <a:solidFill>
                  <a:schemeClr val="tx1"/>
                </a:solidFill>
                <a:effectLst/>
                <a:latin typeface="Segoe UI Light" pitchFamily="34" charset="0"/>
                <a:ea typeface="+mn-ea"/>
                <a:cs typeface="+mn-cs"/>
              </a:rPr>
              <a:t>Azure Load Balancer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https://azure.microsoft.com/en-us/services/load-balancer/</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VPN gateway</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 </a:t>
            </a:r>
            <a:r>
              <a:rPr lang="en-IE" u="sng" dirty="0"/>
              <a:t>https://azure.microsoft.com/en-us/services/vpn-gateway/</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Application Gateway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https://azure.microsoft.com/en-us/services/application-gateway/</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Content Delivery Network </a:t>
            </a:r>
            <a:r>
              <a:rPr lang="en-IE" sz="900" b="0" i="0" u="none" strike="noStrike" kern="1200" dirty="0">
                <a:solidFill>
                  <a:schemeClr val="tx1"/>
                </a:solidFill>
                <a:effectLst/>
                <a:latin typeface="Segoe UI Light" pitchFamily="34" charset="0"/>
                <a:ea typeface="+mn-ea"/>
                <a:cs typeface="+mn-cs"/>
              </a:rPr>
              <a:t>- </a:t>
            </a:r>
            <a:r>
              <a:rPr lang="en-US" u="sng" dirty="0"/>
              <a:t>https://azure.microsoft.com/en-us/services/cdn/ </a:t>
            </a:r>
            <a:endParaRPr lang="en-US"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Networking - </a:t>
            </a:r>
            <a:r>
              <a:rPr lang="en-IE" u="sng" dirty="0"/>
              <a:t>https://azure.microsoft.com/en-us/product-categories/networking/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431812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Virtual Networks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https://azure.microsoft.com/en-us/services/virtual-network/ </a:t>
            </a:r>
          </a:p>
          <a:p>
            <a:r>
              <a:rPr lang="en-IE" sz="900" b="1" i="0" u="none" strike="noStrike" kern="1200" dirty="0">
                <a:solidFill>
                  <a:schemeClr val="tx1"/>
                </a:solidFill>
                <a:effectLst/>
                <a:latin typeface="Segoe UI Light" pitchFamily="34" charset="0"/>
                <a:ea typeface="+mn-ea"/>
                <a:cs typeface="+mn-cs"/>
              </a:rPr>
              <a:t>Azure Load Balancer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https://azure.microsoft.com/en-us/services/load-balancer/</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VPN gateway</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 </a:t>
            </a:r>
            <a:r>
              <a:rPr lang="en-IE" u="sng" dirty="0"/>
              <a:t>https://azure.microsoft.com/en-us/services/vpn-gateway/</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Application Gateway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https://azure.microsoft.com/en-us/services/application-gateway/</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Content Delivery Network </a:t>
            </a:r>
            <a:r>
              <a:rPr lang="en-IE" sz="900" b="0" i="0" u="none" strike="noStrike" kern="1200" dirty="0">
                <a:solidFill>
                  <a:schemeClr val="tx1"/>
                </a:solidFill>
                <a:effectLst/>
                <a:latin typeface="Segoe UI Light" pitchFamily="34" charset="0"/>
                <a:ea typeface="+mn-ea"/>
                <a:cs typeface="+mn-cs"/>
              </a:rPr>
              <a:t>- </a:t>
            </a:r>
            <a:r>
              <a:rPr lang="en-US" u="sng" dirty="0"/>
              <a:t>https://azure.microsoft.com/en-us/services/cdn/ </a:t>
            </a:r>
            <a:endParaRPr lang="en-US"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Networking - </a:t>
            </a:r>
            <a:r>
              <a:rPr lang="en-IE" u="sng" dirty="0"/>
              <a:t>https://azure.microsoft.com/en-us/product-categories/networking/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196074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Virtual Networks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https://azure.microsoft.com/en-us/services/virtual-network/ </a:t>
            </a:r>
          </a:p>
          <a:p>
            <a:r>
              <a:rPr lang="en-IE" sz="900" b="1" i="0" u="none" strike="noStrike" kern="1200" dirty="0">
                <a:solidFill>
                  <a:schemeClr val="tx1"/>
                </a:solidFill>
                <a:effectLst/>
                <a:latin typeface="Segoe UI Light" pitchFamily="34" charset="0"/>
                <a:ea typeface="+mn-ea"/>
                <a:cs typeface="+mn-cs"/>
              </a:rPr>
              <a:t>Azure Load Balancer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https://azure.microsoft.com/en-us/services/load-balancer/</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VPN gateway</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 </a:t>
            </a:r>
            <a:r>
              <a:rPr lang="en-IE" u="sng" dirty="0"/>
              <a:t>https://azure.microsoft.com/en-us/services/vpn-gateway/</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Application Gateway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https://azure.microsoft.com/en-us/services/application-gateway/</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Content Delivery Network </a:t>
            </a:r>
            <a:r>
              <a:rPr lang="en-IE" sz="900" b="0" i="0" u="none" strike="noStrike" kern="1200" dirty="0">
                <a:solidFill>
                  <a:schemeClr val="tx1"/>
                </a:solidFill>
                <a:effectLst/>
                <a:latin typeface="Segoe UI Light" pitchFamily="34" charset="0"/>
                <a:ea typeface="+mn-ea"/>
                <a:cs typeface="+mn-cs"/>
              </a:rPr>
              <a:t>- </a:t>
            </a:r>
            <a:r>
              <a:rPr lang="en-US" u="sng" dirty="0"/>
              <a:t>https://azure.microsoft.com/en-us/services/cdn/ </a:t>
            </a:r>
            <a:endParaRPr lang="en-US"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Networking - </a:t>
            </a:r>
            <a:r>
              <a:rPr lang="en-IE" u="sng" dirty="0"/>
              <a:t>https://azure.microsoft.com/en-us/product-categories/networking/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2890265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Virtual Networks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https://azure.microsoft.com/en-us/services/virtual-network/ </a:t>
            </a:r>
          </a:p>
          <a:p>
            <a:r>
              <a:rPr lang="en-IE" sz="900" b="1" i="0" u="none" strike="noStrike" kern="1200" dirty="0">
                <a:solidFill>
                  <a:schemeClr val="tx1"/>
                </a:solidFill>
                <a:effectLst/>
                <a:latin typeface="Segoe UI Light" pitchFamily="34" charset="0"/>
                <a:ea typeface="+mn-ea"/>
                <a:cs typeface="+mn-cs"/>
              </a:rPr>
              <a:t>Azure Load Balancer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https://azure.microsoft.com/en-us/services/load-balancer/</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VPN gateway</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 </a:t>
            </a:r>
            <a:r>
              <a:rPr lang="en-IE" u="sng" dirty="0"/>
              <a:t>https://azure.microsoft.com/en-us/services/vpn-gateway/</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Application Gateway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https://azure.microsoft.com/en-us/services/application-gateway/</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Content Delivery Network </a:t>
            </a:r>
            <a:r>
              <a:rPr lang="en-IE" sz="900" b="0" i="0" u="none" strike="noStrike" kern="1200" dirty="0">
                <a:solidFill>
                  <a:schemeClr val="tx1"/>
                </a:solidFill>
                <a:effectLst/>
                <a:latin typeface="Segoe UI Light" pitchFamily="34" charset="0"/>
                <a:ea typeface="+mn-ea"/>
                <a:cs typeface="+mn-cs"/>
              </a:rPr>
              <a:t>- </a:t>
            </a:r>
            <a:r>
              <a:rPr lang="en-US" u="sng" dirty="0"/>
              <a:t>https://azure.microsoft.com/en-us/services/cdn/ </a:t>
            </a:r>
            <a:endParaRPr lang="en-US"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Networking - </a:t>
            </a:r>
            <a:r>
              <a:rPr lang="en-IE" u="sng" dirty="0"/>
              <a:t>https://azure.microsoft.com/en-us/product-categories/networking/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449484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Virtual Networks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https://azure.microsoft.com/en-us/services/virtual-network/ </a:t>
            </a:r>
          </a:p>
          <a:p>
            <a:r>
              <a:rPr lang="en-IE" sz="900" b="1" i="0" u="none" strike="noStrike" kern="1200" dirty="0">
                <a:solidFill>
                  <a:schemeClr val="tx1"/>
                </a:solidFill>
                <a:effectLst/>
                <a:latin typeface="Segoe UI Light" pitchFamily="34" charset="0"/>
                <a:ea typeface="+mn-ea"/>
                <a:cs typeface="+mn-cs"/>
              </a:rPr>
              <a:t>Azure Load Balancer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https://azure.microsoft.com/en-us/services/load-balancer/</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VPN gateway</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 </a:t>
            </a:r>
            <a:r>
              <a:rPr lang="en-IE" u="sng" dirty="0"/>
              <a:t>https://azure.microsoft.com/en-us/services/vpn-gateway/</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Application Gateway </a:t>
            </a:r>
            <a:r>
              <a:rPr lang="en-IE" sz="900" b="0" i="0" u="none" strike="noStrike" kern="1200" dirty="0">
                <a:solidFill>
                  <a:schemeClr val="tx1"/>
                </a:solidFill>
                <a:effectLst/>
                <a:latin typeface="Segoe UI Light" pitchFamily="34" charset="0"/>
                <a:ea typeface="+mn-ea"/>
                <a:cs typeface="+mn-cs"/>
              </a:rPr>
              <a:t>- </a:t>
            </a:r>
            <a:r>
              <a:rPr lang="en-IE" u="sng" dirty="0"/>
              <a:t>https://azure.microsoft.com/en-us/services/application-gateway/</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Content Delivery Network </a:t>
            </a:r>
            <a:r>
              <a:rPr lang="en-IE" sz="900" b="0" i="0" u="none" strike="noStrike" kern="1200" dirty="0">
                <a:solidFill>
                  <a:schemeClr val="tx1"/>
                </a:solidFill>
                <a:effectLst/>
                <a:latin typeface="Segoe UI Light" pitchFamily="34" charset="0"/>
                <a:ea typeface="+mn-ea"/>
                <a:cs typeface="+mn-cs"/>
              </a:rPr>
              <a:t>- </a:t>
            </a:r>
            <a:r>
              <a:rPr lang="en-US" u="sng" dirty="0"/>
              <a:t>https://azure.microsoft.com/en-us/services/cdn/ </a:t>
            </a:r>
            <a:endParaRPr lang="en-US"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Networking - </a:t>
            </a:r>
            <a:r>
              <a:rPr lang="en-IE" u="sng" dirty="0"/>
              <a:t>https://azure.microsoft.com/en-us/product-categories/networking/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210509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5023F-C372-4B28-955D-FF254931AD48}" type="slidenum">
              <a:rPr lang="en-US" smtClean="0"/>
              <a:t>48</a:t>
            </a:fld>
            <a:endParaRPr lang="en-US"/>
          </a:p>
        </p:txBody>
      </p:sp>
    </p:spTree>
    <p:extLst>
      <p:ext uri="{BB962C8B-B14F-4D97-AF65-F5344CB8AC3E}">
        <p14:creationId xmlns:p14="http://schemas.microsoft.com/office/powerpoint/2010/main" val="1985670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5023F-C372-4B28-955D-FF254931AD48}" type="slidenum">
              <a:rPr lang="en-US" smtClean="0"/>
              <a:t>66</a:t>
            </a:fld>
            <a:endParaRPr lang="en-US"/>
          </a:p>
        </p:txBody>
      </p:sp>
    </p:spTree>
    <p:extLst>
      <p:ext uri="{BB962C8B-B14F-4D97-AF65-F5344CB8AC3E}">
        <p14:creationId xmlns:p14="http://schemas.microsoft.com/office/powerpoint/2010/main" val="1085651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u="sng"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a:p>
        </p:txBody>
      </p:sp>
    </p:spTree>
    <p:extLst>
      <p:ext uri="{BB962C8B-B14F-4D97-AF65-F5344CB8AC3E}">
        <p14:creationId xmlns:p14="http://schemas.microsoft.com/office/powerpoint/2010/main" val="329148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What are public, private, and hybrid clouds? - https://azure.microsoft.com/en-us/overview/what-are-private-public-hybrid-clouds/</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7562387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u="sng"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a:p>
        </p:txBody>
      </p:sp>
    </p:spTree>
    <p:extLst>
      <p:ext uri="{BB962C8B-B14F-4D97-AF65-F5344CB8AC3E}">
        <p14:creationId xmlns:p14="http://schemas.microsoft.com/office/powerpoint/2010/main" val="3324098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u="sng"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73</a:t>
            </a:fld>
            <a:endParaRPr lang="en-US"/>
          </a:p>
        </p:txBody>
      </p:sp>
    </p:spTree>
    <p:extLst>
      <p:ext uri="{BB962C8B-B14F-4D97-AF65-F5344CB8AC3E}">
        <p14:creationId xmlns:p14="http://schemas.microsoft.com/office/powerpoint/2010/main" val="33043588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u="sng"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a:p>
        </p:txBody>
      </p:sp>
    </p:spTree>
    <p:extLst>
      <p:ext uri="{BB962C8B-B14F-4D97-AF65-F5344CB8AC3E}">
        <p14:creationId xmlns:p14="http://schemas.microsoft.com/office/powerpoint/2010/main" val="6186420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u="sng"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a:p>
        </p:txBody>
      </p:sp>
    </p:spTree>
    <p:extLst>
      <p:ext uri="{BB962C8B-B14F-4D97-AF65-F5344CB8AC3E}">
        <p14:creationId xmlns:p14="http://schemas.microsoft.com/office/powerpoint/2010/main" val="38595847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u="sng"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78</a:t>
            </a:fld>
            <a:endParaRPr lang="en-US"/>
          </a:p>
        </p:txBody>
      </p:sp>
    </p:spTree>
    <p:extLst>
      <p:ext uri="{BB962C8B-B14F-4D97-AF65-F5344CB8AC3E}">
        <p14:creationId xmlns:p14="http://schemas.microsoft.com/office/powerpoint/2010/main" val="37592690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u="sng"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3/5/2024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79</a:t>
            </a:fld>
            <a:endParaRPr lang="en-US"/>
          </a:p>
        </p:txBody>
      </p:sp>
    </p:spTree>
    <p:extLst>
      <p:ext uri="{BB962C8B-B14F-4D97-AF65-F5344CB8AC3E}">
        <p14:creationId xmlns:p14="http://schemas.microsoft.com/office/powerpoint/2010/main" val="7720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Cloud computing - https://azure.microsoft.com/en-us/overview/what-is-cloud-computing/</a:t>
            </a:r>
          </a:p>
          <a:p>
            <a:endParaRPr lang="en-US" dirty="0"/>
          </a:p>
          <a:p>
            <a:r>
              <a:rPr lang="en-US" b="1" dirty="0"/>
              <a:t>Compute power </a:t>
            </a:r>
            <a:r>
              <a:rPr lang="en-US" dirty="0"/>
              <a:t>- such as Linux servers or web applications.</a:t>
            </a:r>
          </a:p>
          <a:p>
            <a:r>
              <a:rPr lang="en-US" b="1" dirty="0"/>
              <a:t>Storage</a:t>
            </a:r>
            <a:r>
              <a:rPr lang="en-US" dirty="0"/>
              <a:t> - such as files and databases.</a:t>
            </a:r>
          </a:p>
          <a:p>
            <a:r>
              <a:rPr lang="en-US" b="1" dirty="0"/>
              <a:t>Networking </a:t>
            </a:r>
            <a:r>
              <a:rPr lang="en-US" dirty="0"/>
              <a:t>- such as secure connections between the cloud provider and your company.</a:t>
            </a:r>
          </a:p>
          <a:p>
            <a:r>
              <a:rPr lang="en-US" b="1" dirty="0"/>
              <a:t>Analytics </a:t>
            </a:r>
            <a:r>
              <a:rPr lang="en-US" dirty="0"/>
              <a:t>- such as visualizing telemetry and performance data.</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3/5/2024 10:07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1099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What are public, private, and hybrid clouds? - https://azure.microsoft.com/en-us/overview/what-are-private-public-hybrid-clouds/</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5913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400" dirty="0"/>
              <a:t>Owned and operated by the organization.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Organizations create a cloud environment in their datacenter.</a:t>
            </a:r>
          </a:p>
          <a:p>
            <a:pPr marL="342900" indent="-342900">
              <a:buFont typeface="Arial" panose="020B0604020202020204" pitchFamily="34" charset="0"/>
              <a:buChar char="•"/>
            </a:pPr>
            <a:r>
              <a:rPr lang="en-US" sz="2400" dirty="0"/>
              <a:t>Self-service access to compute resources provided to users within the organization. </a:t>
            </a:r>
          </a:p>
          <a:p>
            <a:pPr marL="342900" indent="-342900">
              <a:buFont typeface="Arial" panose="020B0604020202020204" pitchFamily="34" charset="0"/>
              <a:buChar char="•"/>
            </a:pPr>
            <a:r>
              <a:rPr lang="en-US" sz="2400" dirty="0"/>
              <a:t>Organizations responsible for operating the services they provide.</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17209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0" i="0" dirty="0">
                <a:effectLst/>
                <a:latin typeface="Segoe UI" panose="020B0502040204020203" pitchFamily="34" charset="0"/>
              </a:rPr>
              <a:t>Hybrid cloud models have the following characteristics:</a:t>
            </a:r>
          </a:p>
          <a:p>
            <a:pPr algn="l">
              <a:buFont typeface="Arial" panose="020B0604020202020204" pitchFamily="34" charset="0"/>
              <a:buChar char="•"/>
            </a:pPr>
            <a:r>
              <a:rPr lang="en-US" sz="2000" b="1" i="0" dirty="0">
                <a:effectLst/>
                <a:latin typeface="Segoe UI" panose="020B0502040204020203" pitchFamily="34" charset="0"/>
              </a:rPr>
              <a:t>Resource location</a:t>
            </a:r>
            <a:r>
              <a:rPr lang="en-US" sz="2000" b="0" i="0" dirty="0">
                <a:effectLst/>
                <a:latin typeface="Segoe UI" panose="020B0502040204020203" pitchFamily="34" charset="0"/>
              </a:rPr>
              <a:t>. Specific resources run or are used in a public cloud, and others run or are used in a private cloud.</a:t>
            </a:r>
          </a:p>
          <a:p>
            <a:pPr algn="l">
              <a:buFont typeface="Arial" panose="020B0604020202020204" pitchFamily="34" charset="0"/>
              <a:buChar char="•"/>
            </a:pPr>
            <a:r>
              <a:rPr lang="en-US" sz="2000" b="1" i="0" dirty="0">
                <a:effectLst/>
                <a:latin typeface="Segoe UI" panose="020B0502040204020203" pitchFamily="34" charset="0"/>
              </a:rPr>
              <a:t>Cost and efficiency</a:t>
            </a:r>
            <a:r>
              <a:rPr lang="en-US" sz="2000" b="0" i="0" dirty="0">
                <a:effectLst/>
                <a:latin typeface="Segoe UI" panose="020B0502040204020203" pitchFamily="34" charset="0"/>
              </a:rPr>
              <a:t>. Hybrid cloud models allow an organization to leverage some of the benefits of cost, efficiency, and scale that are available with a public cloud model.</a:t>
            </a:r>
          </a:p>
          <a:p>
            <a:pPr algn="l">
              <a:buFont typeface="Arial" panose="020B0604020202020204" pitchFamily="34" charset="0"/>
              <a:buChar char="•"/>
            </a:pPr>
            <a:r>
              <a:rPr lang="en-US" sz="2000" b="1" i="0" dirty="0">
                <a:effectLst/>
                <a:latin typeface="Segoe UI" panose="020B0502040204020203" pitchFamily="34" charset="0"/>
              </a:rPr>
              <a:t>Control</a:t>
            </a:r>
            <a:r>
              <a:rPr lang="en-US" sz="2000" b="0" i="0" dirty="0">
                <a:effectLst/>
                <a:latin typeface="Segoe UI" panose="020B0502040204020203" pitchFamily="34" charset="0"/>
              </a:rPr>
              <a:t>. Organizations retain management control in private clouds.</a:t>
            </a:r>
          </a:p>
          <a:p>
            <a:pPr algn="l">
              <a:buFont typeface="Arial" panose="020B0604020202020204" pitchFamily="34" charset="0"/>
              <a:buChar char="•"/>
            </a:pPr>
            <a:r>
              <a:rPr lang="en-US" sz="2000" b="1" i="0" dirty="0">
                <a:effectLst/>
                <a:latin typeface="Segoe UI" panose="020B0502040204020203" pitchFamily="34" charset="0"/>
              </a:rPr>
              <a:t>Skills</a:t>
            </a:r>
            <a:r>
              <a:rPr lang="en-US" sz="2000" b="0" i="0" dirty="0">
                <a:effectLst/>
                <a:latin typeface="Segoe UI" panose="020B0502040204020203" pitchFamily="34" charset="0"/>
              </a:rPr>
              <a:t>. Technical skills are still required to maintain the private cloud and ensure both cloud models can operate together.</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84023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3/5/2024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23762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0982E8-6C2A-4C6C-942B-5A76E35B4925}"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CF86A-EDC9-4806-A896-55E9F42AF0D9}" type="slidenum">
              <a:rPr lang="en-US" smtClean="0"/>
              <a:t>‹#›</a:t>
            </a:fld>
            <a:endParaRPr lang="en-US"/>
          </a:p>
        </p:txBody>
      </p:sp>
    </p:spTree>
    <p:extLst>
      <p:ext uri="{BB962C8B-B14F-4D97-AF65-F5344CB8AC3E}">
        <p14:creationId xmlns:p14="http://schemas.microsoft.com/office/powerpoint/2010/main" val="413415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982E8-6C2A-4C6C-942B-5A76E35B4925}"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CF86A-EDC9-4806-A896-55E9F42AF0D9}" type="slidenum">
              <a:rPr lang="en-US" smtClean="0"/>
              <a:t>‹#›</a:t>
            </a:fld>
            <a:endParaRPr lang="en-US"/>
          </a:p>
        </p:txBody>
      </p:sp>
    </p:spTree>
    <p:extLst>
      <p:ext uri="{BB962C8B-B14F-4D97-AF65-F5344CB8AC3E}">
        <p14:creationId xmlns:p14="http://schemas.microsoft.com/office/powerpoint/2010/main" val="928939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982E8-6C2A-4C6C-942B-5A76E35B4925}"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CF86A-EDC9-4806-A896-55E9F42AF0D9}" type="slidenum">
              <a:rPr lang="en-US" smtClean="0"/>
              <a:t>‹#›</a:t>
            </a:fld>
            <a:endParaRPr lang="en-US"/>
          </a:p>
        </p:txBody>
      </p:sp>
    </p:spTree>
    <p:extLst>
      <p:ext uri="{BB962C8B-B14F-4D97-AF65-F5344CB8AC3E}">
        <p14:creationId xmlns:p14="http://schemas.microsoft.com/office/powerpoint/2010/main" val="1881873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0398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41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352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295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427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438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50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365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982E8-6C2A-4C6C-942B-5A76E35B4925}"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CF86A-EDC9-4806-A896-55E9F42AF0D9}" type="slidenum">
              <a:rPr lang="en-US" smtClean="0"/>
              <a:t>‹#›</a:t>
            </a:fld>
            <a:endParaRPr lang="en-US"/>
          </a:p>
        </p:txBody>
      </p:sp>
    </p:spTree>
    <p:extLst>
      <p:ext uri="{BB962C8B-B14F-4D97-AF65-F5344CB8AC3E}">
        <p14:creationId xmlns:p14="http://schemas.microsoft.com/office/powerpoint/2010/main" val="1760549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881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6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90836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2403712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71675341"/>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0982E8-6C2A-4C6C-942B-5A76E35B4925}"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CF86A-EDC9-4806-A896-55E9F42AF0D9}" type="slidenum">
              <a:rPr lang="en-US" smtClean="0"/>
              <a:t>‹#›</a:t>
            </a:fld>
            <a:endParaRPr lang="en-US"/>
          </a:p>
        </p:txBody>
      </p:sp>
    </p:spTree>
    <p:extLst>
      <p:ext uri="{BB962C8B-B14F-4D97-AF65-F5344CB8AC3E}">
        <p14:creationId xmlns:p14="http://schemas.microsoft.com/office/powerpoint/2010/main" val="265033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0982E8-6C2A-4C6C-942B-5A76E35B4925}"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CF86A-EDC9-4806-A896-55E9F42AF0D9}" type="slidenum">
              <a:rPr lang="en-US" smtClean="0"/>
              <a:t>‹#›</a:t>
            </a:fld>
            <a:endParaRPr lang="en-US"/>
          </a:p>
        </p:txBody>
      </p:sp>
    </p:spTree>
    <p:extLst>
      <p:ext uri="{BB962C8B-B14F-4D97-AF65-F5344CB8AC3E}">
        <p14:creationId xmlns:p14="http://schemas.microsoft.com/office/powerpoint/2010/main" val="341602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0982E8-6C2A-4C6C-942B-5A76E35B4925}"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CF86A-EDC9-4806-A896-55E9F42AF0D9}" type="slidenum">
              <a:rPr lang="en-US" smtClean="0"/>
              <a:t>‹#›</a:t>
            </a:fld>
            <a:endParaRPr lang="en-US"/>
          </a:p>
        </p:txBody>
      </p:sp>
    </p:spTree>
    <p:extLst>
      <p:ext uri="{BB962C8B-B14F-4D97-AF65-F5344CB8AC3E}">
        <p14:creationId xmlns:p14="http://schemas.microsoft.com/office/powerpoint/2010/main" val="66480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0982E8-6C2A-4C6C-942B-5A76E35B4925}"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CF86A-EDC9-4806-A896-55E9F42AF0D9}" type="slidenum">
              <a:rPr lang="en-US" smtClean="0"/>
              <a:t>‹#›</a:t>
            </a:fld>
            <a:endParaRPr lang="en-US"/>
          </a:p>
        </p:txBody>
      </p:sp>
    </p:spTree>
    <p:extLst>
      <p:ext uri="{BB962C8B-B14F-4D97-AF65-F5344CB8AC3E}">
        <p14:creationId xmlns:p14="http://schemas.microsoft.com/office/powerpoint/2010/main" val="106796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982E8-6C2A-4C6C-942B-5A76E35B4925}"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CF86A-EDC9-4806-A896-55E9F42AF0D9}" type="slidenum">
              <a:rPr lang="en-US" smtClean="0"/>
              <a:t>‹#›</a:t>
            </a:fld>
            <a:endParaRPr lang="en-US"/>
          </a:p>
        </p:txBody>
      </p:sp>
    </p:spTree>
    <p:extLst>
      <p:ext uri="{BB962C8B-B14F-4D97-AF65-F5344CB8AC3E}">
        <p14:creationId xmlns:p14="http://schemas.microsoft.com/office/powerpoint/2010/main" val="327862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0982E8-6C2A-4C6C-942B-5A76E35B4925}"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CF86A-EDC9-4806-A896-55E9F42AF0D9}" type="slidenum">
              <a:rPr lang="en-US" smtClean="0"/>
              <a:t>‹#›</a:t>
            </a:fld>
            <a:endParaRPr lang="en-US"/>
          </a:p>
        </p:txBody>
      </p:sp>
    </p:spTree>
    <p:extLst>
      <p:ext uri="{BB962C8B-B14F-4D97-AF65-F5344CB8AC3E}">
        <p14:creationId xmlns:p14="http://schemas.microsoft.com/office/powerpoint/2010/main" val="235859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0982E8-6C2A-4C6C-942B-5A76E35B4925}"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CF86A-EDC9-4806-A896-55E9F42AF0D9}" type="slidenum">
              <a:rPr lang="en-US" smtClean="0"/>
              <a:t>‹#›</a:t>
            </a:fld>
            <a:endParaRPr lang="en-US"/>
          </a:p>
        </p:txBody>
      </p:sp>
    </p:spTree>
    <p:extLst>
      <p:ext uri="{BB962C8B-B14F-4D97-AF65-F5344CB8AC3E}">
        <p14:creationId xmlns:p14="http://schemas.microsoft.com/office/powerpoint/2010/main" val="204299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982E8-6C2A-4C6C-942B-5A76E35B4925}" type="datetimeFigureOut">
              <a:rPr lang="en-US" smtClean="0"/>
              <a:t>3/5/2024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CF86A-EDC9-4806-A896-55E9F42AF0D9}" type="slidenum">
              <a:rPr lang="en-US" smtClean="0"/>
              <a:t>‹#›</a:t>
            </a:fld>
            <a:endParaRPr lang="en-US"/>
          </a:p>
        </p:txBody>
      </p:sp>
      <p:sp>
        <p:nvSpPr>
          <p:cNvPr id="7" name="MSIPCMContentMarking" descr="{&quot;HashCode&quot;:-958172243,&quot;Placement&quot;:&quot;Footer&quot;,&quot;Top&quot;:520.8117,&quot;Left&quot;:0.0,&quot;SlideWidth&quot;:960,&quot;SlideHeight&quot;:540}"/>
          <p:cNvSpPr txBox="1"/>
          <p:nvPr userDrawn="1"/>
        </p:nvSpPr>
        <p:spPr>
          <a:xfrm>
            <a:off x="0" y="6614309"/>
            <a:ext cx="1012128" cy="243691"/>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CF022B"/>
                </a:solidFill>
                <a:latin typeface="Tahoma" panose="020B0604030504040204" pitchFamily="34" charset="0"/>
              </a:rPr>
              <a:t>C2 - Restricted</a:t>
            </a:r>
          </a:p>
        </p:txBody>
      </p:sp>
    </p:spTree>
    <p:extLst>
      <p:ext uri="{BB962C8B-B14F-4D97-AF65-F5344CB8AC3E}">
        <p14:creationId xmlns:p14="http://schemas.microsoft.com/office/powerpoint/2010/main" val="2782321806"/>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3" r:id="rId14"/>
    <p:sldLayoutId id="2147483804" r:id="rId15"/>
    <p:sldLayoutId id="2147483805" r:id="rId16"/>
    <p:sldLayoutId id="2147483806" r:id="rId17"/>
    <p:sldLayoutId id="2147483807" r:id="rId18"/>
    <p:sldLayoutId id="2147483808" r:id="rId19"/>
    <p:sldLayoutId id="2147483809" r:id="rId20"/>
    <p:sldLayoutId id="2147483812" r:id="rId21"/>
    <p:sldLayoutId id="2147483813" r:id="rId22"/>
    <p:sldLayoutId id="2147483818" r:id="rId23"/>
    <p:sldLayoutId id="2147483819"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3.xm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notesSlide" Target="../notesSlides/notesSlide24.xml"/><Relationship Id="rId1" Type="http://schemas.openxmlformats.org/officeDocument/2006/relationships/slideLayout" Target="../slideLayouts/slideLayout24.xml"/><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2.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4.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33.svg"/><Relationship Id="rId2" Type="http://schemas.openxmlformats.org/officeDocument/2006/relationships/notesSlide" Target="../notesSlides/notesSlide29.xml"/><Relationship Id="rId1" Type="http://schemas.openxmlformats.org/officeDocument/2006/relationships/slideLayout" Target="../slideLayouts/slideLayout22.xml"/><Relationship Id="rId6" Type="http://schemas.openxmlformats.org/officeDocument/2006/relationships/image" Target="../media/image32.png"/><Relationship Id="rId5" Type="http://schemas.openxmlformats.org/officeDocument/2006/relationships/image" Target="../media/image46.png"/><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2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2.xml"/><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2.xml"/><Relationship Id="rId5" Type="http://schemas.openxmlformats.org/officeDocument/2006/relationships/image" Target="../media/image58.png"/><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78.png"/><Relationship Id="rId18" Type="http://schemas.openxmlformats.org/officeDocument/2006/relationships/image" Target="../media/image83.svg"/><Relationship Id="rId3" Type="http://schemas.openxmlformats.org/officeDocument/2006/relationships/image" Target="../media/image68.svg"/><Relationship Id="rId7" Type="http://schemas.openxmlformats.org/officeDocument/2006/relationships/image" Target="../media/image72.png"/><Relationship Id="rId12" Type="http://schemas.openxmlformats.org/officeDocument/2006/relationships/image" Target="../media/image77.svg"/><Relationship Id="rId17" Type="http://schemas.openxmlformats.org/officeDocument/2006/relationships/image" Target="../media/image82.png"/><Relationship Id="rId2" Type="http://schemas.openxmlformats.org/officeDocument/2006/relationships/image" Target="../media/image67.png"/><Relationship Id="rId16" Type="http://schemas.openxmlformats.org/officeDocument/2006/relationships/image" Target="../media/image81.svg"/><Relationship Id="rId1" Type="http://schemas.openxmlformats.org/officeDocument/2006/relationships/slideLayout" Target="../slideLayouts/slideLayout7.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svg"/><Relationship Id="rId15" Type="http://schemas.openxmlformats.org/officeDocument/2006/relationships/image" Target="../media/image80.png"/><Relationship Id="rId10" Type="http://schemas.openxmlformats.org/officeDocument/2006/relationships/image" Target="../media/image75.sv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svg"/></Relationships>
</file>

<file path=ppt/slides/_rels/slide5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91.jpe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40.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9.xml"/><Relationship Id="rId1" Type="http://schemas.openxmlformats.org/officeDocument/2006/relationships/slideLayout" Target="../slideLayouts/slideLayout22.xml"/><Relationship Id="rId4" Type="http://schemas.openxmlformats.org/officeDocument/2006/relationships/image" Target="../media/image96.svg"/></Relationships>
</file>

<file path=ppt/slides/_rels/slide7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0.xml"/><Relationship Id="rId1" Type="http://schemas.openxmlformats.org/officeDocument/2006/relationships/slideLayout" Target="../slideLayouts/slideLayout22.xml"/><Relationship Id="rId4" Type="http://schemas.openxmlformats.org/officeDocument/2006/relationships/image" Target="../media/image98.sv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8" Type="http://schemas.openxmlformats.org/officeDocument/2006/relationships/image" Target="../media/image104.svg"/><Relationship Id="rId13" Type="http://schemas.openxmlformats.org/officeDocument/2006/relationships/image" Target="../media/image109.svg"/><Relationship Id="rId3" Type="http://schemas.openxmlformats.org/officeDocument/2006/relationships/image" Target="../media/image99.png"/><Relationship Id="rId7" Type="http://schemas.openxmlformats.org/officeDocument/2006/relationships/image" Target="../media/image103.png"/><Relationship Id="rId12" Type="http://schemas.openxmlformats.org/officeDocument/2006/relationships/image" Target="../media/image108.png"/><Relationship Id="rId2" Type="http://schemas.openxmlformats.org/officeDocument/2006/relationships/notesSlide" Target="../notesSlides/notesSlide42.xml"/><Relationship Id="rId1" Type="http://schemas.openxmlformats.org/officeDocument/2006/relationships/slideLayout" Target="../slideLayouts/slideLayout22.xml"/><Relationship Id="rId6" Type="http://schemas.openxmlformats.org/officeDocument/2006/relationships/image" Target="../media/image102.svg"/><Relationship Id="rId11" Type="http://schemas.openxmlformats.org/officeDocument/2006/relationships/image" Target="../media/image107.png"/><Relationship Id="rId5" Type="http://schemas.openxmlformats.org/officeDocument/2006/relationships/image" Target="../media/image101.png"/><Relationship Id="rId15" Type="http://schemas.openxmlformats.org/officeDocument/2006/relationships/image" Target="../media/image111.svg"/><Relationship Id="rId10" Type="http://schemas.openxmlformats.org/officeDocument/2006/relationships/image" Target="../media/image106.svg"/><Relationship Id="rId4" Type="http://schemas.openxmlformats.org/officeDocument/2006/relationships/image" Target="../media/image100.svg"/><Relationship Id="rId9" Type="http://schemas.openxmlformats.org/officeDocument/2006/relationships/image" Target="../media/image105.png"/><Relationship Id="rId14" Type="http://schemas.openxmlformats.org/officeDocument/2006/relationships/image" Target="../media/image110.png"/></Relationships>
</file>

<file path=ppt/slides/_rels/slide7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44.xml"/><Relationship Id="rId1" Type="http://schemas.openxmlformats.org/officeDocument/2006/relationships/slideLayout" Target="../slideLayouts/slideLayout22.xml"/><Relationship Id="rId5" Type="http://schemas.openxmlformats.org/officeDocument/2006/relationships/image" Target="../media/image115.png"/><Relationship Id="rId4" Type="http://schemas.openxmlformats.org/officeDocument/2006/relationships/image" Target="../media/image114.svg"/></Relationships>
</file>

<file path=ppt/slides/_rels/slide7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5.xml"/><Relationship Id="rId1" Type="http://schemas.openxmlformats.org/officeDocument/2006/relationships/slideLayout" Target="../slideLayouts/slideLayout22.xml"/><Relationship Id="rId4" Type="http://schemas.openxmlformats.org/officeDocument/2006/relationships/image" Target="../media/image117.sv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8" Type="http://schemas.openxmlformats.org/officeDocument/2006/relationships/hyperlink" Target="https://docs.microsoft.com/en-us/learn/certifications/" TargetMode="External"/><Relationship Id="rId3" Type="http://schemas.openxmlformats.org/officeDocument/2006/relationships/hyperlink" Target="https://docs.microsoft.com/en-us/learn/tv/" TargetMode="External"/><Relationship Id="rId7" Type="http://schemas.openxmlformats.org/officeDocument/2006/relationships/hyperlink" Target="https://azure.microsoft.com/en-us/blog/?tduid=(108cd2cf92b8158541985a7bced776be)(256380)(2459594)(TnL5HPStwNw-OKT0aXLGMRzO1YgWLDKpng)()"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7.xml"/><Relationship Id="rId6" Type="http://schemas.openxmlformats.org/officeDocument/2006/relationships/hyperlink" Target="https://microsoft.github.io/AzureTipsAndTricks/" TargetMode="External"/><Relationship Id="rId5" Type="http://schemas.openxmlformats.org/officeDocument/2006/relationships/hyperlink" Target="https://www.youtube.com/user/windowsazure" TargetMode="External"/><Relationship Id="rId4" Type="http://schemas.openxmlformats.org/officeDocument/2006/relationships/hyperlink" Target="https://channel9.msdn.com/Tags/azure"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235" y="180109"/>
            <a:ext cx="11014365" cy="1329892"/>
          </a:xfrm>
        </p:spPr>
        <p:txBody>
          <a:bodyPr>
            <a:normAutofit/>
          </a:bodyPr>
          <a:lstStyle/>
          <a:p>
            <a:r>
              <a:rPr lang="en-US" dirty="0"/>
              <a:t>Microsoft Azure Fundamentals</a:t>
            </a:r>
          </a:p>
        </p:txBody>
      </p:sp>
      <p:pic>
        <p:nvPicPr>
          <p:cNvPr id="6" name="Picture 5"/>
          <p:cNvPicPr>
            <a:picLocks noChangeAspect="1"/>
          </p:cNvPicPr>
          <p:nvPr/>
        </p:nvPicPr>
        <p:blipFill>
          <a:blip r:embed="rId2"/>
          <a:stretch>
            <a:fillRect/>
          </a:stretch>
        </p:blipFill>
        <p:spPr>
          <a:xfrm>
            <a:off x="1086488" y="1753559"/>
            <a:ext cx="9794164" cy="3836159"/>
          </a:xfrm>
          <a:prstGeom prst="rect">
            <a:avLst/>
          </a:prstGeom>
        </p:spPr>
      </p:pic>
    </p:spTree>
    <p:extLst>
      <p:ext uri="{BB962C8B-B14F-4D97-AF65-F5344CB8AC3E}">
        <p14:creationId xmlns:p14="http://schemas.microsoft.com/office/powerpoint/2010/main" val="411862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A0DD-AACB-4E81-89A9-F9712B277B26}"/>
              </a:ext>
            </a:extLst>
          </p:cNvPr>
          <p:cNvSpPr>
            <a:spLocks noGrp="1"/>
          </p:cNvSpPr>
          <p:nvPr>
            <p:ph type="title"/>
          </p:nvPr>
        </p:nvSpPr>
        <p:spPr>
          <a:xfrm>
            <a:off x="319598" y="26724"/>
            <a:ext cx="4201097" cy="1033511"/>
          </a:xfrm>
        </p:spPr>
        <p:txBody>
          <a:bodyPr/>
          <a:lstStyle/>
          <a:p>
            <a:r>
              <a:rPr lang="en-US" b="1" dirty="0"/>
              <a:t>Cloud Computing</a:t>
            </a:r>
          </a:p>
        </p:txBody>
      </p:sp>
      <p:pic>
        <p:nvPicPr>
          <p:cNvPr id="7" name="Picture 6" descr="Icon representing racks of servers for compute.">
            <a:extLst>
              <a:ext uri="{FF2B5EF4-FFF2-40B4-BE49-F238E27FC236}">
                <a16:creationId xmlns:a16="http://schemas.microsoft.com/office/drawing/2014/main" id="{33340F44-3C2F-4781-992A-77C5A005E12D}"/>
              </a:ext>
            </a:extLst>
          </p:cNvPr>
          <p:cNvPicPr>
            <a:picLocks noChangeAspect="1"/>
          </p:cNvPicPr>
          <p:nvPr/>
        </p:nvPicPr>
        <p:blipFill>
          <a:blip r:embed="rId3"/>
          <a:stretch>
            <a:fillRect/>
          </a:stretch>
        </p:blipFill>
        <p:spPr>
          <a:xfrm>
            <a:off x="6473064" y="1078440"/>
            <a:ext cx="1630683" cy="1630683"/>
          </a:xfrm>
          <a:prstGeom prst="rect">
            <a:avLst/>
          </a:prstGeom>
        </p:spPr>
      </p:pic>
      <p:sp>
        <p:nvSpPr>
          <p:cNvPr id="16" name="TextBox 15">
            <a:extLst>
              <a:ext uri="{FF2B5EF4-FFF2-40B4-BE49-F238E27FC236}">
                <a16:creationId xmlns:a16="http://schemas.microsoft.com/office/drawing/2014/main" id="{2A7843A0-89A7-486D-A6B8-864A8FC1C48F}"/>
              </a:ext>
            </a:extLst>
          </p:cNvPr>
          <p:cNvSpPr txBox="1"/>
          <p:nvPr/>
        </p:nvSpPr>
        <p:spPr>
          <a:xfrm>
            <a:off x="6351295" y="2616458"/>
            <a:ext cx="16236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Compute</a:t>
            </a:r>
          </a:p>
        </p:txBody>
      </p:sp>
      <p:pic>
        <p:nvPicPr>
          <p:cNvPr id="13" name="Picture 12" descr="Bar graphic representing data being stored on cloud servers">
            <a:extLst>
              <a:ext uri="{FF2B5EF4-FFF2-40B4-BE49-F238E27FC236}">
                <a16:creationId xmlns:a16="http://schemas.microsoft.com/office/drawing/2014/main" id="{2FF87E67-F478-46C7-9079-5444D924DE37}"/>
              </a:ext>
            </a:extLst>
          </p:cNvPr>
          <p:cNvPicPr>
            <a:picLocks noChangeAspect="1"/>
          </p:cNvPicPr>
          <p:nvPr/>
        </p:nvPicPr>
        <p:blipFill>
          <a:blip r:embed="rId4"/>
          <a:stretch>
            <a:fillRect/>
          </a:stretch>
        </p:blipFill>
        <p:spPr>
          <a:xfrm>
            <a:off x="9789995" y="1078440"/>
            <a:ext cx="1627635" cy="1630683"/>
          </a:xfrm>
          <a:prstGeom prst="rect">
            <a:avLst/>
          </a:prstGeom>
        </p:spPr>
      </p:pic>
      <p:sp>
        <p:nvSpPr>
          <p:cNvPr id="18" name="TextBox 17">
            <a:extLst>
              <a:ext uri="{FF2B5EF4-FFF2-40B4-BE49-F238E27FC236}">
                <a16:creationId xmlns:a16="http://schemas.microsoft.com/office/drawing/2014/main" id="{88AC3FF1-C8A8-46C4-833A-19652E931BE7}"/>
              </a:ext>
            </a:extLst>
          </p:cNvPr>
          <p:cNvSpPr txBox="1"/>
          <p:nvPr/>
        </p:nvSpPr>
        <p:spPr>
          <a:xfrm>
            <a:off x="9643759" y="2680931"/>
            <a:ext cx="14117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Storage</a:t>
            </a:r>
          </a:p>
        </p:txBody>
      </p:sp>
      <p:pic>
        <p:nvPicPr>
          <p:cNvPr id="11" name="Picture 10" descr="Picture of two arrows showing data flowing on a network.">
            <a:extLst>
              <a:ext uri="{FF2B5EF4-FFF2-40B4-BE49-F238E27FC236}">
                <a16:creationId xmlns:a16="http://schemas.microsoft.com/office/drawing/2014/main" id="{02B92773-4290-4513-B946-16B1513DED64}"/>
              </a:ext>
            </a:extLst>
          </p:cNvPr>
          <p:cNvPicPr>
            <a:picLocks noChangeAspect="1"/>
          </p:cNvPicPr>
          <p:nvPr/>
        </p:nvPicPr>
        <p:blipFill>
          <a:blip r:embed="rId5"/>
          <a:stretch>
            <a:fillRect/>
          </a:stretch>
        </p:blipFill>
        <p:spPr>
          <a:xfrm>
            <a:off x="6383683" y="3797505"/>
            <a:ext cx="1627635" cy="1627635"/>
          </a:xfrm>
          <a:prstGeom prst="rect">
            <a:avLst/>
          </a:prstGeom>
        </p:spPr>
      </p:pic>
      <p:sp>
        <p:nvSpPr>
          <p:cNvPr id="20" name="TextBox 19">
            <a:extLst>
              <a:ext uri="{FF2B5EF4-FFF2-40B4-BE49-F238E27FC236}">
                <a16:creationId xmlns:a16="http://schemas.microsoft.com/office/drawing/2014/main" id="{E0D80EA6-5DB4-4D33-8FB5-68AC1495B8CA}"/>
              </a:ext>
            </a:extLst>
          </p:cNvPr>
          <p:cNvSpPr txBox="1"/>
          <p:nvPr/>
        </p:nvSpPr>
        <p:spPr>
          <a:xfrm>
            <a:off x="6252981" y="5344082"/>
            <a:ext cx="195861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Networking</a:t>
            </a:r>
          </a:p>
        </p:txBody>
      </p:sp>
      <p:pic>
        <p:nvPicPr>
          <p:cNvPr id="9" name="Picture 8" descr="Picture of an hourglass representing analyzing data.">
            <a:extLst>
              <a:ext uri="{FF2B5EF4-FFF2-40B4-BE49-F238E27FC236}">
                <a16:creationId xmlns:a16="http://schemas.microsoft.com/office/drawing/2014/main" id="{F800608F-3CA4-40F4-AE1D-CC5F502BA252}"/>
              </a:ext>
            </a:extLst>
          </p:cNvPr>
          <p:cNvPicPr>
            <a:picLocks noChangeAspect="1"/>
          </p:cNvPicPr>
          <p:nvPr/>
        </p:nvPicPr>
        <p:blipFill>
          <a:blip r:embed="rId6"/>
          <a:stretch>
            <a:fillRect/>
          </a:stretch>
        </p:blipFill>
        <p:spPr>
          <a:xfrm>
            <a:off x="9702238" y="3756626"/>
            <a:ext cx="1630683" cy="1630683"/>
          </a:xfrm>
          <a:prstGeom prst="rect">
            <a:avLst/>
          </a:prstGeom>
        </p:spPr>
      </p:pic>
      <p:sp>
        <p:nvSpPr>
          <p:cNvPr id="22" name="TextBox 21">
            <a:extLst>
              <a:ext uri="{FF2B5EF4-FFF2-40B4-BE49-F238E27FC236}">
                <a16:creationId xmlns:a16="http://schemas.microsoft.com/office/drawing/2014/main" id="{7FC1E34E-894B-4744-A231-D8B51D64A75A}"/>
              </a:ext>
            </a:extLst>
          </p:cNvPr>
          <p:cNvSpPr txBox="1"/>
          <p:nvPr/>
        </p:nvSpPr>
        <p:spPr>
          <a:xfrm>
            <a:off x="9560979" y="5344082"/>
            <a:ext cx="15772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Analytics</a:t>
            </a:r>
          </a:p>
        </p:txBody>
      </p:sp>
      <p:pic>
        <p:nvPicPr>
          <p:cNvPr id="5" name="Picture 4">
            <a:extLst>
              <a:ext uri="{FF2B5EF4-FFF2-40B4-BE49-F238E27FC236}">
                <a16:creationId xmlns:a16="http://schemas.microsoft.com/office/drawing/2014/main" id="{CD1AB628-9256-44D4-90F8-1AF10C8C16E2}"/>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1437836" y="3864200"/>
            <a:ext cx="2800350" cy="1415534"/>
          </a:xfrm>
          <a:prstGeom prst="rect">
            <a:avLst/>
          </a:prstGeom>
        </p:spPr>
      </p:pic>
      <p:sp>
        <p:nvSpPr>
          <p:cNvPr id="4" name="Rectangle 3">
            <a:extLst>
              <a:ext uri="{FF2B5EF4-FFF2-40B4-BE49-F238E27FC236}">
                <a16:creationId xmlns:a16="http://schemas.microsoft.com/office/drawing/2014/main" id="{648A27BE-45BA-4D54-8F33-1F16755FEDD8}"/>
              </a:ext>
            </a:extLst>
          </p:cNvPr>
          <p:cNvSpPr/>
          <p:nvPr/>
        </p:nvSpPr>
        <p:spPr>
          <a:xfrm>
            <a:off x="929014" y="5288340"/>
            <a:ext cx="3974582" cy="1569660"/>
          </a:xfrm>
          <a:prstGeom prst="rect">
            <a:avLst/>
          </a:prstGeom>
        </p:spPr>
        <p:txBody>
          <a:bodyPr wrap="square">
            <a:spAutoFit/>
          </a:bodyPr>
          <a:lstStyle/>
          <a:p>
            <a:pPr algn="ctr"/>
            <a:r>
              <a:rPr lang="en-US" sz="2400" dirty="0">
                <a:latin typeface="Segoe UI Semilight" panose="020B0402040204020203" pitchFamily="34" charset="0"/>
                <a:ea typeface="Times New Roman" panose="02020603050405020304" pitchFamily="18" charset="0"/>
                <a:cs typeface="Segoe UI Semilight" panose="020B0402040204020203" pitchFamily="34" charset="0"/>
              </a:rPr>
              <a:t>Cloud providers include Microsoft(Azure),</a:t>
            </a:r>
          </a:p>
          <a:p>
            <a:pPr algn="ctr"/>
            <a:r>
              <a:rPr lang="en-US" sz="2400" dirty="0">
                <a:latin typeface="Segoe UI Semilight" panose="020B0402040204020203" pitchFamily="34" charset="0"/>
                <a:ea typeface="Times New Roman" panose="02020603050405020304" pitchFamily="18" charset="0"/>
                <a:cs typeface="Segoe UI Semilight" panose="020B0402040204020203" pitchFamily="34" charset="0"/>
              </a:rPr>
              <a:t> Amazon(AWS),</a:t>
            </a:r>
          </a:p>
          <a:p>
            <a:pPr algn="ctr"/>
            <a:r>
              <a:rPr lang="en-US" sz="2400" dirty="0">
                <a:latin typeface="Segoe UI Semilight" panose="020B0402040204020203" pitchFamily="34" charset="0"/>
                <a:ea typeface="Times New Roman" panose="02020603050405020304" pitchFamily="18" charset="0"/>
                <a:cs typeface="Segoe UI Semilight" panose="020B0402040204020203" pitchFamily="34" charset="0"/>
              </a:rPr>
              <a:t>Google(GCP)</a:t>
            </a:r>
            <a:endParaRPr lang="en-US" sz="2000" dirty="0">
              <a:latin typeface="Segoe UI Semilight" panose="020B0402040204020203" pitchFamily="34" charset="0"/>
              <a:cs typeface="Segoe UI Semilight" panose="020B0402040204020203" pitchFamily="34" charset="0"/>
            </a:endParaRPr>
          </a:p>
        </p:txBody>
      </p:sp>
      <p:sp>
        <p:nvSpPr>
          <p:cNvPr id="6" name="Rectangle 5"/>
          <p:cNvSpPr/>
          <p:nvPr/>
        </p:nvSpPr>
        <p:spPr>
          <a:xfrm>
            <a:off x="6441268" y="3045260"/>
            <a:ext cx="2800685" cy="646331"/>
          </a:xfrm>
          <a:prstGeom prst="rect">
            <a:avLst/>
          </a:prstGeom>
        </p:spPr>
        <p:txBody>
          <a:bodyPr wrap="square">
            <a:spAutoFit/>
          </a:bodyPr>
          <a:lstStyle/>
          <a:p>
            <a:r>
              <a:rPr lang="en-US" dirty="0"/>
              <a:t>- such as Window/Linux servers or web applications.</a:t>
            </a:r>
          </a:p>
        </p:txBody>
      </p:sp>
      <p:sp>
        <p:nvSpPr>
          <p:cNvPr id="8" name="Rectangle 7"/>
          <p:cNvSpPr/>
          <p:nvPr/>
        </p:nvSpPr>
        <p:spPr>
          <a:xfrm>
            <a:off x="9739383" y="3086079"/>
            <a:ext cx="2068245" cy="646331"/>
          </a:xfrm>
          <a:prstGeom prst="rect">
            <a:avLst/>
          </a:prstGeom>
        </p:spPr>
        <p:txBody>
          <a:bodyPr wrap="square">
            <a:spAutoFit/>
          </a:bodyPr>
          <a:lstStyle/>
          <a:p>
            <a:r>
              <a:rPr lang="en-US" dirty="0"/>
              <a:t>- such as files and databases.</a:t>
            </a:r>
          </a:p>
        </p:txBody>
      </p:sp>
      <p:sp>
        <p:nvSpPr>
          <p:cNvPr id="10" name="Rectangle 9"/>
          <p:cNvSpPr/>
          <p:nvPr/>
        </p:nvSpPr>
        <p:spPr>
          <a:xfrm>
            <a:off x="6351295" y="5798573"/>
            <a:ext cx="2890659" cy="923330"/>
          </a:xfrm>
          <a:prstGeom prst="rect">
            <a:avLst/>
          </a:prstGeom>
        </p:spPr>
        <p:txBody>
          <a:bodyPr wrap="square">
            <a:spAutoFit/>
          </a:bodyPr>
          <a:lstStyle/>
          <a:p>
            <a:r>
              <a:rPr lang="en-US" dirty="0"/>
              <a:t>- such as secure connections between the cloud provider and your company</a:t>
            </a:r>
          </a:p>
        </p:txBody>
      </p:sp>
      <p:sp>
        <p:nvSpPr>
          <p:cNvPr id="12" name="Rectangle 11"/>
          <p:cNvSpPr/>
          <p:nvPr/>
        </p:nvSpPr>
        <p:spPr>
          <a:xfrm>
            <a:off x="9661005" y="5779560"/>
            <a:ext cx="2530995" cy="923330"/>
          </a:xfrm>
          <a:prstGeom prst="rect">
            <a:avLst/>
          </a:prstGeom>
        </p:spPr>
        <p:txBody>
          <a:bodyPr wrap="square">
            <a:spAutoFit/>
          </a:bodyPr>
          <a:lstStyle/>
          <a:p>
            <a:r>
              <a:rPr lang="en-US" dirty="0"/>
              <a:t>- such as visualizing telemetry and performance data.</a:t>
            </a:r>
          </a:p>
        </p:txBody>
      </p:sp>
      <p:pic>
        <p:nvPicPr>
          <p:cNvPr id="19" name="Picture 18"/>
          <p:cNvPicPr>
            <a:picLocks noChangeAspect="1"/>
          </p:cNvPicPr>
          <p:nvPr/>
        </p:nvPicPr>
        <p:blipFill>
          <a:blip r:embed="rId8"/>
          <a:stretch>
            <a:fillRect/>
          </a:stretch>
        </p:blipFill>
        <p:spPr>
          <a:xfrm>
            <a:off x="420584" y="978583"/>
            <a:ext cx="5058925" cy="2450417"/>
          </a:xfrm>
          <a:prstGeom prst="rect">
            <a:avLst/>
          </a:prstGeom>
        </p:spPr>
      </p:pic>
    </p:spTree>
    <p:extLst>
      <p:ext uri="{BB962C8B-B14F-4D97-AF65-F5344CB8AC3E}">
        <p14:creationId xmlns:p14="http://schemas.microsoft.com/office/powerpoint/2010/main" val="253840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91086" y="100901"/>
            <a:ext cx="10515600" cy="1325563"/>
          </a:xfrm>
        </p:spPr>
        <p:txBody>
          <a:bodyPr/>
          <a:lstStyle/>
          <a:p>
            <a:r>
              <a:rPr lang="en-US" dirty="0">
                <a:solidFill>
                  <a:srgbClr val="0778D4"/>
                </a:solidFill>
                <a:latin typeface="Segoe UI Semibold (Headings)"/>
                <a:cs typeface="Segoe UI Semilight" panose="020B0402040204020203" pitchFamily="34" charset="0"/>
              </a:rPr>
              <a:t>Cloud Models - Public Cloud</a:t>
            </a:r>
            <a:endParaRPr lang="en-US" dirty="0">
              <a:solidFill>
                <a:srgbClr val="0778D4"/>
              </a:solidFill>
            </a:endParaRP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b="-2"/>
          <a:stretch/>
        </p:blipFill>
        <p:spPr>
          <a:xfrm>
            <a:off x="588263" y="1426464"/>
            <a:ext cx="6053697" cy="4107392"/>
          </a:xfrm>
          <a:prstGeom prst="rect">
            <a:avLst/>
          </a:prstGeom>
        </p:spPr>
      </p:pic>
      <p:sp>
        <p:nvSpPr>
          <p:cNvPr id="6" name="Text Placeholder 5"/>
          <p:cNvSpPr>
            <a:spLocks noGrp="1"/>
          </p:cNvSpPr>
          <p:nvPr>
            <p:ph type="body" sz="quarter" idx="10"/>
          </p:nvPr>
        </p:nvSpPr>
        <p:spPr>
          <a:xfrm>
            <a:off x="7214716" y="1577395"/>
            <a:ext cx="4754092" cy="4180310"/>
          </a:xfrm>
        </p:spPr>
        <p:txBody>
          <a:bodyPr>
            <a:normAutofit lnSpcReduction="10000"/>
          </a:bodyPr>
          <a:lstStyle/>
          <a:p>
            <a:pPr marL="342900" indent="-342900">
              <a:buFont typeface="Arial" panose="020B0604020202020204" pitchFamily="34" charset="0"/>
              <a:buChar char="•"/>
            </a:pPr>
            <a:r>
              <a:rPr lang="en-US" dirty="0">
                <a:solidFill>
                  <a:schemeClr val="tx1"/>
                </a:solidFill>
              </a:rPr>
              <a:t>Owned by cloud services or </a:t>
            </a:r>
            <a:r>
              <a:rPr lang="en-US" i="1" dirty="0">
                <a:solidFill>
                  <a:schemeClr val="tx1"/>
                </a:solidFill>
              </a:rPr>
              <a:t>hosting</a:t>
            </a:r>
            <a:r>
              <a:rPr lang="en-US" dirty="0">
                <a:solidFill>
                  <a:schemeClr val="tx1"/>
                </a:solidFill>
              </a:rPr>
              <a:t> provider.</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Provides resources and services to multiple organizations and users.</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Accessed via secure network connection (typically over the internet).</a:t>
            </a:r>
          </a:p>
        </p:txBody>
      </p:sp>
    </p:spTree>
    <p:extLst>
      <p:ext uri="{BB962C8B-B14F-4D97-AF65-F5344CB8AC3E}">
        <p14:creationId xmlns:p14="http://schemas.microsoft.com/office/powerpoint/2010/main" val="106468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00891" y="157307"/>
            <a:ext cx="10515600" cy="1325563"/>
          </a:xfrm>
        </p:spPr>
        <p:txBody>
          <a:bodyPr>
            <a:normAutofit/>
          </a:bodyPr>
          <a:lstStyle/>
          <a:p>
            <a:r>
              <a:rPr lang="en-US" dirty="0">
                <a:solidFill>
                  <a:srgbClr val="0778D4"/>
                </a:solidFill>
                <a:latin typeface="Segoe UI Semibold (Headings)"/>
                <a:cs typeface="Segoe UI Semilight" panose="020B0402040204020203" pitchFamily="34" charset="0"/>
              </a:rPr>
              <a:t>Cloud Models - Private Cloud</a:t>
            </a:r>
          </a:p>
        </p:txBody>
      </p:sp>
      <p:sp>
        <p:nvSpPr>
          <p:cNvPr id="6" name="Text Placeholder 5"/>
          <p:cNvSpPr>
            <a:spLocks noGrp="1"/>
          </p:cNvSpPr>
          <p:nvPr>
            <p:ph type="body" sz="quarter" idx="10"/>
          </p:nvPr>
        </p:nvSpPr>
        <p:spPr>
          <a:xfrm>
            <a:off x="733315" y="2140298"/>
            <a:ext cx="6685280" cy="3868615"/>
          </a:xfrm>
        </p:spPr>
        <p:txBody>
          <a:bodyPr>
            <a:normAutofit/>
          </a:bodyPr>
          <a:lstStyle/>
          <a:p>
            <a:pPr marL="342900" indent="-342900">
              <a:buFont typeface="Arial" panose="020B0604020202020204" pitchFamily="34" charset="0"/>
              <a:buChar char="•"/>
            </a:pPr>
            <a:r>
              <a:rPr lang="en-US" dirty="0"/>
              <a:t>Organizations create a cloud environment in their datacenter.</a:t>
            </a:r>
          </a:p>
          <a:p>
            <a:pPr marL="342900" indent="-342900">
              <a:buFont typeface="Arial" panose="020B0604020202020204" pitchFamily="34" charset="0"/>
              <a:buChar char="•"/>
            </a:pPr>
            <a:r>
              <a:rPr lang="en-US" dirty="0"/>
              <a:t>Organizations responsible for operating the services they provide.</a:t>
            </a:r>
          </a:p>
          <a:p>
            <a:pPr marL="342900" indent="-342900"/>
            <a:r>
              <a:rPr lang="en-US" dirty="0">
                <a:latin typeface="+mn-lt"/>
              </a:rPr>
              <a:t>Does not provide access to users outside of the organization. </a:t>
            </a:r>
          </a:p>
          <a:p>
            <a:pPr marL="342900" indent="-342900">
              <a:buFont typeface="Arial" panose="020B0604020202020204" pitchFamily="34" charset="0"/>
              <a:buChar char="•"/>
            </a:pPr>
            <a:endParaRPr lang="en-US" sz="3200" dirty="0"/>
          </a:p>
        </p:txBody>
      </p:sp>
      <p:pic>
        <p:nvPicPr>
          <p:cNvPr id="4" name="Picture 3">
            <a:extLst>
              <a:ext uri="{FF2B5EF4-FFF2-40B4-BE49-F238E27FC236}">
                <a16:creationId xmlns:a16="http://schemas.microsoft.com/office/drawing/2014/main" id="{407021BB-6482-4966-80A5-EE898A7BD15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127" y="361077"/>
            <a:ext cx="3595253" cy="6106914"/>
          </a:xfrm>
          <a:prstGeom prst="rect">
            <a:avLst/>
          </a:prstGeom>
        </p:spPr>
      </p:pic>
    </p:spTree>
    <p:extLst>
      <p:ext uri="{BB962C8B-B14F-4D97-AF65-F5344CB8AC3E}">
        <p14:creationId xmlns:p14="http://schemas.microsoft.com/office/powerpoint/2010/main" val="420850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31618" y="-58689"/>
            <a:ext cx="10515600" cy="1325563"/>
          </a:xfrm>
        </p:spPr>
        <p:txBody>
          <a:bodyPr>
            <a:normAutofit/>
          </a:bodyPr>
          <a:lstStyle/>
          <a:p>
            <a:r>
              <a:rPr lang="en-US" dirty="0">
                <a:solidFill>
                  <a:srgbClr val="0778D4"/>
                </a:solidFill>
                <a:latin typeface="Segoe UI Semibold (Headings)"/>
                <a:cs typeface="Segoe UI Semilight" panose="020B0402040204020203" pitchFamily="34" charset="0"/>
              </a:rPr>
              <a:t>Cloud Models - Hybrid Cloud</a:t>
            </a:r>
          </a:p>
        </p:txBody>
      </p:sp>
      <p:sp>
        <p:nvSpPr>
          <p:cNvPr id="6" name="Text Placeholder 5"/>
          <p:cNvSpPr>
            <a:spLocks noGrp="1"/>
          </p:cNvSpPr>
          <p:nvPr>
            <p:ph type="body" sz="quarter" idx="10"/>
          </p:nvPr>
        </p:nvSpPr>
        <p:spPr>
          <a:xfrm>
            <a:off x="131618" y="5307999"/>
            <a:ext cx="10018777" cy="861774"/>
          </a:xfrm>
        </p:spPr>
        <p:txBody>
          <a:bodyPr/>
          <a:lstStyle/>
          <a:p>
            <a:pPr marL="0" indent="0">
              <a:buNone/>
            </a:pPr>
            <a:r>
              <a:rPr lang="en-US" dirty="0"/>
              <a:t>Combines </a:t>
            </a:r>
            <a:r>
              <a:rPr lang="en-US" i="1" dirty="0"/>
              <a:t>Public</a:t>
            </a:r>
            <a:r>
              <a:rPr lang="en-US" dirty="0"/>
              <a:t> and </a:t>
            </a:r>
            <a:r>
              <a:rPr lang="en-US" i="1" dirty="0"/>
              <a:t>Private</a:t>
            </a:r>
            <a:r>
              <a:rPr lang="en-US" dirty="0"/>
              <a:t> clouds to allow applications to run in the most appropriate location.</a:t>
            </a:r>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19" y="921526"/>
            <a:ext cx="6823364" cy="3984128"/>
          </a:xfrm>
          <a:prstGeom prst="rect">
            <a:avLst/>
          </a:prstGeom>
        </p:spPr>
      </p:pic>
      <p:sp>
        <p:nvSpPr>
          <p:cNvPr id="2" name="Rectangle 1"/>
          <p:cNvSpPr/>
          <p:nvPr/>
        </p:nvSpPr>
        <p:spPr>
          <a:xfrm>
            <a:off x="7446944" y="1101105"/>
            <a:ext cx="4745056" cy="3970318"/>
          </a:xfrm>
          <a:prstGeom prst="rect">
            <a:avLst/>
          </a:prstGeom>
        </p:spPr>
        <p:txBody>
          <a:bodyPr wrap="square">
            <a:spAutoFit/>
          </a:bodyPr>
          <a:lstStyle/>
          <a:p>
            <a:r>
              <a:rPr lang="en-US" dirty="0">
                <a:latin typeface="Segoe UI" panose="020B0502040204020203" pitchFamily="34" charset="0"/>
              </a:rPr>
              <a:t>Hybrid cloud models have the following characteristics:</a:t>
            </a:r>
          </a:p>
          <a:p>
            <a:pPr>
              <a:buFont typeface="Arial" panose="020B0604020202020204" pitchFamily="34" charset="0"/>
              <a:buChar char="•"/>
            </a:pPr>
            <a:r>
              <a:rPr lang="en-US" b="1" dirty="0">
                <a:latin typeface="Segoe UI" panose="020B0502040204020203" pitchFamily="34" charset="0"/>
              </a:rPr>
              <a:t>Resource location</a:t>
            </a:r>
            <a:r>
              <a:rPr lang="en-US" dirty="0">
                <a:latin typeface="Segoe UI" panose="020B0502040204020203" pitchFamily="34" charset="0"/>
              </a:rPr>
              <a:t>. Specific resources run or are used in a public cloud, and others run or are used in a private cloud.</a:t>
            </a:r>
          </a:p>
          <a:p>
            <a:pPr>
              <a:buFont typeface="Arial" panose="020B0604020202020204" pitchFamily="34" charset="0"/>
              <a:buChar char="•"/>
            </a:pPr>
            <a:r>
              <a:rPr lang="en-US" b="1" dirty="0">
                <a:latin typeface="Segoe UI" panose="020B0502040204020203" pitchFamily="34" charset="0"/>
              </a:rPr>
              <a:t>Cost and efficiency</a:t>
            </a:r>
            <a:r>
              <a:rPr lang="en-US" dirty="0">
                <a:latin typeface="Segoe UI" panose="020B0502040204020203" pitchFamily="34" charset="0"/>
              </a:rPr>
              <a:t>. Hybrid cloud models allow an organization to leverage some of the benefits of cost, efficiency, and scale that are available with a public cloud model.</a:t>
            </a:r>
          </a:p>
          <a:p>
            <a:pPr>
              <a:buFont typeface="Arial" panose="020B0604020202020204" pitchFamily="34" charset="0"/>
              <a:buChar char="•"/>
            </a:pPr>
            <a:r>
              <a:rPr lang="en-US" b="1" dirty="0">
                <a:latin typeface="Segoe UI" panose="020B0502040204020203" pitchFamily="34" charset="0"/>
              </a:rPr>
              <a:t>Control</a:t>
            </a:r>
            <a:r>
              <a:rPr lang="en-US" dirty="0">
                <a:latin typeface="Segoe UI" panose="020B0502040204020203" pitchFamily="34" charset="0"/>
              </a:rPr>
              <a:t>. Organizations retain management control in private clouds.</a:t>
            </a:r>
          </a:p>
          <a:p>
            <a:pPr>
              <a:buFont typeface="Arial" panose="020B0604020202020204" pitchFamily="34" charset="0"/>
              <a:buChar char="•"/>
            </a:pPr>
            <a:r>
              <a:rPr lang="en-US" b="1" dirty="0">
                <a:latin typeface="Segoe UI" panose="020B0502040204020203" pitchFamily="34" charset="0"/>
              </a:rPr>
              <a:t>Skills</a:t>
            </a:r>
            <a:r>
              <a:rPr lang="en-US" dirty="0">
                <a:latin typeface="Segoe UI" panose="020B0502040204020203" pitchFamily="34" charset="0"/>
              </a:rPr>
              <a:t>. Technical skills are still required to maintain the private cloud and ensure both cloud models can operate together.</a:t>
            </a:r>
          </a:p>
        </p:txBody>
      </p:sp>
    </p:spTree>
    <p:extLst>
      <p:ext uri="{BB962C8B-B14F-4D97-AF65-F5344CB8AC3E}">
        <p14:creationId xmlns:p14="http://schemas.microsoft.com/office/powerpoint/2010/main" val="336116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7" y="319135"/>
            <a:ext cx="6187372" cy="553998"/>
          </a:xfrm>
        </p:spPr>
        <p:txBody>
          <a:bodyPr>
            <a:normAutofit fontScale="90000"/>
          </a:bodyPr>
          <a:lstStyle/>
          <a:p>
            <a:r>
              <a:rPr lang="en-US" b="1" dirty="0"/>
              <a:t>Comparison of Cloud Models</a:t>
            </a:r>
          </a:p>
        </p:txBody>
      </p:sp>
      <p:graphicFrame>
        <p:nvGraphicFramePr>
          <p:cNvPr id="2" name="Diagram 1" descr="Summary of the public, private, and hybrid cloud as described in the student materials. ">
            <a:extLst>
              <a:ext uri="{FF2B5EF4-FFF2-40B4-BE49-F238E27FC236}">
                <a16:creationId xmlns:a16="http://schemas.microsoft.com/office/drawing/2014/main" id="{2024A0FD-B1AE-41C3-946B-BCE59193A2AF}"/>
              </a:ext>
            </a:extLst>
          </p:cNvPr>
          <p:cNvGraphicFramePr/>
          <p:nvPr>
            <p:extLst>
              <p:ext uri="{D42A27DB-BD31-4B8C-83A1-F6EECF244321}">
                <p14:modId xmlns:p14="http://schemas.microsoft.com/office/powerpoint/2010/main" val="1393945719"/>
              </p:ext>
            </p:extLst>
          </p:nvPr>
        </p:nvGraphicFramePr>
        <p:xfrm>
          <a:off x="468259" y="1314889"/>
          <a:ext cx="11018520" cy="4805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024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75607" y="284739"/>
            <a:ext cx="6216111" cy="639710"/>
          </a:xfrm>
        </p:spPr>
        <p:txBody>
          <a:bodyPr>
            <a:normAutofit fontScale="90000"/>
          </a:bodyPr>
          <a:lstStyle/>
          <a:p>
            <a:r>
              <a:rPr lang="en-US" b="1" dirty="0"/>
              <a:t>Compare </a:t>
            </a:r>
            <a:r>
              <a:rPr lang="en-US" b="1" dirty="0" err="1"/>
              <a:t>CapEx</a:t>
            </a:r>
            <a:r>
              <a:rPr lang="en-US" b="1" dirty="0"/>
              <a:t> vs. </a:t>
            </a:r>
            <a:r>
              <a:rPr lang="en-US" b="1" dirty="0" err="1"/>
              <a:t>OpEx</a:t>
            </a:r>
            <a:endParaRPr lang="en-US" b="1" dirty="0"/>
          </a:p>
        </p:txBody>
      </p:sp>
      <p:pic>
        <p:nvPicPr>
          <p:cNvPr id="4" name="Picture 3" descr="Two sided graphic to show a larger dollar bill on the left, and several smaller dollar bills on the right.  This represents that CapEx (left) usually results in large bulk expenses; while OpEx (right) results in savings and many smaller expenses.">
            <a:extLst>
              <a:ext uri="{FF2B5EF4-FFF2-40B4-BE49-F238E27FC236}">
                <a16:creationId xmlns:a16="http://schemas.microsoft.com/office/drawing/2014/main" id="{5972BCE5-5A45-4B9B-A132-A19D61D70433}"/>
              </a:ext>
            </a:extLst>
          </p:cNvPr>
          <p:cNvPicPr>
            <a:picLocks noChangeAspect="1"/>
          </p:cNvPicPr>
          <p:nvPr/>
        </p:nvPicPr>
        <p:blipFill>
          <a:blip r:embed="rId3"/>
          <a:stretch>
            <a:fillRect/>
          </a:stretch>
        </p:blipFill>
        <p:spPr>
          <a:xfrm>
            <a:off x="817026" y="1822284"/>
            <a:ext cx="10557948" cy="2182301"/>
          </a:xfrm>
          <a:prstGeom prst="rect">
            <a:avLst/>
          </a:prstGeom>
        </p:spPr>
      </p:pic>
      <p:sp>
        <p:nvSpPr>
          <p:cNvPr id="13" name="Text Placeholder 5">
            <a:extLst>
              <a:ext uri="{FF2B5EF4-FFF2-40B4-BE49-F238E27FC236}">
                <a16:creationId xmlns:a16="http://schemas.microsoft.com/office/drawing/2014/main" id="{BD916D7D-E004-4AC2-A5EB-C908C1B5F98E}"/>
              </a:ext>
            </a:extLst>
          </p:cNvPr>
          <p:cNvSpPr txBox="1">
            <a:spLocks/>
          </p:cNvSpPr>
          <p:nvPr/>
        </p:nvSpPr>
        <p:spPr>
          <a:xfrm>
            <a:off x="455994" y="4112817"/>
            <a:ext cx="4238523" cy="161274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Capital Expenditure (</a:t>
            </a:r>
            <a:r>
              <a:rPr lang="en-US" b="1" dirty="0" err="1"/>
              <a:t>CapEx</a:t>
            </a:r>
            <a:r>
              <a:rPr lang="en-US" b="1" dirty="0"/>
              <a:t>)</a:t>
            </a:r>
          </a:p>
          <a:p>
            <a:pPr lvl="1"/>
            <a:r>
              <a:rPr lang="en-US" sz="2400" dirty="0"/>
              <a:t>High upfront cost, value of investment reduces over time.</a:t>
            </a:r>
          </a:p>
        </p:txBody>
      </p:sp>
      <p:sp>
        <p:nvSpPr>
          <p:cNvPr id="12" name="Text Placeholder 5">
            <a:extLst>
              <a:ext uri="{FF2B5EF4-FFF2-40B4-BE49-F238E27FC236}">
                <a16:creationId xmlns:a16="http://schemas.microsoft.com/office/drawing/2014/main" id="{BB168742-A921-43BB-B052-698DDA956797}"/>
              </a:ext>
            </a:extLst>
          </p:cNvPr>
          <p:cNvSpPr txBox="1">
            <a:spLocks/>
          </p:cNvSpPr>
          <p:nvPr/>
        </p:nvSpPr>
        <p:spPr>
          <a:xfrm>
            <a:off x="5810866" y="4112817"/>
            <a:ext cx="5309419" cy="168661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Operational Expenditure (</a:t>
            </a:r>
            <a:r>
              <a:rPr lang="en-US" b="1" dirty="0" err="1"/>
              <a:t>OpEx</a:t>
            </a:r>
            <a:r>
              <a:rPr lang="en-US" b="1" dirty="0"/>
              <a:t>)</a:t>
            </a:r>
            <a:r>
              <a:rPr lang="en-US" dirty="0"/>
              <a:t> </a:t>
            </a:r>
          </a:p>
          <a:p>
            <a:pPr lvl="1"/>
            <a:r>
              <a:rPr lang="en-US" sz="2400" dirty="0"/>
              <a:t>Spend on services or products as needed.</a:t>
            </a:r>
          </a:p>
          <a:p>
            <a:pPr lvl="1"/>
            <a:r>
              <a:rPr lang="en-US" sz="2400" dirty="0"/>
              <a:t>No upfront cost, pay-as-you use.</a:t>
            </a:r>
          </a:p>
        </p:txBody>
      </p:sp>
    </p:spTree>
    <p:extLst>
      <p:ext uri="{BB962C8B-B14F-4D97-AF65-F5344CB8AC3E}">
        <p14:creationId xmlns:p14="http://schemas.microsoft.com/office/powerpoint/2010/main" val="202061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47356" y="156346"/>
            <a:ext cx="10515600" cy="1325563"/>
          </a:xfrm>
        </p:spPr>
        <p:txBody>
          <a:bodyPr/>
          <a:lstStyle/>
          <a:p>
            <a:r>
              <a:rPr lang="en-US" b="1" dirty="0"/>
              <a:t>Consumption-based model</a:t>
            </a:r>
          </a:p>
        </p:txBody>
      </p:sp>
      <p:sp>
        <p:nvSpPr>
          <p:cNvPr id="4" name="Text Placeholder 3">
            <a:extLst>
              <a:ext uri="{FF2B5EF4-FFF2-40B4-BE49-F238E27FC236}">
                <a16:creationId xmlns:a16="http://schemas.microsoft.com/office/drawing/2014/main" id="{40D3462D-CF1B-A0C9-20AB-D6B0F8C1F5A7}"/>
              </a:ext>
            </a:extLst>
          </p:cNvPr>
          <p:cNvSpPr>
            <a:spLocks noGrp="1"/>
          </p:cNvSpPr>
          <p:nvPr>
            <p:ph type="body" sz="quarter" idx="10"/>
          </p:nvPr>
        </p:nvSpPr>
        <p:spPr>
          <a:xfrm>
            <a:off x="584200" y="1435496"/>
            <a:ext cx="11018520" cy="4503079"/>
          </a:xfrm>
        </p:spPr>
        <p:txBody>
          <a:bodyPr>
            <a:normAutofit/>
          </a:bodyPr>
          <a:lstStyle/>
          <a:p>
            <a:pPr marL="0" indent="0">
              <a:lnSpc>
                <a:spcPct val="100000"/>
              </a:lnSpc>
              <a:buNone/>
            </a:pPr>
            <a:r>
              <a:rPr lang="en-US" b="0" i="0" dirty="0">
                <a:solidFill>
                  <a:srgbClr val="171717"/>
                </a:solidFill>
                <a:effectLst/>
                <a:latin typeface="Segoe UI" panose="020B0502040204020203" pitchFamily="34" charset="0"/>
              </a:rPr>
              <a:t>Cloud service providers operate on a </a:t>
            </a:r>
            <a:r>
              <a:rPr lang="en-US" i="0" dirty="0">
                <a:solidFill>
                  <a:srgbClr val="171717"/>
                </a:solidFill>
                <a:effectLst/>
                <a:latin typeface="Segoe UI" panose="020B0502040204020203" pitchFamily="34" charset="0"/>
              </a:rPr>
              <a:t>consumption-based model, </a:t>
            </a:r>
            <a:r>
              <a:rPr lang="en-US" b="0" i="0" dirty="0">
                <a:solidFill>
                  <a:srgbClr val="171717"/>
                </a:solidFill>
                <a:effectLst/>
                <a:latin typeface="Segoe UI" panose="020B0502040204020203" pitchFamily="34" charset="0"/>
              </a:rPr>
              <a:t>which means that end users only pay for the resources that they use. Whatever they use is what they pay for.</a:t>
            </a:r>
          </a:p>
          <a:p>
            <a:endParaRPr lang="en-US" sz="1050" i="0" dirty="0">
              <a:solidFill>
                <a:srgbClr val="171717"/>
              </a:solidFill>
              <a:effectLst/>
              <a:latin typeface="Segoe UI" panose="020B0502040204020203" pitchFamily="34" charset="0"/>
            </a:endParaRPr>
          </a:p>
          <a:p>
            <a:pPr marL="342900" indent="-342900">
              <a:lnSpc>
                <a:spcPct val="170000"/>
              </a:lnSpc>
              <a:buFont typeface="Arial" panose="020B0604020202020204" pitchFamily="34" charset="0"/>
              <a:buChar char="•"/>
            </a:pPr>
            <a:r>
              <a:rPr lang="en-US" dirty="0">
                <a:solidFill>
                  <a:srgbClr val="171717"/>
                </a:solidFill>
                <a:latin typeface="Segoe UI" panose="020B0502040204020203" pitchFamily="34" charset="0"/>
              </a:rPr>
              <a:t>B</a:t>
            </a:r>
            <a:r>
              <a:rPr lang="en-US" b="0" i="0" dirty="0">
                <a:solidFill>
                  <a:srgbClr val="171717"/>
                </a:solidFill>
                <a:effectLst/>
                <a:latin typeface="Segoe UI" panose="020B0502040204020203" pitchFamily="34" charset="0"/>
              </a:rPr>
              <a:t>etter cost prediction</a:t>
            </a:r>
          </a:p>
          <a:p>
            <a:pPr marL="342900" indent="-342900">
              <a:lnSpc>
                <a:spcPct val="170000"/>
              </a:lnSpc>
              <a:buFont typeface="Arial" panose="020B0604020202020204" pitchFamily="34" charset="0"/>
              <a:buChar char="•"/>
            </a:pPr>
            <a:r>
              <a:rPr lang="en-US" b="0" i="0" dirty="0">
                <a:solidFill>
                  <a:srgbClr val="171717"/>
                </a:solidFill>
                <a:effectLst/>
                <a:latin typeface="Segoe UI" panose="020B0502040204020203" pitchFamily="34" charset="0"/>
              </a:rPr>
              <a:t>Prices for individual resources and services are provided</a:t>
            </a:r>
          </a:p>
          <a:p>
            <a:pPr marL="342900" indent="-342900">
              <a:lnSpc>
                <a:spcPct val="170000"/>
              </a:lnSpc>
              <a:buFont typeface="Arial" panose="020B0604020202020204" pitchFamily="34" charset="0"/>
              <a:buChar char="•"/>
            </a:pPr>
            <a:r>
              <a:rPr lang="en-US" dirty="0">
                <a:solidFill>
                  <a:srgbClr val="171717"/>
                </a:solidFill>
                <a:latin typeface="Segoe UI" panose="020B0502040204020203" pitchFamily="34" charset="0"/>
              </a:rPr>
              <a:t>Billing is based on actual usage</a:t>
            </a:r>
          </a:p>
          <a:p>
            <a:endParaRPr lang="en-US" dirty="0"/>
          </a:p>
        </p:txBody>
      </p:sp>
    </p:spTree>
    <p:extLst>
      <p:ext uri="{BB962C8B-B14F-4D97-AF65-F5344CB8AC3E}">
        <p14:creationId xmlns:p14="http://schemas.microsoft.com/office/powerpoint/2010/main" val="124943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01897" y="247749"/>
            <a:ext cx="11018520" cy="553998"/>
          </a:xfrm>
        </p:spPr>
        <p:txBody>
          <a:bodyPr>
            <a:normAutofit fontScale="90000"/>
          </a:bodyPr>
          <a:lstStyle/>
          <a:p>
            <a:r>
              <a:rPr lang="en-US" b="1" dirty="0"/>
              <a:t>1.B. Benefits of Cloud</a:t>
            </a:r>
          </a:p>
        </p:txBody>
      </p:sp>
      <p:sp>
        <p:nvSpPr>
          <p:cNvPr id="4" name="Text Placeholder 2">
            <a:extLst>
              <a:ext uri="{FF2B5EF4-FFF2-40B4-BE49-F238E27FC236}">
                <a16:creationId xmlns:a16="http://schemas.microsoft.com/office/drawing/2014/main" id="{A3212F3D-E117-E802-3CB8-A394D376CC13}"/>
              </a:ext>
            </a:extLst>
          </p:cNvPr>
          <p:cNvSpPr txBox="1">
            <a:spLocks/>
          </p:cNvSpPr>
          <p:nvPr/>
        </p:nvSpPr>
        <p:spPr>
          <a:xfrm>
            <a:off x="418642" y="1298300"/>
            <a:ext cx="5486400" cy="685800"/>
          </a:xfrm>
          <a:prstGeom prst="rect">
            <a:avLst/>
          </a:prstGeom>
          <a:solidFill>
            <a:srgbClr val="243A5E"/>
          </a:solidFill>
        </p:spPr>
        <p:txBody>
          <a:bodyPr vert="horz" wrap="square" lIns="91440" tIns="91440" rIns="91440" bIns="9144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gradFill>
                  <a:gsLst>
                    <a:gs pos="0">
                      <a:srgbClr val="FFFFFF"/>
                    </a:gs>
                    <a:gs pos="100000">
                      <a:srgbClr val="FFFFFF"/>
                    </a:gs>
                  </a:gsLst>
                  <a:lin ang="5400000" scaled="0"/>
                </a:gradFill>
                <a:cs typeface="Segoe UI" pitchFamily="34" charset="0"/>
              </a:rPr>
              <a:t>High availability</a:t>
            </a:r>
          </a:p>
        </p:txBody>
      </p:sp>
      <p:sp>
        <p:nvSpPr>
          <p:cNvPr id="5" name="Text Placeholder 1">
            <a:extLst>
              <a:ext uri="{FF2B5EF4-FFF2-40B4-BE49-F238E27FC236}">
                <a16:creationId xmlns:a16="http://schemas.microsoft.com/office/drawing/2014/main" id="{1F9EA06C-2846-A537-2355-BC1493369C06}"/>
              </a:ext>
            </a:extLst>
          </p:cNvPr>
          <p:cNvSpPr txBox="1">
            <a:spLocks/>
          </p:cNvSpPr>
          <p:nvPr/>
        </p:nvSpPr>
        <p:spPr>
          <a:xfrm>
            <a:off x="418641" y="2085082"/>
            <a:ext cx="5486400" cy="685800"/>
          </a:xfrm>
          <a:prstGeom prst="rect">
            <a:avLst/>
          </a:prstGeom>
          <a:solidFill>
            <a:srgbClr val="243A5E"/>
          </a:solidFill>
        </p:spPr>
        <p:txBody>
          <a:bodyPr vert="horz" wrap="square" lIns="91440" tIns="91440" rIns="91440" bIns="9144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400" dirty="0">
                <a:gradFill>
                  <a:gsLst>
                    <a:gs pos="0">
                      <a:srgbClr val="FFFFFF"/>
                    </a:gs>
                    <a:gs pos="100000">
                      <a:srgbClr val="FFFFFF"/>
                    </a:gs>
                  </a:gsLst>
                  <a:lin ang="5400000" scaled="0"/>
                </a:gradFill>
                <a:latin typeface="+mj-lt"/>
                <a:cs typeface="Segoe UI"/>
              </a:rPr>
              <a:t>Scalability</a:t>
            </a:r>
          </a:p>
        </p:txBody>
      </p:sp>
      <p:sp>
        <p:nvSpPr>
          <p:cNvPr id="6" name="Text Placeholder 15">
            <a:extLst>
              <a:ext uri="{FF2B5EF4-FFF2-40B4-BE49-F238E27FC236}">
                <a16:creationId xmlns:a16="http://schemas.microsoft.com/office/drawing/2014/main" id="{2C3BFF4D-9DDA-CB14-CEE6-494C663EE9BB}"/>
              </a:ext>
            </a:extLst>
          </p:cNvPr>
          <p:cNvSpPr txBox="1">
            <a:spLocks/>
          </p:cNvSpPr>
          <p:nvPr/>
        </p:nvSpPr>
        <p:spPr>
          <a:xfrm>
            <a:off x="418641" y="2861566"/>
            <a:ext cx="5486400" cy="685800"/>
          </a:xfrm>
          <a:prstGeom prst="rect">
            <a:avLst/>
          </a:prstGeom>
          <a:solidFill>
            <a:srgbClr val="243A5E"/>
          </a:solidFill>
        </p:spPr>
        <p:txBody>
          <a:bodyPr vert="horz" wrap="square" lIns="91440" tIns="91440" rIns="91440" bIns="9144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400" dirty="0">
                <a:gradFill>
                  <a:gsLst>
                    <a:gs pos="0">
                      <a:srgbClr val="FFFFFF"/>
                    </a:gs>
                    <a:gs pos="100000">
                      <a:srgbClr val="FFFFFF"/>
                    </a:gs>
                  </a:gsLst>
                  <a:lin ang="5400000" scaled="0"/>
                </a:gradFill>
                <a:latin typeface="+mj-lt"/>
                <a:ea typeface="Segoe UI" pitchFamily="34" charset="0"/>
                <a:cs typeface="Segoe UI" pitchFamily="34" charset="0"/>
              </a:rPr>
              <a:t>Global reach</a:t>
            </a:r>
          </a:p>
        </p:txBody>
      </p:sp>
      <p:sp>
        <p:nvSpPr>
          <p:cNvPr id="7" name="Text Placeholder 18">
            <a:extLst>
              <a:ext uri="{FF2B5EF4-FFF2-40B4-BE49-F238E27FC236}">
                <a16:creationId xmlns:a16="http://schemas.microsoft.com/office/drawing/2014/main" id="{B1C704CD-3179-406E-CBC8-8284524666CF}"/>
              </a:ext>
            </a:extLst>
          </p:cNvPr>
          <p:cNvSpPr txBox="1">
            <a:spLocks/>
          </p:cNvSpPr>
          <p:nvPr/>
        </p:nvSpPr>
        <p:spPr>
          <a:xfrm>
            <a:off x="418641" y="3658645"/>
            <a:ext cx="5486400" cy="685800"/>
          </a:xfrm>
          <a:prstGeom prst="rect">
            <a:avLst/>
          </a:prstGeom>
          <a:solidFill>
            <a:srgbClr val="243A5E"/>
          </a:solidFill>
        </p:spPr>
        <p:txBody>
          <a:bodyPr vert="horz" wrap="square" lIns="91440" tIns="91440" rIns="91440" bIns="9144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400" dirty="0">
                <a:gradFill>
                  <a:gsLst>
                    <a:gs pos="0">
                      <a:srgbClr val="FFFFFF"/>
                    </a:gs>
                    <a:gs pos="100000">
                      <a:srgbClr val="FFFFFF"/>
                    </a:gs>
                  </a:gsLst>
                  <a:lin ang="5400000" scaled="0"/>
                </a:gradFill>
                <a:latin typeface="+mj-lt"/>
                <a:ea typeface="Segoe UI" pitchFamily="34" charset="0"/>
                <a:cs typeface="Segoe UI" pitchFamily="34" charset="0"/>
              </a:rPr>
              <a:t>Agility</a:t>
            </a:r>
            <a:endParaRPr lang="en-US" sz="2400" b="1" dirty="0">
              <a:gradFill>
                <a:gsLst>
                  <a:gs pos="0">
                    <a:srgbClr val="FFFFFF"/>
                  </a:gs>
                  <a:gs pos="100000">
                    <a:srgbClr val="FFFFFF"/>
                  </a:gs>
                </a:gsLst>
                <a:lin ang="5400000" scaled="0"/>
              </a:gradFill>
              <a:latin typeface="+mj-lt"/>
              <a:cs typeface="Segoe UI" pitchFamily="34" charset="0"/>
            </a:endParaRPr>
          </a:p>
        </p:txBody>
      </p:sp>
      <p:sp>
        <p:nvSpPr>
          <p:cNvPr id="8" name="Rectangle 7">
            <a:extLst>
              <a:ext uri="{FF2B5EF4-FFF2-40B4-BE49-F238E27FC236}">
                <a16:creationId xmlns:a16="http://schemas.microsoft.com/office/drawing/2014/main" id="{F0285EC4-6A4D-CA60-5B9B-031FACD611E4}"/>
              </a:ext>
            </a:extLst>
          </p:cNvPr>
          <p:cNvSpPr/>
          <p:nvPr/>
        </p:nvSpPr>
        <p:spPr bwMode="auto">
          <a:xfrm>
            <a:off x="418641"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dirty="0">
                <a:gradFill>
                  <a:gsLst>
                    <a:gs pos="0">
                      <a:srgbClr val="FFFFFF"/>
                    </a:gs>
                    <a:gs pos="100000">
                      <a:srgbClr val="FFFFFF"/>
                    </a:gs>
                  </a:gsLst>
                  <a:lin ang="5400000" scaled="0"/>
                </a:gradFill>
                <a:latin typeface="+mj-lt"/>
                <a:cs typeface="Segoe UI" pitchFamily="34" charset="0"/>
              </a:rPr>
              <a:t>Disaster recovery</a:t>
            </a:r>
          </a:p>
        </p:txBody>
      </p:sp>
      <p:sp>
        <p:nvSpPr>
          <p:cNvPr id="9" name="Text Placeholder 4">
            <a:extLst>
              <a:ext uri="{FF2B5EF4-FFF2-40B4-BE49-F238E27FC236}">
                <a16:creationId xmlns:a16="http://schemas.microsoft.com/office/drawing/2014/main" id="{C4E26368-E5E7-1D28-E7EC-7137DCD69947}"/>
              </a:ext>
            </a:extLst>
          </p:cNvPr>
          <p:cNvSpPr txBox="1">
            <a:spLocks/>
          </p:cNvSpPr>
          <p:nvPr/>
        </p:nvSpPr>
        <p:spPr>
          <a:xfrm>
            <a:off x="6195890" y="1298299"/>
            <a:ext cx="5486400" cy="685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a:gradFill>
                  <a:gsLst>
                    <a:gs pos="0">
                      <a:srgbClr val="FFFFFF"/>
                    </a:gs>
                    <a:gs pos="100000">
                      <a:srgbClr val="FFFFFF"/>
                    </a:gs>
                  </a:gsLst>
                  <a:lin ang="5400000" scaled="0"/>
                </a:gradFill>
                <a:ea typeface="Segoe UI" pitchFamily="34" charset="0"/>
                <a:cs typeface="Segoe UI"/>
              </a:rPr>
              <a:t>Fault tolerance</a:t>
            </a:r>
            <a:endParaRPr lang="en-US" sz="2400" dirty="0">
              <a:gradFill>
                <a:gsLst>
                  <a:gs pos="0">
                    <a:srgbClr val="FFFFFF"/>
                  </a:gs>
                  <a:gs pos="100000">
                    <a:srgbClr val="FFFFFF"/>
                  </a:gs>
                </a:gsLst>
                <a:lin ang="5400000" scaled="0"/>
              </a:gradFill>
              <a:ea typeface="Segoe UI" pitchFamily="34" charset="0"/>
              <a:cs typeface="Segoe UI"/>
            </a:endParaRPr>
          </a:p>
        </p:txBody>
      </p:sp>
      <p:sp>
        <p:nvSpPr>
          <p:cNvPr id="10" name="Text Placeholder 5">
            <a:extLst>
              <a:ext uri="{FF2B5EF4-FFF2-40B4-BE49-F238E27FC236}">
                <a16:creationId xmlns:a16="http://schemas.microsoft.com/office/drawing/2014/main" id="{A52D1544-33AE-BF90-1A17-20522D9F328E}"/>
              </a:ext>
            </a:extLst>
          </p:cNvPr>
          <p:cNvSpPr txBox="1">
            <a:spLocks/>
          </p:cNvSpPr>
          <p:nvPr/>
        </p:nvSpPr>
        <p:spPr>
          <a:xfrm>
            <a:off x="6195890" y="2085082"/>
            <a:ext cx="5486400" cy="685800"/>
          </a:xfrm>
          <a:prstGeom prst="rect">
            <a:avLst/>
          </a:prstGeom>
          <a:solidFill>
            <a:srgbClr val="243A5E"/>
          </a:solidFill>
        </p:spPr>
        <p:txBody>
          <a:bodyPr vert="horz" wrap="square" lIns="91440" tIns="91440" rIns="91440" bIns="9144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gradFill>
                  <a:gsLst>
                    <a:gs pos="0">
                      <a:srgbClr val="FFFFFF"/>
                    </a:gs>
                    <a:gs pos="100000">
                      <a:srgbClr val="FFFFFF"/>
                    </a:gs>
                  </a:gsLst>
                  <a:lin ang="5400000" scaled="0"/>
                </a:gradFill>
                <a:latin typeface="+mj-lt"/>
                <a:ea typeface="Segoe UI" pitchFamily="34" charset="0"/>
                <a:cs typeface="Segoe UI" pitchFamily="34" charset="0"/>
              </a:rPr>
              <a:t>Elasticity</a:t>
            </a:r>
          </a:p>
        </p:txBody>
      </p:sp>
      <p:sp>
        <p:nvSpPr>
          <p:cNvPr id="11" name="Text Placeholder 17">
            <a:extLst>
              <a:ext uri="{FF2B5EF4-FFF2-40B4-BE49-F238E27FC236}">
                <a16:creationId xmlns:a16="http://schemas.microsoft.com/office/drawing/2014/main" id="{D10EF0FA-13FE-560D-D3EA-0252C1813A72}"/>
              </a:ext>
            </a:extLst>
          </p:cNvPr>
          <p:cNvSpPr txBox="1">
            <a:spLocks/>
          </p:cNvSpPr>
          <p:nvPr/>
        </p:nvSpPr>
        <p:spPr>
          <a:xfrm>
            <a:off x="6195890" y="2871864"/>
            <a:ext cx="5486400" cy="685800"/>
          </a:xfrm>
          <a:prstGeom prst="rect">
            <a:avLst/>
          </a:prstGeom>
          <a:solidFill>
            <a:srgbClr val="243A5E"/>
          </a:solidFill>
        </p:spPr>
        <p:txBody>
          <a:bodyPr vert="horz" wrap="square" lIns="91440" tIns="91440" rIns="91440" bIns="9144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gradFill>
                  <a:gsLst>
                    <a:gs pos="0">
                      <a:srgbClr val="FFFFFF"/>
                    </a:gs>
                    <a:gs pos="100000">
                      <a:srgbClr val="FFFFFF"/>
                    </a:gs>
                  </a:gsLst>
                  <a:lin ang="5400000" scaled="0"/>
                </a:gradFill>
                <a:latin typeface="+mj-lt"/>
                <a:ea typeface="Segoe UI" pitchFamily="34" charset="0"/>
                <a:cs typeface="Segoe UI" pitchFamily="34" charset="0"/>
              </a:rPr>
              <a:t>Customer latency capabilities</a:t>
            </a:r>
          </a:p>
        </p:txBody>
      </p:sp>
      <p:sp>
        <p:nvSpPr>
          <p:cNvPr id="12" name="Text Placeholder 19">
            <a:extLst>
              <a:ext uri="{FF2B5EF4-FFF2-40B4-BE49-F238E27FC236}">
                <a16:creationId xmlns:a16="http://schemas.microsoft.com/office/drawing/2014/main" id="{AF49396C-64BD-6ACC-6715-1B354069036A}"/>
              </a:ext>
            </a:extLst>
          </p:cNvPr>
          <p:cNvSpPr txBox="1">
            <a:spLocks/>
          </p:cNvSpPr>
          <p:nvPr/>
        </p:nvSpPr>
        <p:spPr>
          <a:xfrm>
            <a:off x="6195890" y="3658645"/>
            <a:ext cx="5486400" cy="685800"/>
          </a:xfrm>
          <a:prstGeom prst="rect">
            <a:avLst/>
          </a:prstGeom>
          <a:solidFill>
            <a:srgbClr val="243A5E"/>
          </a:solidFill>
        </p:spPr>
        <p:txBody>
          <a:bodyPr vert="horz" wrap="square" lIns="91440" tIns="91440" rIns="91440" bIns="9144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gradFill>
                  <a:gsLst>
                    <a:gs pos="0">
                      <a:srgbClr val="FFFFFF"/>
                    </a:gs>
                    <a:gs pos="100000">
                      <a:srgbClr val="FFFFFF"/>
                    </a:gs>
                  </a:gsLst>
                  <a:lin ang="5400000" scaled="0"/>
                </a:gradFill>
                <a:latin typeface="+mj-lt"/>
                <a:ea typeface="Segoe UI" pitchFamily="34" charset="0"/>
                <a:cs typeface="Segoe UI" pitchFamily="34" charset="0"/>
              </a:rPr>
              <a:t>Predictive cost considerations</a:t>
            </a:r>
          </a:p>
        </p:txBody>
      </p:sp>
      <p:sp>
        <p:nvSpPr>
          <p:cNvPr id="13" name="Rectangle 12">
            <a:extLst>
              <a:ext uri="{FF2B5EF4-FFF2-40B4-BE49-F238E27FC236}">
                <a16:creationId xmlns:a16="http://schemas.microsoft.com/office/drawing/2014/main" id="{5C467E39-DFCC-288B-1E50-F0C11D5784C1}"/>
              </a:ext>
            </a:extLst>
          </p:cNvPr>
          <p:cNvSpPr/>
          <p:nvPr/>
        </p:nvSpPr>
        <p:spPr bwMode="auto">
          <a:xfrm>
            <a:off x="6195890"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a:gradFill>
                  <a:gsLst>
                    <a:gs pos="0">
                      <a:srgbClr val="FFFFFF"/>
                    </a:gs>
                    <a:gs pos="100000">
                      <a:srgbClr val="FFFFFF"/>
                    </a:gs>
                  </a:gsLst>
                  <a:lin ang="5400000" scaled="0"/>
                </a:gradFill>
                <a:latin typeface="+mj-lt"/>
                <a:cs typeface="Segoe UI" pitchFamily="34" charset="0"/>
              </a:rPr>
              <a:t>Security</a:t>
            </a:r>
          </a:p>
        </p:txBody>
      </p:sp>
      <p:sp>
        <p:nvSpPr>
          <p:cNvPr id="27" name="Text Placeholder 4">
            <a:extLst>
              <a:ext uri="{FF2B5EF4-FFF2-40B4-BE49-F238E27FC236}">
                <a16:creationId xmlns:a16="http://schemas.microsoft.com/office/drawing/2014/main" id="{7F9CEAB2-E269-34E9-D1BF-09209CEF945E}"/>
              </a:ext>
            </a:extLst>
          </p:cNvPr>
          <p:cNvSpPr txBox="1">
            <a:spLocks/>
          </p:cNvSpPr>
          <p:nvPr/>
        </p:nvSpPr>
        <p:spPr>
          <a:xfrm>
            <a:off x="6195890" y="1298299"/>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000" b="1" kern="1200" spc="0" baseline="0" dirty="0" smtClean="0">
                <a:solidFill>
                  <a:schemeClr val="bg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b="0" dirty="0">
                <a:gradFill>
                  <a:gsLst>
                    <a:gs pos="0">
                      <a:srgbClr val="FFFFFF"/>
                    </a:gs>
                    <a:gs pos="100000">
                      <a:srgbClr val="FFFFFF"/>
                    </a:gs>
                  </a:gsLst>
                  <a:lin ang="5400000" scaled="0"/>
                </a:gradFill>
                <a:ea typeface="Segoe UI" pitchFamily="34" charset="0"/>
                <a:cs typeface="Segoe UI"/>
              </a:rPr>
              <a:t>Fault</a:t>
            </a:r>
            <a:r>
              <a:rPr lang="en-US" sz="2400" dirty="0">
                <a:gradFill>
                  <a:gsLst>
                    <a:gs pos="0">
                      <a:srgbClr val="FFFFFF"/>
                    </a:gs>
                    <a:gs pos="100000">
                      <a:srgbClr val="FFFFFF"/>
                    </a:gs>
                  </a:gsLst>
                  <a:lin ang="5400000" scaled="0"/>
                </a:gradFill>
                <a:ea typeface="Segoe UI" pitchFamily="34" charset="0"/>
                <a:cs typeface="Segoe UI"/>
              </a:rPr>
              <a:t> </a:t>
            </a:r>
            <a:r>
              <a:rPr lang="en-US" sz="2400" b="0" dirty="0">
                <a:gradFill>
                  <a:gsLst>
                    <a:gs pos="0">
                      <a:srgbClr val="FFFFFF"/>
                    </a:gs>
                    <a:gs pos="100000">
                      <a:srgbClr val="FFFFFF"/>
                    </a:gs>
                  </a:gsLst>
                  <a:lin ang="5400000" scaled="0"/>
                </a:gradFill>
                <a:ea typeface="Segoe UI" pitchFamily="34" charset="0"/>
                <a:cs typeface="Segoe UI"/>
              </a:rPr>
              <a:t>tolerance</a:t>
            </a:r>
          </a:p>
        </p:txBody>
      </p:sp>
    </p:spTree>
    <p:extLst>
      <p:ext uri="{BB962C8B-B14F-4D97-AF65-F5344CB8AC3E}">
        <p14:creationId xmlns:p14="http://schemas.microsoft.com/office/powerpoint/2010/main" val="264478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5323" y="1733206"/>
            <a:ext cx="4745737" cy="1311128"/>
          </a:xfrm>
        </p:spPr>
        <p:txBody>
          <a:bodyPr/>
          <a:lstStyle/>
          <a:p>
            <a:r>
              <a:rPr lang="en-US" b="1" dirty="0"/>
              <a:t>1.C. Cloud Services Types</a:t>
            </a:r>
          </a:p>
        </p:txBody>
      </p:sp>
      <p:sp>
        <p:nvSpPr>
          <p:cNvPr id="2" name="Rectangle 1"/>
          <p:cNvSpPr/>
          <p:nvPr/>
        </p:nvSpPr>
        <p:spPr>
          <a:xfrm>
            <a:off x="248528" y="3584136"/>
            <a:ext cx="4872531" cy="1631216"/>
          </a:xfrm>
          <a:prstGeom prst="rect">
            <a:avLst/>
          </a:prstGeom>
        </p:spPr>
        <p:txBody>
          <a:bodyPr wrap="square">
            <a:spAutoFit/>
          </a:bodyPr>
          <a:lstStyle/>
          <a:p>
            <a:pPr marL="342900" indent="-342900">
              <a:buFont typeface="Arial" panose="020B0604020202020204" pitchFamily="34" charset="0"/>
              <a:buChar char="•"/>
            </a:pPr>
            <a:r>
              <a:rPr lang="en-US" sz="2000" b="0" i="0" dirty="0">
                <a:effectLst/>
                <a:latin typeface="Segoe UI" panose="020B0502040204020203" pitchFamily="34" charset="0"/>
              </a:rPr>
              <a:t>Infrastructure as a Service (IaaS)</a:t>
            </a:r>
          </a:p>
          <a:p>
            <a:pPr marL="342900" indent="-342900">
              <a:buFont typeface="Arial" panose="020B0604020202020204" pitchFamily="34" charset="0"/>
              <a:buChar char="•"/>
            </a:pPr>
            <a:r>
              <a:rPr lang="en-US" sz="2000" b="0" i="0" dirty="0">
                <a:effectLst/>
                <a:latin typeface="Segoe UI" panose="020B0502040204020203" pitchFamily="34" charset="0"/>
              </a:rPr>
              <a:t>Platform as a Service (PaaS)</a:t>
            </a:r>
          </a:p>
          <a:p>
            <a:pPr marL="342900" indent="-342900">
              <a:buFont typeface="Arial" panose="020B0604020202020204" pitchFamily="34" charset="0"/>
              <a:buChar char="•"/>
            </a:pPr>
            <a:r>
              <a:rPr lang="en-US" sz="2000" b="0" i="0" dirty="0">
                <a:effectLst/>
                <a:latin typeface="Segoe UI" panose="020B0502040204020203" pitchFamily="34" charset="0"/>
              </a:rPr>
              <a:t>Software as a Service (SaaS)</a:t>
            </a:r>
          </a:p>
          <a:p>
            <a:pPr marL="342900" indent="-342900">
              <a:buFont typeface="Arial" panose="020B0604020202020204" pitchFamily="34" charset="0"/>
              <a:buChar char="•"/>
            </a:pPr>
            <a:r>
              <a:rPr lang="en-US" sz="2000" b="0" i="0" dirty="0">
                <a:effectLst/>
                <a:latin typeface="Segoe UI" panose="020B0502040204020203" pitchFamily="34" charset="0"/>
              </a:rPr>
              <a:t>Appropriate use cases for each Cloud Service (IaaS, PaaS, SaaS)</a:t>
            </a:r>
          </a:p>
        </p:txBody>
      </p:sp>
    </p:spTree>
    <p:extLst>
      <p:ext uri="{BB962C8B-B14F-4D97-AF65-F5344CB8AC3E}">
        <p14:creationId xmlns:p14="http://schemas.microsoft.com/office/powerpoint/2010/main" val="6902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32583" y="119606"/>
            <a:ext cx="10515600" cy="933958"/>
          </a:xfrm>
        </p:spPr>
        <p:txBody>
          <a:bodyPr>
            <a:normAutofit/>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557922" y="1664814"/>
            <a:ext cx="4472941" cy="2565542"/>
          </a:xfrm>
        </p:spPr>
        <p:txBody>
          <a:bodyPr>
            <a:normAutofit fontScale="92500" lnSpcReduction="20000"/>
          </a:bodyPr>
          <a:lstStyle/>
          <a:p>
            <a:pPr>
              <a:lnSpc>
                <a:spcPct val="120000"/>
              </a:lnSpc>
            </a:pPr>
            <a:r>
              <a:rPr lang="en-US"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5361709" y="1249464"/>
            <a:ext cx="6646580" cy="3660162"/>
          </a:xfrm>
          <a:prstGeom prst="rect">
            <a:avLst/>
          </a:prstGeom>
        </p:spPr>
      </p:pic>
      <p:sp>
        <p:nvSpPr>
          <p:cNvPr id="2" name="Rectangle 1"/>
          <p:cNvSpPr/>
          <p:nvPr/>
        </p:nvSpPr>
        <p:spPr>
          <a:xfrm>
            <a:off x="287676" y="5105526"/>
            <a:ext cx="11369399" cy="1243903"/>
          </a:xfrm>
          <a:prstGeom prst="rect">
            <a:avLst/>
          </a:prstGeom>
        </p:spPr>
        <p:txBody>
          <a:bodyPr wrap="square">
            <a:spAutoFit/>
          </a:bodyPr>
          <a:lstStyle/>
          <a:p>
            <a:r>
              <a:rPr lang="en-US" dirty="0">
                <a:latin typeface="CIDFont+F2"/>
              </a:rPr>
              <a:t>IaaS is the most basic category of cloud computing services.</a:t>
            </a:r>
          </a:p>
          <a:p>
            <a:r>
              <a:rPr lang="en-US" dirty="0">
                <a:latin typeface="CIDFont+F2"/>
              </a:rPr>
              <a:t>With IaaS, you rent IT infrastructure servers, and virtual machines (VMs),storage, networks, and operating systems from a cloud provider on a pay-as-you-go basis. It's an instant computing infrastructure, provisioned and managed over the internet.</a:t>
            </a:r>
            <a:endParaRPr lang="en-US" dirty="0"/>
          </a:p>
        </p:txBody>
      </p:sp>
    </p:spTree>
    <p:extLst>
      <p:ext uri="{BB962C8B-B14F-4D97-AF65-F5344CB8AC3E}">
        <p14:creationId xmlns:p14="http://schemas.microsoft.com/office/powerpoint/2010/main" val="292091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541" y="323293"/>
            <a:ext cx="3794090" cy="822220"/>
          </a:xfrm>
        </p:spPr>
        <p:txBody>
          <a:bodyPr/>
          <a:lstStyle/>
          <a:p>
            <a:r>
              <a:rPr lang="en-US" b="1" dirty="0"/>
              <a:t>About Myself</a:t>
            </a:r>
          </a:p>
        </p:txBody>
      </p:sp>
      <p:sp>
        <p:nvSpPr>
          <p:cNvPr id="3" name="Content Placeholder 2"/>
          <p:cNvSpPr>
            <a:spLocks noGrp="1"/>
          </p:cNvSpPr>
          <p:nvPr>
            <p:ph idx="1"/>
          </p:nvPr>
        </p:nvSpPr>
        <p:spPr/>
        <p:txBody>
          <a:bodyPr>
            <a:normAutofit fontScale="85000" lnSpcReduction="20000"/>
          </a:bodyPr>
          <a:lstStyle/>
          <a:p>
            <a:r>
              <a:rPr lang="en-US" dirty="0">
                <a:solidFill>
                  <a:srgbClr val="0070C0"/>
                </a:solidFill>
              </a:rPr>
              <a:t>Name: V. Harshini</a:t>
            </a:r>
          </a:p>
          <a:p>
            <a:r>
              <a:rPr lang="en-US" dirty="0">
                <a:solidFill>
                  <a:srgbClr val="0070C0"/>
                </a:solidFill>
              </a:rPr>
              <a:t>Designation: DevOps Engineer</a:t>
            </a:r>
            <a:endParaRPr lang="en-US" dirty="0"/>
          </a:p>
          <a:p>
            <a:r>
              <a:rPr lang="en-US" dirty="0">
                <a:solidFill>
                  <a:srgbClr val="0070C0"/>
                </a:solidFill>
              </a:rPr>
              <a:t>Team: </a:t>
            </a:r>
            <a:r>
              <a:rPr lang="en-US" dirty="0"/>
              <a:t>Group</a:t>
            </a:r>
            <a:r>
              <a:rPr lang="en-US" dirty="0">
                <a:solidFill>
                  <a:srgbClr val="0070C0"/>
                </a:solidFill>
              </a:rPr>
              <a:t> </a:t>
            </a:r>
            <a:r>
              <a:rPr lang="en-US" dirty="0"/>
              <a:t>Cloud COE</a:t>
            </a:r>
          </a:p>
          <a:p>
            <a:r>
              <a:rPr lang="en-US" dirty="0">
                <a:solidFill>
                  <a:srgbClr val="0070C0"/>
                </a:solidFill>
              </a:rPr>
              <a:t>Experience (Years): 1</a:t>
            </a:r>
            <a:r>
              <a:rPr lang="en-US" dirty="0"/>
              <a:t> year</a:t>
            </a:r>
          </a:p>
          <a:p>
            <a:r>
              <a:rPr lang="en-US" dirty="0">
                <a:solidFill>
                  <a:srgbClr val="0070C0"/>
                </a:solidFill>
              </a:rPr>
              <a:t>Expertise: </a:t>
            </a:r>
            <a:r>
              <a:rPr lang="en-US" dirty="0"/>
              <a:t>Azure, Azure DevOps</a:t>
            </a:r>
          </a:p>
          <a:p>
            <a:endParaRPr lang="en-US" dirty="0"/>
          </a:p>
          <a:p>
            <a:r>
              <a:rPr lang="en-US" dirty="0">
                <a:solidFill>
                  <a:srgbClr val="0070C0"/>
                </a:solidFill>
              </a:rPr>
              <a:t>Name: S. Uma</a:t>
            </a:r>
          </a:p>
          <a:p>
            <a:r>
              <a:rPr lang="en-US" dirty="0">
                <a:solidFill>
                  <a:srgbClr val="0070C0"/>
                </a:solidFill>
              </a:rPr>
              <a:t>Designation: Cloud Engineer</a:t>
            </a:r>
            <a:endParaRPr lang="en-US" dirty="0"/>
          </a:p>
          <a:p>
            <a:r>
              <a:rPr lang="en-US" dirty="0">
                <a:solidFill>
                  <a:srgbClr val="0070C0"/>
                </a:solidFill>
              </a:rPr>
              <a:t>Team: </a:t>
            </a:r>
            <a:r>
              <a:rPr lang="en-US" dirty="0"/>
              <a:t>Group</a:t>
            </a:r>
            <a:r>
              <a:rPr lang="en-US" dirty="0">
                <a:solidFill>
                  <a:srgbClr val="0070C0"/>
                </a:solidFill>
              </a:rPr>
              <a:t> </a:t>
            </a:r>
            <a:r>
              <a:rPr lang="en-US" dirty="0"/>
              <a:t>Cloud COE</a:t>
            </a:r>
          </a:p>
          <a:p>
            <a:r>
              <a:rPr lang="en-US" dirty="0">
                <a:solidFill>
                  <a:srgbClr val="0070C0"/>
                </a:solidFill>
              </a:rPr>
              <a:t>Experience (Years</a:t>
            </a:r>
            <a:r>
              <a:rPr lang="en-US">
                <a:solidFill>
                  <a:srgbClr val="0070C0"/>
                </a:solidFill>
              </a:rPr>
              <a:t>): 1</a:t>
            </a:r>
            <a:r>
              <a:rPr lang="en-US"/>
              <a:t> year</a:t>
            </a:r>
            <a:endParaRPr lang="en-US" dirty="0"/>
          </a:p>
          <a:p>
            <a:r>
              <a:rPr lang="en-US" dirty="0">
                <a:solidFill>
                  <a:srgbClr val="0070C0"/>
                </a:solidFill>
              </a:rPr>
              <a:t>Expertise: </a:t>
            </a:r>
            <a:r>
              <a:rPr lang="en-US" dirty="0"/>
              <a:t>Azure , AWS</a:t>
            </a:r>
          </a:p>
        </p:txBody>
      </p:sp>
      <p:pic>
        <p:nvPicPr>
          <p:cNvPr id="4" name="Picture 3" descr="Microsoft Certified: Azure Solutions Architect Expert - Credly">
            <a:extLst>
              <a:ext uri="{FF2B5EF4-FFF2-40B4-BE49-F238E27FC236}">
                <a16:creationId xmlns:a16="http://schemas.microsoft.com/office/drawing/2014/main" id="{84C24C19-77A7-0D7E-F316-9F36068947D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4706" y="167030"/>
            <a:ext cx="1738817" cy="1451409"/>
          </a:xfrm>
          <a:prstGeom prst="rect">
            <a:avLst/>
          </a:prstGeom>
          <a:noFill/>
          <a:ln>
            <a:noFill/>
          </a:ln>
        </p:spPr>
      </p:pic>
    </p:spTree>
    <p:extLst>
      <p:ext uri="{BB962C8B-B14F-4D97-AF65-F5344CB8AC3E}">
        <p14:creationId xmlns:p14="http://schemas.microsoft.com/office/powerpoint/2010/main" val="549745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13404" y="66452"/>
            <a:ext cx="10515600" cy="933958"/>
          </a:xfrm>
        </p:spPr>
        <p:txBody>
          <a:bodyPr>
            <a:normAutofit/>
          </a:bodyPr>
          <a:lstStyle/>
          <a:p>
            <a:r>
              <a:rPr lang="en-US" sz="3600" dirty="0">
                <a:latin typeface="Segoe UI Semibold (Headings)"/>
              </a:rPr>
              <a:t>Platform as a Service (PaaS)</a:t>
            </a:r>
            <a:endParaRPr lang="en-US" sz="3600" dirty="0"/>
          </a:p>
        </p:txBody>
      </p:sp>
      <p:pic>
        <p:nvPicPr>
          <p:cNvPr id="5" name="Picture 4" descr="PaaS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s.">
            <a:extLst>
              <a:ext uri="{FF2B5EF4-FFF2-40B4-BE49-F238E27FC236}">
                <a16:creationId xmlns:a16="http://schemas.microsoft.com/office/drawing/2014/main" id="{762123AF-6EB1-42A3-B858-5CB39542A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6115"/>
            <a:ext cx="7867149" cy="3407985"/>
          </a:xfrm>
          <a:prstGeom prst="rect">
            <a:avLst/>
          </a:prstGeom>
        </p:spPr>
      </p:pic>
      <p:sp>
        <p:nvSpPr>
          <p:cNvPr id="2" name="Rectangle 1"/>
          <p:cNvSpPr/>
          <p:nvPr/>
        </p:nvSpPr>
        <p:spPr>
          <a:xfrm>
            <a:off x="8095304" y="1236115"/>
            <a:ext cx="3450252" cy="3170099"/>
          </a:xfrm>
          <a:prstGeom prst="rect">
            <a:avLst/>
          </a:prstGeom>
        </p:spPr>
        <p:txBody>
          <a:bodyPr wrap="square">
            <a:spAutoFit/>
          </a:bodyPr>
          <a:lstStyle/>
          <a:p>
            <a:pPr marL="342900" indent="-342900">
              <a:buFont typeface="Arial" panose="020B0604020202020204" pitchFamily="34" charset="0"/>
              <a:buChar char="•"/>
            </a:pPr>
            <a:r>
              <a:rPr lang="en-US" sz="2000" dirty="0">
                <a:latin typeface="CIDFont+F2"/>
              </a:rPr>
              <a:t>PaaS provides an environment for building, testing, and deploying software applications. The goal of PaaS is to help create an application as quickly as possible without having to focus on managing the underlying infrastructure</a:t>
            </a:r>
            <a:r>
              <a:rPr lang="en-US" sz="2000" dirty="0">
                <a:solidFill>
                  <a:srgbClr val="FFFFFF"/>
                </a:solidFill>
                <a:latin typeface="CIDFont+F2"/>
              </a:rPr>
              <a:t>.</a:t>
            </a:r>
            <a:endParaRPr lang="en-US" sz="2000" dirty="0"/>
          </a:p>
        </p:txBody>
      </p:sp>
    </p:spTree>
    <p:extLst>
      <p:ext uri="{BB962C8B-B14F-4D97-AF65-F5344CB8AC3E}">
        <p14:creationId xmlns:p14="http://schemas.microsoft.com/office/powerpoint/2010/main" val="222770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59192" y="0"/>
            <a:ext cx="10515600" cy="933958"/>
          </a:xfrm>
        </p:spPr>
        <p:txBody>
          <a:bodyPr>
            <a:normAutofit/>
          </a:bodyPr>
          <a:lstStyle/>
          <a:p>
            <a:r>
              <a:rPr lang="en-US" sz="3600" dirty="0">
                <a:latin typeface="Segoe UI Semibold (Headings)"/>
              </a:rPr>
              <a:t>Software as a Service (SaaS)</a:t>
            </a:r>
            <a:endParaRPr lang="en-US" sz="3600" dirty="0"/>
          </a:p>
        </p:txBody>
      </p:sp>
      <p:sp>
        <p:nvSpPr>
          <p:cNvPr id="6" name="Text Placeholder 5"/>
          <p:cNvSpPr>
            <a:spLocks noGrp="1"/>
          </p:cNvSpPr>
          <p:nvPr>
            <p:ph type="body" sz="quarter" idx="10"/>
          </p:nvPr>
        </p:nvSpPr>
        <p:spPr>
          <a:xfrm>
            <a:off x="459192" y="3923620"/>
            <a:ext cx="11240774" cy="676515"/>
          </a:xfrm>
        </p:spPr>
        <p:txBody>
          <a:bodyPr>
            <a:noAutofit/>
          </a:bodyPr>
          <a:lstStyle/>
          <a:p>
            <a:pPr marL="0" indent="0">
              <a:buNone/>
            </a:pPr>
            <a:r>
              <a:rPr lang="en-US" sz="2000" dirty="0">
                <a:latin typeface="Segoe UI Semilight" panose="020B0402040204020203" pitchFamily="34" charset="0"/>
                <a:cs typeface="Segoe UI Semilight" panose="020B0402040204020203" pitchFamily="34" charset="0"/>
              </a:rPr>
              <a:t>Users connect to and use cloud-based apps over the internet: for example, Microsoft Office 365, email, and calendars.</a:t>
            </a:r>
          </a:p>
          <a:p>
            <a:pPr marL="0" indent="0">
              <a:buNone/>
            </a:pPr>
            <a:endParaRPr lang="en-US" sz="2000" dirty="0">
              <a:latin typeface="Segoe UI Semilight" panose="020B0402040204020203" pitchFamily="34" charset="0"/>
              <a:cs typeface="Segoe UI Semilight" panose="020B0402040204020203" pitchFamily="34" charset="0"/>
            </a:endParaRPr>
          </a:p>
          <a:p>
            <a:r>
              <a:rPr lang="en-US" sz="2000" dirty="0"/>
              <a:t>SaaS is software that is centrally hosted and managed for the end customer. It allows users to connect to and use cloud-based apps over the internet. Common examples are email, calendars, and office tools such as Microsoft Office 365.</a:t>
            </a:r>
            <a:endParaRPr lang="en-US" sz="2000" dirty="0">
              <a:solidFill>
                <a:schemeClr val="bg1"/>
              </a:solidFill>
              <a:latin typeface="Segoe UI Semilight" panose="020B0402040204020203" pitchFamily="34" charset="0"/>
              <a:cs typeface="Segoe UI Semilight" panose="020B0402040204020203" pitchFamily="34" charset="0"/>
            </a:endParaRPr>
          </a:p>
        </p:txBody>
      </p:sp>
      <p:pic>
        <p:nvPicPr>
          <p:cNvPr id="7" name="Picture 6"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59190E1F-A53C-40E4-A200-B8E2EC4D4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49" y="1059300"/>
            <a:ext cx="8632253" cy="2738978"/>
          </a:xfrm>
          <a:prstGeom prst="rect">
            <a:avLst/>
          </a:prstGeom>
        </p:spPr>
      </p:pic>
    </p:spTree>
    <p:extLst>
      <p:ext uri="{BB962C8B-B14F-4D97-AF65-F5344CB8AC3E}">
        <p14:creationId xmlns:p14="http://schemas.microsoft.com/office/powerpoint/2010/main" val="224632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31763" y="0"/>
            <a:ext cx="10515600" cy="1325563"/>
          </a:xfrm>
        </p:spPr>
        <p:txBody>
          <a:bodyPr/>
          <a:lstStyle/>
          <a:p>
            <a:r>
              <a:rPr lang="en-US" b="1" dirty="0"/>
              <a:t>Compare Cloud Services Types</a:t>
            </a:r>
          </a:p>
        </p:txBody>
      </p:sp>
      <p:grpSp>
        <p:nvGrpSpPr>
          <p:cNvPr id="3" name="Group 2" descr="IaaS, PaaS, and SaaS summary slide as described in the student materials.">
            <a:extLst>
              <a:ext uri="{FF2B5EF4-FFF2-40B4-BE49-F238E27FC236}">
                <a16:creationId xmlns:a16="http://schemas.microsoft.com/office/drawing/2014/main" id="{F2FB6FBA-F3C3-4D23-870C-0469CE4C0B6A}"/>
              </a:ext>
            </a:extLst>
          </p:cNvPr>
          <p:cNvGrpSpPr/>
          <p:nvPr/>
        </p:nvGrpSpPr>
        <p:grpSpPr>
          <a:xfrm>
            <a:off x="590183" y="1817491"/>
            <a:ext cx="11015076" cy="4197682"/>
            <a:chOff x="590183" y="1817491"/>
            <a:chExt cx="11015076" cy="4197682"/>
          </a:xfrm>
        </p:grpSpPr>
        <p:sp>
          <p:nvSpPr>
            <p:cNvPr id="4" name="Freeform: Shape 3">
              <a:extLst>
                <a:ext uri="{FF2B5EF4-FFF2-40B4-BE49-F238E27FC236}">
                  <a16:creationId xmlns:a16="http://schemas.microsoft.com/office/drawing/2014/main" id="{38619EF8-DF92-4676-A5AF-F5B37DCBD9A9}"/>
                </a:ext>
              </a:extLst>
            </p:cNvPr>
            <p:cNvSpPr/>
            <p:nvPr/>
          </p:nvSpPr>
          <p:spPr>
            <a:xfrm>
              <a:off x="590183" y="1839588"/>
              <a:ext cx="3357205" cy="889133"/>
            </a:xfrm>
            <a:custGeom>
              <a:avLst/>
              <a:gdLst>
                <a:gd name="connsiteX0" fmla="*/ 0 w 3357205"/>
                <a:gd name="connsiteY0" fmla="*/ 0 h 1342882"/>
                <a:gd name="connsiteX1" fmla="*/ 3357205 w 3357205"/>
                <a:gd name="connsiteY1" fmla="*/ 0 h 1342882"/>
                <a:gd name="connsiteX2" fmla="*/ 3357205 w 3357205"/>
                <a:gd name="connsiteY2" fmla="*/ 1342882 h 1342882"/>
                <a:gd name="connsiteX3" fmla="*/ 0 w 3357205"/>
                <a:gd name="connsiteY3" fmla="*/ 1342882 h 1342882"/>
                <a:gd name="connsiteX4" fmla="*/ 0 w 3357205"/>
                <a:gd name="connsiteY4" fmla="*/ 0 h 1342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1342882">
                  <a:moveTo>
                    <a:pt x="0" y="0"/>
                  </a:moveTo>
                  <a:lnTo>
                    <a:pt x="3357205" y="0"/>
                  </a:lnTo>
                  <a:lnTo>
                    <a:pt x="3357205" y="1342882"/>
                  </a:lnTo>
                  <a:lnTo>
                    <a:pt x="0" y="1342882"/>
                  </a:lnTo>
                  <a:lnTo>
                    <a:pt x="0" y="0"/>
                  </a:lnTo>
                  <a:close/>
                </a:path>
              </a:pathLst>
            </a:custGeom>
            <a:solidFill>
              <a:srgbClr val="0778D4"/>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IaaS</a:t>
              </a:r>
              <a:endParaRPr lang="en-US" sz="2400" kern="1200" dirty="0"/>
            </a:p>
          </p:txBody>
        </p:sp>
        <p:sp>
          <p:nvSpPr>
            <p:cNvPr id="5" name="Freeform: Shape 4">
              <a:extLst>
                <a:ext uri="{FF2B5EF4-FFF2-40B4-BE49-F238E27FC236}">
                  <a16:creationId xmlns:a16="http://schemas.microsoft.com/office/drawing/2014/main" id="{75AF8D57-5E3E-4DC8-9154-318AE3A78CD2}"/>
                </a:ext>
              </a:extLst>
            </p:cNvPr>
            <p:cNvSpPr/>
            <p:nvPr/>
          </p:nvSpPr>
          <p:spPr>
            <a:xfrm>
              <a:off x="590183" y="2843024"/>
              <a:ext cx="3357205" cy="3150053"/>
            </a:xfrm>
            <a:custGeom>
              <a:avLst/>
              <a:gdLst>
                <a:gd name="connsiteX0" fmla="*/ 0 w 3357205"/>
                <a:gd name="connsiteY0" fmla="*/ 0 h 2854800"/>
                <a:gd name="connsiteX1" fmla="*/ 3357205 w 3357205"/>
                <a:gd name="connsiteY1" fmla="*/ 0 h 2854800"/>
                <a:gd name="connsiteX2" fmla="*/ 3357205 w 3357205"/>
                <a:gd name="connsiteY2" fmla="*/ 2854800 h 2854800"/>
                <a:gd name="connsiteX3" fmla="*/ 0 w 3357205"/>
                <a:gd name="connsiteY3" fmla="*/ 2854800 h 2854800"/>
                <a:gd name="connsiteX4" fmla="*/ 0 w 335720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2854800">
                  <a:moveTo>
                    <a:pt x="0" y="0"/>
                  </a:moveTo>
                  <a:lnTo>
                    <a:pt x="3357205" y="0"/>
                  </a:lnTo>
                  <a:lnTo>
                    <a:pt x="3357205"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E" sz="2000" kern="1200" baseline="0" dirty="0"/>
                <a:t>The most flexible cloud service.</a:t>
              </a:r>
              <a:endParaRPr lang="en-US" sz="2000" kern="1200" dirty="0"/>
            </a:p>
            <a:p>
              <a:pPr marL="228600" lvl="1" indent="-228600" algn="l" defTabSz="889000">
                <a:lnSpc>
                  <a:spcPct val="90000"/>
                </a:lnSpc>
                <a:spcBef>
                  <a:spcPct val="0"/>
                </a:spcBef>
                <a:spcAft>
                  <a:spcPct val="15000"/>
                </a:spcAft>
                <a:buChar char="•"/>
              </a:pPr>
              <a:r>
                <a:rPr lang="en-IE" sz="2000" kern="1200" baseline="0" dirty="0"/>
                <a:t>You configure and manage the hardware for your application.</a:t>
              </a:r>
              <a:endParaRPr lang="en-US" sz="2000" kern="1200" dirty="0"/>
            </a:p>
          </p:txBody>
        </p:sp>
        <p:sp>
          <p:nvSpPr>
            <p:cNvPr id="7" name="Freeform: Shape 6">
              <a:extLst>
                <a:ext uri="{FF2B5EF4-FFF2-40B4-BE49-F238E27FC236}">
                  <a16:creationId xmlns:a16="http://schemas.microsoft.com/office/drawing/2014/main" id="{5F1701A4-0B59-4BF7-B746-7A63451647CF}"/>
                </a:ext>
              </a:extLst>
            </p:cNvPr>
            <p:cNvSpPr/>
            <p:nvPr/>
          </p:nvSpPr>
          <p:spPr>
            <a:xfrm>
              <a:off x="4417397" y="1817491"/>
              <a:ext cx="3357205" cy="889133"/>
            </a:xfrm>
            <a:custGeom>
              <a:avLst/>
              <a:gdLst>
                <a:gd name="connsiteX0" fmla="*/ 0 w 3357205"/>
                <a:gd name="connsiteY0" fmla="*/ 0 h 1342882"/>
                <a:gd name="connsiteX1" fmla="*/ 3357205 w 3357205"/>
                <a:gd name="connsiteY1" fmla="*/ 0 h 1342882"/>
                <a:gd name="connsiteX2" fmla="*/ 3357205 w 3357205"/>
                <a:gd name="connsiteY2" fmla="*/ 1342882 h 1342882"/>
                <a:gd name="connsiteX3" fmla="*/ 0 w 3357205"/>
                <a:gd name="connsiteY3" fmla="*/ 1342882 h 1342882"/>
                <a:gd name="connsiteX4" fmla="*/ 0 w 3357205"/>
                <a:gd name="connsiteY4" fmla="*/ 0 h 1342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1342882">
                  <a:moveTo>
                    <a:pt x="0" y="0"/>
                  </a:moveTo>
                  <a:lnTo>
                    <a:pt x="3357205" y="0"/>
                  </a:lnTo>
                  <a:lnTo>
                    <a:pt x="3357205" y="1342882"/>
                  </a:lnTo>
                  <a:lnTo>
                    <a:pt x="0" y="1342882"/>
                  </a:lnTo>
                  <a:lnTo>
                    <a:pt x="0" y="0"/>
                  </a:lnTo>
                  <a:close/>
                </a:path>
              </a:pathLst>
            </a:custGeom>
            <a:solidFill>
              <a:srgbClr val="50E6FF"/>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solidFill>
                    <a:schemeClr val="accent3"/>
                  </a:solidFill>
                </a:rPr>
                <a:t>PaaS</a:t>
              </a:r>
              <a:endParaRPr lang="en-US" sz="2400" kern="1200" dirty="0">
                <a:solidFill>
                  <a:schemeClr val="accent3"/>
                </a:solidFill>
              </a:endParaRPr>
            </a:p>
          </p:txBody>
        </p:sp>
        <p:sp>
          <p:nvSpPr>
            <p:cNvPr id="8" name="Freeform: Shape 7">
              <a:extLst>
                <a:ext uri="{FF2B5EF4-FFF2-40B4-BE49-F238E27FC236}">
                  <a16:creationId xmlns:a16="http://schemas.microsoft.com/office/drawing/2014/main" id="{D64CD360-A1E8-45E5-A5F1-59314F3F648F}"/>
                </a:ext>
              </a:extLst>
            </p:cNvPr>
            <p:cNvSpPr/>
            <p:nvPr/>
          </p:nvSpPr>
          <p:spPr>
            <a:xfrm>
              <a:off x="4417397" y="2853298"/>
              <a:ext cx="3357205" cy="3150053"/>
            </a:xfrm>
            <a:custGeom>
              <a:avLst/>
              <a:gdLst>
                <a:gd name="connsiteX0" fmla="*/ 0 w 3357205"/>
                <a:gd name="connsiteY0" fmla="*/ 0 h 2854800"/>
                <a:gd name="connsiteX1" fmla="*/ 3357205 w 3357205"/>
                <a:gd name="connsiteY1" fmla="*/ 0 h 2854800"/>
                <a:gd name="connsiteX2" fmla="*/ 3357205 w 3357205"/>
                <a:gd name="connsiteY2" fmla="*/ 2854800 h 2854800"/>
                <a:gd name="connsiteX3" fmla="*/ 0 w 3357205"/>
                <a:gd name="connsiteY3" fmla="*/ 2854800 h 2854800"/>
                <a:gd name="connsiteX4" fmla="*/ 0 w 335720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2854800">
                  <a:moveTo>
                    <a:pt x="0" y="0"/>
                  </a:moveTo>
                  <a:lnTo>
                    <a:pt x="3357205" y="0"/>
                  </a:lnTo>
                  <a:lnTo>
                    <a:pt x="3357205"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E" sz="2000" kern="1200" baseline="0" dirty="0"/>
                <a:t>Focus on application development.</a:t>
              </a:r>
              <a:endParaRPr lang="en-US" sz="2000" kern="1200" dirty="0"/>
            </a:p>
            <a:p>
              <a:pPr marL="228600" lvl="1" indent="-228600" algn="l" defTabSz="889000">
                <a:lnSpc>
                  <a:spcPct val="90000"/>
                </a:lnSpc>
                <a:spcBef>
                  <a:spcPct val="0"/>
                </a:spcBef>
                <a:spcAft>
                  <a:spcPct val="15000"/>
                </a:spcAft>
                <a:buChar char="•"/>
              </a:pPr>
              <a:r>
                <a:rPr lang="en-IE" sz="2000" kern="1200" baseline="0" dirty="0"/>
                <a:t>Platform management is handled by the cloud provider.</a:t>
              </a:r>
              <a:endParaRPr lang="en-US" sz="2000" kern="1200" dirty="0"/>
            </a:p>
          </p:txBody>
        </p:sp>
        <p:sp>
          <p:nvSpPr>
            <p:cNvPr id="9" name="Freeform: Shape 8">
              <a:extLst>
                <a:ext uri="{FF2B5EF4-FFF2-40B4-BE49-F238E27FC236}">
                  <a16:creationId xmlns:a16="http://schemas.microsoft.com/office/drawing/2014/main" id="{52219E70-4BD9-4638-9851-29E5465391C6}"/>
                </a:ext>
              </a:extLst>
            </p:cNvPr>
            <p:cNvSpPr/>
            <p:nvPr/>
          </p:nvSpPr>
          <p:spPr>
            <a:xfrm>
              <a:off x="8244611" y="1839588"/>
              <a:ext cx="3357205" cy="889133"/>
            </a:xfrm>
            <a:custGeom>
              <a:avLst/>
              <a:gdLst>
                <a:gd name="connsiteX0" fmla="*/ 0 w 3357205"/>
                <a:gd name="connsiteY0" fmla="*/ 0 h 1342882"/>
                <a:gd name="connsiteX1" fmla="*/ 3357205 w 3357205"/>
                <a:gd name="connsiteY1" fmla="*/ 0 h 1342882"/>
                <a:gd name="connsiteX2" fmla="*/ 3357205 w 3357205"/>
                <a:gd name="connsiteY2" fmla="*/ 1342882 h 1342882"/>
                <a:gd name="connsiteX3" fmla="*/ 0 w 3357205"/>
                <a:gd name="connsiteY3" fmla="*/ 1342882 h 1342882"/>
                <a:gd name="connsiteX4" fmla="*/ 0 w 3357205"/>
                <a:gd name="connsiteY4" fmla="*/ 0 h 1342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1342882">
                  <a:moveTo>
                    <a:pt x="0" y="0"/>
                  </a:moveTo>
                  <a:lnTo>
                    <a:pt x="3357205" y="0"/>
                  </a:lnTo>
                  <a:lnTo>
                    <a:pt x="3357205" y="1342882"/>
                  </a:lnTo>
                  <a:lnTo>
                    <a:pt x="0" y="1342882"/>
                  </a:lnTo>
                  <a:lnTo>
                    <a:pt x="0" y="0"/>
                  </a:lnTo>
                  <a:close/>
                </a:path>
              </a:pathLst>
            </a:custGeom>
            <a:solidFill>
              <a:srgbClr val="1A1A1A"/>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SaaS</a:t>
              </a:r>
              <a:endParaRPr lang="en-US" sz="2400" kern="1200" dirty="0"/>
            </a:p>
          </p:txBody>
        </p:sp>
        <p:sp>
          <p:nvSpPr>
            <p:cNvPr id="10" name="Freeform: Shape 9">
              <a:extLst>
                <a:ext uri="{FF2B5EF4-FFF2-40B4-BE49-F238E27FC236}">
                  <a16:creationId xmlns:a16="http://schemas.microsoft.com/office/drawing/2014/main" id="{08B6DD88-F421-4790-9F03-2B9A43811666}"/>
                </a:ext>
              </a:extLst>
            </p:cNvPr>
            <p:cNvSpPr/>
            <p:nvPr/>
          </p:nvSpPr>
          <p:spPr>
            <a:xfrm>
              <a:off x="8248054" y="2865120"/>
              <a:ext cx="3357205" cy="3150053"/>
            </a:xfrm>
            <a:custGeom>
              <a:avLst/>
              <a:gdLst>
                <a:gd name="connsiteX0" fmla="*/ 0 w 3357205"/>
                <a:gd name="connsiteY0" fmla="*/ 0 h 2854800"/>
                <a:gd name="connsiteX1" fmla="*/ 3357205 w 3357205"/>
                <a:gd name="connsiteY1" fmla="*/ 0 h 2854800"/>
                <a:gd name="connsiteX2" fmla="*/ 3357205 w 3357205"/>
                <a:gd name="connsiteY2" fmla="*/ 2854800 h 2854800"/>
                <a:gd name="connsiteX3" fmla="*/ 0 w 3357205"/>
                <a:gd name="connsiteY3" fmla="*/ 2854800 h 2854800"/>
                <a:gd name="connsiteX4" fmla="*/ 0 w 335720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2854800">
                  <a:moveTo>
                    <a:pt x="0" y="0"/>
                  </a:moveTo>
                  <a:lnTo>
                    <a:pt x="3357205" y="0"/>
                  </a:lnTo>
                  <a:lnTo>
                    <a:pt x="3357205"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E" sz="2000" kern="1200" baseline="0" dirty="0"/>
                <a:t>Pay-as-you-go pricing model.</a:t>
              </a:r>
              <a:endParaRPr lang="en-US" sz="2000" kern="1200" dirty="0"/>
            </a:p>
            <a:p>
              <a:pPr marL="228600" lvl="1" indent="-228600" algn="l" defTabSz="889000">
                <a:lnSpc>
                  <a:spcPct val="90000"/>
                </a:lnSpc>
                <a:spcBef>
                  <a:spcPct val="0"/>
                </a:spcBef>
                <a:spcAft>
                  <a:spcPct val="15000"/>
                </a:spcAft>
                <a:buChar char="•"/>
              </a:pPr>
              <a:r>
                <a:rPr lang="en-IE" sz="2000" kern="1200" baseline="0" dirty="0"/>
                <a:t>Users pay for the software they use on a subscription model.</a:t>
              </a:r>
              <a:endParaRPr lang="en-US" sz="2000" kern="1200" dirty="0"/>
            </a:p>
          </p:txBody>
        </p:sp>
      </p:grpSp>
    </p:spTree>
    <p:extLst>
      <p:ext uri="{BB962C8B-B14F-4D97-AF65-F5344CB8AC3E}">
        <p14:creationId xmlns:p14="http://schemas.microsoft.com/office/powerpoint/2010/main" val="211049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01897" y="247749"/>
            <a:ext cx="11018520" cy="553998"/>
          </a:xfrm>
        </p:spPr>
        <p:txBody>
          <a:bodyPr>
            <a:normAutofit fontScale="90000"/>
          </a:bodyPr>
          <a:lstStyle/>
          <a:p>
            <a:r>
              <a:rPr lang="en-US" b="1" dirty="0"/>
              <a:t>Shared Responsibility Model</a:t>
            </a:r>
          </a:p>
        </p:txBody>
      </p:sp>
      <p:grpSp>
        <p:nvGrpSpPr>
          <p:cNvPr id="2" name="Group 1" descr="On-premises, IaaS, PaaS, and SaaS are shown from customer managed to cloud provider managed. ">
            <a:extLst>
              <a:ext uri="{FF2B5EF4-FFF2-40B4-BE49-F238E27FC236}">
                <a16:creationId xmlns:a16="http://schemas.microsoft.com/office/drawing/2014/main" id="{5266B92E-7DB0-4B65-8A91-73858C2878A2}"/>
              </a:ext>
            </a:extLst>
          </p:cNvPr>
          <p:cNvGrpSpPr/>
          <p:nvPr/>
        </p:nvGrpSpPr>
        <p:grpSpPr>
          <a:xfrm>
            <a:off x="3782291" y="805070"/>
            <a:ext cx="8409709" cy="5856987"/>
            <a:chOff x="1029060" y="1244462"/>
            <a:chExt cx="10978618" cy="4902338"/>
          </a:xfrm>
        </p:grpSpPr>
        <p:sp>
          <p:nvSpPr>
            <p:cNvPr id="48" name="Rectangle 47">
              <a:extLst>
                <a:ext uri="{FF2B5EF4-FFF2-40B4-BE49-F238E27FC236}">
                  <a16:creationId xmlns:a16="http://schemas.microsoft.com/office/drawing/2014/main" id="{27D4A790-00F8-47E0-B64B-E001823FAAD2}"/>
                </a:ext>
              </a:extLst>
            </p:cNvPr>
            <p:cNvSpPr/>
            <p:nvPr/>
          </p:nvSpPr>
          <p:spPr bwMode="auto">
            <a:xfrm>
              <a:off x="3208293" y="1244462"/>
              <a:ext cx="6353276" cy="4902338"/>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 name="Rectangle 48">
              <a:extLst>
                <a:ext uri="{FF2B5EF4-FFF2-40B4-BE49-F238E27FC236}">
                  <a16:creationId xmlns:a16="http://schemas.microsoft.com/office/drawing/2014/main" id="{CD51338E-8FFB-46D8-B933-90F1F12AE8EC}"/>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dirty="0">
                  <a:solidFill>
                    <a:srgbClr val="595959">
                      <a:alpha val="99000"/>
                    </a:srgbClr>
                  </a:solidFill>
                  <a:ea typeface="Kozuka Gothic Pro R" pitchFamily="34" charset="-128"/>
                </a:rPr>
                <a:t>On-Premises</a:t>
              </a:r>
            </a:p>
            <a:p>
              <a:pPr marL="0" lvl="1" algn="ctr" defTabSz="1218836" fontAlgn="base">
                <a:spcAft>
                  <a:spcPct val="0"/>
                </a:spcAft>
                <a:defRPr/>
              </a:pPr>
              <a:r>
                <a:rPr lang="en-US" sz="1600" dirty="0">
                  <a:solidFill>
                    <a:srgbClr val="595959">
                      <a:alpha val="99000"/>
                    </a:srgbClr>
                  </a:solidFill>
                  <a:ea typeface="Kozuka Gothic Pro R" pitchFamily="34" charset="-128"/>
                </a:rPr>
                <a:t>( Private Cloud )</a:t>
              </a:r>
            </a:p>
          </p:txBody>
        </p:sp>
        <p:sp>
          <p:nvSpPr>
            <p:cNvPr id="50" name="Rectangle 49">
              <a:extLst>
                <a:ext uri="{FF2B5EF4-FFF2-40B4-BE49-F238E27FC236}">
                  <a16:creationId xmlns:a16="http://schemas.microsoft.com/office/drawing/2014/main" id="{40CBD8E4-CCD7-48B3-9526-5B5123F9CD5C}"/>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Networking</a:t>
              </a:r>
            </a:p>
          </p:txBody>
        </p:sp>
        <p:sp>
          <p:nvSpPr>
            <p:cNvPr id="51" name="Rectangle 50">
              <a:extLst>
                <a:ext uri="{FF2B5EF4-FFF2-40B4-BE49-F238E27FC236}">
                  <a16:creationId xmlns:a16="http://schemas.microsoft.com/office/drawing/2014/main" id="{C1054B8F-E779-4E91-9090-31A25752021A}"/>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Compute</a:t>
              </a:r>
            </a:p>
          </p:txBody>
        </p:sp>
        <p:sp>
          <p:nvSpPr>
            <p:cNvPr id="52" name="Rectangle 51">
              <a:extLst>
                <a:ext uri="{FF2B5EF4-FFF2-40B4-BE49-F238E27FC236}">
                  <a16:creationId xmlns:a16="http://schemas.microsoft.com/office/drawing/2014/main" id="{BA941446-11D6-43C7-8E95-2C69C7DE7FC1}"/>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Storage</a:t>
              </a:r>
            </a:p>
          </p:txBody>
        </p:sp>
        <p:sp>
          <p:nvSpPr>
            <p:cNvPr id="53" name="Rectangle 52">
              <a:extLst>
                <a:ext uri="{FF2B5EF4-FFF2-40B4-BE49-F238E27FC236}">
                  <a16:creationId xmlns:a16="http://schemas.microsoft.com/office/drawing/2014/main" id="{F456FE96-5E5D-458D-8A64-A5781B94828C}"/>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Virtual Machine</a:t>
              </a:r>
            </a:p>
          </p:txBody>
        </p:sp>
        <p:sp>
          <p:nvSpPr>
            <p:cNvPr id="54" name="Rectangle 53">
              <a:extLst>
                <a:ext uri="{FF2B5EF4-FFF2-40B4-BE49-F238E27FC236}">
                  <a16:creationId xmlns:a16="http://schemas.microsoft.com/office/drawing/2014/main" id="{267FB1E9-761A-4C4F-9E44-8E63014C9FCE}"/>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Operating System</a:t>
              </a:r>
            </a:p>
          </p:txBody>
        </p:sp>
        <p:sp>
          <p:nvSpPr>
            <p:cNvPr id="55" name="Rectangle 54">
              <a:extLst>
                <a:ext uri="{FF2B5EF4-FFF2-40B4-BE49-F238E27FC236}">
                  <a16:creationId xmlns:a16="http://schemas.microsoft.com/office/drawing/2014/main" id="{FDD0F0A9-0E86-4364-8CAF-9B3AFE145B22}"/>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Applications</a:t>
              </a:r>
            </a:p>
          </p:txBody>
        </p:sp>
        <p:sp>
          <p:nvSpPr>
            <p:cNvPr id="56" name="Rectangle 55">
              <a:extLst>
                <a:ext uri="{FF2B5EF4-FFF2-40B4-BE49-F238E27FC236}">
                  <a16:creationId xmlns:a16="http://schemas.microsoft.com/office/drawing/2014/main" id="{28F74A79-B34E-4CE4-B22D-8BC06E867E38}"/>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Data &amp; Access</a:t>
              </a:r>
            </a:p>
          </p:txBody>
        </p:sp>
        <p:sp>
          <p:nvSpPr>
            <p:cNvPr id="57" name="Rectangle 56">
              <a:extLst>
                <a:ext uri="{FF2B5EF4-FFF2-40B4-BE49-F238E27FC236}">
                  <a16:creationId xmlns:a16="http://schemas.microsoft.com/office/drawing/2014/main" id="{578C1057-EC09-47A0-88C5-3319ED814A1D}"/>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Runtime</a:t>
              </a:r>
            </a:p>
          </p:txBody>
        </p:sp>
        <p:sp>
          <p:nvSpPr>
            <p:cNvPr id="58" name="Rectangle 57">
              <a:extLst>
                <a:ext uri="{FF2B5EF4-FFF2-40B4-BE49-F238E27FC236}">
                  <a16:creationId xmlns:a16="http://schemas.microsoft.com/office/drawing/2014/main" id="{D85397EC-BDE3-4969-A966-69B74967EA28}"/>
                </a:ext>
              </a:extLst>
            </p:cNvPr>
            <p:cNvSpPr/>
            <p:nvPr/>
          </p:nvSpPr>
          <p:spPr>
            <a:xfrm>
              <a:off x="3406919" y="1494810"/>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Infrastructure</a:t>
              </a:r>
            </a:p>
            <a:p>
              <a:pPr algn="ctr" defTabSz="1218936">
                <a:defRPr/>
              </a:pPr>
              <a:r>
                <a:rPr lang="en-US" sz="1600">
                  <a:solidFill>
                    <a:srgbClr val="595959">
                      <a:alpha val="99000"/>
                    </a:srgbClr>
                  </a:solidFill>
                  <a:ea typeface="Kozuka Gothic Pro R" pitchFamily="34" charset="-128"/>
                </a:rPr>
                <a:t>( as a Service )</a:t>
              </a:r>
            </a:p>
          </p:txBody>
        </p:sp>
        <p:grpSp>
          <p:nvGrpSpPr>
            <p:cNvPr id="59" name="Group 58">
              <a:extLst>
                <a:ext uri="{FF2B5EF4-FFF2-40B4-BE49-F238E27FC236}">
                  <a16:creationId xmlns:a16="http://schemas.microsoft.com/office/drawing/2014/main" id="{DE67C614-78C0-404B-AFEC-9CD7F8E60E3D}"/>
                </a:ext>
              </a:extLst>
            </p:cNvPr>
            <p:cNvGrpSpPr/>
            <p:nvPr/>
          </p:nvGrpSpPr>
          <p:grpSpPr>
            <a:xfrm>
              <a:off x="3547135" y="2266020"/>
              <a:ext cx="1645145" cy="3575799"/>
              <a:chOff x="4410447" y="2460753"/>
              <a:chExt cx="1645145" cy="3575799"/>
            </a:xfrm>
          </p:grpSpPr>
          <p:sp>
            <p:nvSpPr>
              <p:cNvPr id="60" name="Rectangle 59">
                <a:extLst>
                  <a:ext uri="{FF2B5EF4-FFF2-40B4-BE49-F238E27FC236}">
                    <a16:creationId xmlns:a16="http://schemas.microsoft.com/office/drawing/2014/main" id="{2E953AD7-8762-444B-83A7-94C54AC3642D}"/>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Networking</a:t>
                </a:r>
              </a:p>
            </p:txBody>
          </p:sp>
          <p:sp>
            <p:nvSpPr>
              <p:cNvPr id="61" name="Rectangle 60">
                <a:extLst>
                  <a:ext uri="{FF2B5EF4-FFF2-40B4-BE49-F238E27FC236}">
                    <a16:creationId xmlns:a16="http://schemas.microsoft.com/office/drawing/2014/main" id="{762CF49B-B4B2-4D24-96F8-F4FB78C97AA6}"/>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Compute</a:t>
                </a:r>
              </a:p>
            </p:txBody>
          </p:sp>
          <p:sp>
            <p:nvSpPr>
              <p:cNvPr id="62" name="Rectangle 61">
                <a:extLst>
                  <a:ext uri="{FF2B5EF4-FFF2-40B4-BE49-F238E27FC236}">
                    <a16:creationId xmlns:a16="http://schemas.microsoft.com/office/drawing/2014/main" id="{466E691C-0113-489B-966F-4176B3F3AB29}"/>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Storage</a:t>
                </a:r>
              </a:p>
            </p:txBody>
          </p:sp>
          <p:sp>
            <p:nvSpPr>
              <p:cNvPr id="63" name="Rectangle 62">
                <a:extLst>
                  <a:ext uri="{FF2B5EF4-FFF2-40B4-BE49-F238E27FC236}">
                    <a16:creationId xmlns:a16="http://schemas.microsoft.com/office/drawing/2014/main" id="{0A7FDD1F-8740-4888-9E49-9E016FBE0AE0}"/>
                  </a:ext>
                </a:extLst>
              </p:cNvPr>
              <p:cNvSpPr/>
              <p:nvPr/>
            </p:nvSpPr>
            <p:spPr>
              <a:xfrm>
                <a:off x="4410447" y="4280029"/>
                <a:ext cx="1638240" cy="423329"/>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64" name="Rectangle 63">
                <a:extLst>
                  <a:ext uri="{FF2B5EF4-FFF2-40B4-BE49-F238E27FC236}">
                    <a16:creationId xmlns:a16="http://schemas.microsoft.com/office/drawing/2014/main" id="{DE0DD56F-9D77-4E31-9F9D-40EC34BF9FF1}"/>
                  </a:ext>
                </a:extLst>
              </p:cNvPr>
              <p:cNvSpPr/>
              <p:nvPr/>
            </p:nvSpPr>
            <p:spPr>
              <a:xfrm>
                <a:off x="4410447" y="3825210"/>
                <a:ext cx="1645145" cy="412260"/>
              </a:xfrm>
              <a:prstGeom prst="rect">
                <a:avLst/>
              </a:prstGeom>
              <a:solidFill>
                <a:srgbClr val="008575"/>
              </a:solidFill>
              <a:ln w="9525" cap="flat" cmpd="sng" algn="ctr">
                <a:solidFill>
                  <a:srgbClr val="FFC000"/>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65" name="Rectangle 64">
                <a:extLst>
                  <a:ext uri="{FF2B5EF4-FFF2-40B4-BE49-F238E27FC236}">
                    <a16:creationId xmlns:a16="http://schemas.microsoft.com/office/drawing/2014/main" id="{2C1DF327-C761-4607-B762-3CF5F9F236DF}"/>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66" name="Rectangle 65">
                <a:extLst>
                  <a:ext uri="{FF2B5EF4-FFF2-40B4-BE49-F238E27FC236}">
                    <a16:creationId xmlns:a16="http://schemas.microsoft.com/office/drawing/2014/main" id="{69E08269-41BB-413B-A32C-5D60C117F6E0}"/>
                  </a:ext>
                </a:extLst>
              </p:cNvPr>
              <p:cNvSpPr/>
              <p:nvPr/>
            </p:nvSpPr>
            <p:spPr>
              <a:xfrm>
                <a:off x="4410447" y="2460753"/>
                <a:ext cx="1638240" cy="412261"/>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Data &amp; Access</a:t>
                </a:r>
              </a:p>
            </p:txBody>
          </p:sp>
          <p:sp>
            <p:nvSpPr>
              <p:cNvPr id="67" name="Rectangle 66">
                <a:extLst>
                  <a:ext uri="{FF2B5EF4-FFF2-40B4-BE49-F238E27FC236}">
                    <a16:creationId xmlns:a16="http://schemas.microsoft.com/office/drawing/2014/main" id="{13654DEB-AB24-4530-806C-BC5524506208}"/>
                  </a:ext>
                </a:extLst>
              </p:cNvPr>
              <p:cNvSpPr/>
              <p:nvPr/>
            </p:nvSpPr>
            <p:spPr>
              <a:xfrm>
                <a:off x="4410447" y="3370392"/>
                <a:ext cx="1638240" cy="265052"/>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Runtime</a:t>
                </a:r>
              </a:p>
            </p:txBody>
          </p:sp>
        </p:grpSp>
        <p:sp>
          <p:nvSpPr>
            <p:cNvPr id="68" name="Rectangle 67">
              <a:extLst>
                <a:ext uri="{FF2B5EF4-FFF2-40B4-BE49-F238E27FC236}">
                  <a16:creationId xmlns:a16="http://schemas.microsoft.com/office/drawing/2014/main" id="{20DD6C99-26E1-432C-883F-09C90B36E556}"/>
                </a:ext>
              </a:extLst>
            </p:cNvPr>
            <p:cNvSpPr/>
            <p:nvPr/>
          </p:nvSpPr>
          <p:spPr>
            <a:xfrm>
              <a:off x="5414147" y="1494810"/>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Platform</a:t>
              </a:r>
            </a:p>
            <a:p>
              <a:pPr algn="ctr" defTabSz="1218936">
                <a:defRPr/>
              </a:pPr>
              <a:r>
                <a:rPr lang="en-US" sz="1600">
                  <a:solidFill>
                    <a:srgbClr val="595959">
                      <a:alpha val="99000"/>
                    </a:srgbClr>
                  </a:solidFill>
                  <a:ea typeface="Kozuka Gothic Pro R" pitchFamily="34" charset="-128"/>
                </a:rPr>
                <a:t>( as a Service )</a:t>
              </a:r>
            </a:p>
          </p:txBody>
        </p:sp>
        <p:grpSp>
          <p:nvGrpSpPr>
            <p:cNvPr id="69" name="Group 68">
              <a:extLst>
                <a:ext uri="{FF2B5EF4-FFF2-40B4-BE49-F238E27FC236}">
                  <a16:creationId xmlns:a16="http://schemas.microsoft.com/office/drawing/2014/main" id="{CF6B06AD-6C3B-40B6-A8E4-24BD995A4749}"/>
                </a:ext>
              </a:extLst>
            </p:cNvPr>
            <p:cNvGrpSpPr/>
            <p:nvPr/>
          </p:nvGrpSpPr>
          <p:grpSpPr>
            <a:xfrm>
              <a:off x="5602718" y="2282956"/>
              <a:ext cx="1638240" cy="3575799"/>
              <a:chOff x="6966542" y="2460752"/>
              <a:chExt cx="1638240" cy="3575799"/>
            </a:xfrm>
          </p:grpSpPr>
          <p:sp>
            <p:nvSpPr>
              <p:cNvPr id="70" name="Rectangle 69">
                <a:extLst>
                  <a:ext uri="{FF2B5EF4-FFF2-40B4-BE49-F238E27FC236}">
                    <a16:creationId xmlns:a16="http://schemas.microsoft.com/office/drawing/2014/main" id="{2158F502-BDDB-47BD-9CCB-85FAAE51D9C7}"/>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71" name="Rectangle 70">
                <a:extLst>
                  <a:ext uri="{FF2B5EF4-FFF2-40B4-BE49-F238E27FC236}">
                    <a16:creationId xmlns:a16="http://schemas.microsoft.com/office/drawing/2014/main" id="{2BABBED3-8B91-4E43-91A8-0D1A5DB8ED25}"/>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72" name="Rectangle 71">
                <a:extLst>
                  <a:ext uri="{FF2B5EF4-FFF2-40B4-BE49-F238E27FC236}">
                    <a16:creationId xmlns:a16="http://schemas.microsoft.com/office/drawing/2014/main" id="{137CD9AA-7E19-4934-A91C-6A4CF6CA2674}"/>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73" name="Rectangle 72">
                <a:extLst>
                  <a:ext uri="{FF2B5EF4-FFF2-40B4-BE49-F238E27FC236}">
                    <a16:creationId xmlns:a16="http://schemas.microsoft.com/office/drawing/2014/main" id="{6558D6D2-DECA-4719-BD29-9F74253440F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74" name="Rectangle 73">
                <a:extLst>
                  <a:ext uri="{FF2B5EF4-FFF2-40B4-BE49-F238E27FC236}">
                    <a16:creationId xmlns:a16="http://schemas.microsoft.com/office/drawing/2014/main" id="{848F9CE6-82E5-46E2-B87C-3F7A3C0B6E6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75" name="Rectangle 74">
                <a:extLst>
                  <a:ext uri="{FF2B5EF4-FFF2-40B4-BE49-F238E27FC236}">
                    <a16:creationId xmlns:a16="http://schemas.microsoft.com/office/drawing/2014/main" id="{8AE02F46-CE58-4A34-B2DD-06BD242AF095}"/>
                  </a:ext>
                </a:extLst>
              </p:cNvPr>
              <p:cNvSpPr/>
              <p:nvPr/>
            </p:nvSpPr>
            <p:spPr>
              <a:xfrm>
                <a:off x="6966542" y="2460752"/>
                <a:ext cx="1638240" cy="395325"/>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Data &amp; Access</a:t>
                </a:r>
              </a:p>
            </p:txBody>
          </p:sp>
          <p:sp>
            <p:nvSpPr>
              <p:cNvPr id="76" name="Rectangle 75">
                <a:extLst>
                  <a:ext uri="{FF2B5EF4-FFF2-40B4-BE49-F238E27FC236}">
                    <a16:creationId xmlns:a16="http://schemas.microsoft.com/office/drawing/2014/main" id="{11B690FA-4E0B-4D86-B7A3-A166BEA77726}"/>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77" name="Rectangle 76">
                <a:extLst>
                  <a:ext uri="{FF2B5EF4-FFF2-40B4-BE49-F238E27FC236}">
                    <a16:creationId xmlns:a16="http://schemas.microsoft.com/office/drawing/2014/main" id="{206BCAD0-993F-4DC5-B4C2-128560356C78}"/>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grpSp>
        <p:sp>
          <p:nvSpPr>
            <p:cNvPr id="78" name="Rectangle 77">
              <a:extLst>
                <a:ext uri="{FF2B5EF4-FFF2-40B4-BE49-F238E27FC236}">
                  <a16:creationId xmlns:a16="http://schemas.microsoft.com/office/drawing/2014/main" id="{47B2DE98-9258-4F61-93F9-69A0F2B73D6E}"/>
                </a:ext>
              </a:extLst>
            </p:cNvPr>
            <p:cNvSpPr/>
            <p:nvPr/>
          </p:nvSpPr>
          <p:spPr>
            <a:xfrm>
              <a:off x="7423241" y="1494810"/>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Software</a:t>
              </a:r>
            </a:p>
            <a:p>
              <a:pPr algn="ctr" defTabSz="1218936">
                <a:defRPr/>
              </a:pPr>
              <a:r>
                <a:rPr lang="en-US" sz="1600">
                  <a:solidFill>
                    <a:srgbClr val="595959">
                      <a:alpha val="99000"/>
                    </a:srgbClr>
                  </a:solidFill>
                  <a:ea typeface="Kozuka Gothic Pro R" pitchFamily="34" charset="-128"/>
                </a:rPr>
                <a:t>( as a Service )</a:t>
              </a:r>
            </a:p>
          </p:txBody>
        </p:sp>
        <p:grpSp>
          <p:nvGrpSpPr>
            <p:cNvPr id="79" name="Group 78">
              <a:extLst>
                <a:ext uri="{FF2B5EF4-FFF2-40B4-BE49-F238E27FC236}">
                  <a16:creationId xmlns:a16="http://schemas.microsoft.com/office/drawing/2014/main" id="{1422EF3D-6160-4A2F-86A4-DCDC02110257}"/>
                </a:ext>
              </a:extLst>
            </p:cNvPr>
            <p:cNvGrpSpPr/>
            <p:nvPr/>
          </p:nvGrpSpPr>
          <p:grpSpPr>
            <a:xfrm>
              <a:off x="7593286" y="2257552"/>
              <a:ext cx="1638240" cy="3575799"/>
              <a:chOff x="9523110" y="2460749"/>
              <a:chExt cx="1638240" cy="3575799"/>
            </a:xfrm>
          </p:grpSpPr>
          <p:sp>
            <p:nvSpPr>
              <p:cNvPr id="80" name="Rectangle 79">
                <a:extLst>
                  <a:ext uri="{FF2B5EF4-FFF2-40B4-BE49-F238E27FC236}">
                    <a16:creationId xmlns:a16="http://schemas.microsoft.com/office/drawing/2014/main" id="{9E1C6C00-2154-46C7-A133-46AF79661431}"/>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81" name="Rectangle 80">
                <a:extLst>
                  <a:ext uri="{FF2B5EF4-FFF2-40B4-BE49-F238E27FC236}">
                    <a16:creationId xmlns:a16="http://schemas.microsoft.com/office/drawing/2014/main" id="{8101A16C-9E65-4DAF-85A6-3E6CB98273F3}"/>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82" name="Rectangle 81">
                <a:extLst>
                  <a:ext uri="{FF2B5EF4-FFF2-40B4-BE49-F238E27FC236}">
                    <a16:creationId xmlns:a16="http://schemas.microsoft.com/office/drawing/2014/main" id="{81003D6F-234A-4EA9-BDB3-B02EE753B14E}"/>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83" name="Rectangle 82">
                <a:extLst>
                  <a:ext uri="{FF2B5EF4-FFF2-40B4-BE49-F238E27FC236}">
                    <a16:creationId xmlns:a16="http://schemas.microsoft.com/office/drawing/2014/main" id="{B284D65F-6936-41BA-93E4-42CA0FA4CDAE}"/>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84" name="Rectangle 83">
                <a:extLst>
                  <a:ext uri="{FF2B5EF4-FFF2-40B4-BE49-F238E27FC236}">
                    <a16:creationId xmlns:a16="http://schemas.microsoft.com/office/drawing/2014/main" id="{F0A0D202-7E9C-4135-9535-F89E837036B4}"/>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85" name="Rectangle 84">
                <a:extLst>
                  <a:ext uri="{FF2B5EF4-FFF2-40B4-BE49-F238E27FC236}">
                    <a16:creationId xmlns:a16="http://schemas.microsoft.com/office/drawing/2014/main" id="{1A24DF0F-E1B0-494C-A315-9A95C75CEE8C}"/>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86" name="Rectangle 85">
                <a:extLst>
                  <a:ext uri="{FF2B5EF4-FFF2-40B4-BE49-F238E27FC236}">
                    <a16:creationId xmlns:a16="http://schemas.microsoft.com/office/drawing/2014/main" id="{6CA429E7-8123-4F8F-B295-17C7424D68F6}"/>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Applications</a:t>
                </a:r>
              </a:p>
            </p:txBody>
          </p:sp>
          <p:sp>
            <p:nvSpPr>
              <p:cNvPr id="87" name="Rectangle 86">
                <a:extLst>
                  <a:ext uri="{FF2B5EF4-FFF2-40B4-BE49-F238E27FC236}">
                    <a16:creationId xmlns:a16="http://schemas.microsoft.com/office/drawing/2014/main" id="{8D9B6949-F625-459A-9BA5-B63E4034D511}"/>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Storage</a:t>
                </a:r>
              </a:p>
            </p:txBody>
          </p:sp>
        </p:grpSp>
        <p:sp>
          <p:nvSpPr>
            <p:cNvPr id="88" name="Rectangle 87">
              <a:extLst>
                <a:ext uri="{FF2B5EF4-FFF2-40B4-BE49-F238E27FC236}">
                  <a16:creationId xmlns:a16="http://schemas.microsoft.com/office/drawing/2014/main" id="{270780A6-C3BC-4B28-B80A-55BDCDAF9BD7}"/>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89" name="Rectangle 88">
              <a:extLst>
                <a:ext uri="{FF2B5EF4-FFF2-40B4-BE49-F238E27FC236}">
                  <a16:creationId xmlns:a16="http://schemas.microsoft.com/office/drawing/2014/main" id="{FBF623C8-468D-4510-B434-5DCDF1CCC938}"/>
                </a:ext>
              </a:extLst>
            </p:cNvPr>
            <p:cNvSpPr/>
            <p:nvPr/>
          </p:nvSpPr>
          <p:spPr>
            <a:xfrm>
              <a:off x="9708339" y="3444110"/>
              <a:ext cx="2299339" cy="488923"/>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Cloud Provider Manages</a:t>
              </a:r>
            </a:p>
          </p:txBody>
        </p:sp>
        <p:sp>
          <p:nvSpPr>
            <p:cNvPr id="90" name="Rectangle 89">
              <a:extLst>
                <a:ext uri="{FF2B5EF4-FFF2-40B4-BE49-F238E27FC236}">
                  <a16:creationId xmlns:a16="http://schemas.microsoft.com/office/drawing/2014/main" id="{E390420B-4D9D-44C4-90AD-3B99FA80B03B}"/>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You Manage</a:t>
              </a:r>
            </a:p>
          </p:txBody>
        </p:sp>
      </p:grpSp>
      <p:sp>
        <p:nvSpPr>
          <p:cNvPr id="3" name="Rectangle 2"/>
          <p:cNvSpPr/>
          <p:nvPr/>
        </p:nvSpPr>
        <p:spPr>
          <a:xfrm>
            <a:off x="145196" y="1280557"/>
            <a:ext cx="3459159" cy="4524315"/>
          </a:xfrm>
          <a:prstGeom prst="rect">
            <a:avLst/>
          </a:prstGeom>
        </p:spPr>
        <p:txBody>
          <a:bodyPr wrap="square">
            <a:spAutoFit/>
          </a:bodyPr>
          <a:lstStyle/>
          <a:p>
            <a:pPr marL="285750" indent="-285750">
              <a:buFont typeface="Arial" panose="020B0604020202020204" pitchFamily="34" charset="0"/>
              <a:buChar char="•"/>
            </a:pPr>
            <a:r>
              <a:rPr lang="en-US" sz="1600" b="1" dirty="0">
                <a:latin typeface="CIDFont+F3"/>
              </a:rPr>
              <a:t>IaaS </a:t>
            </a:r>
            <a:r>
              <a:rPr lang="en-US" sz="1600" dirty="0">
                <a:latin typeface="CIDFont+F2"/>
              </a:rPr>
              <a:t>requires the most user management of all the cloud services. The user is responsible for managing the operating systems, data, and applications.</a:t>
            </a:r>
          </a:p>
          <a:p>
            <a:endParaRPr lang="en-US" sz="1600" dirty="0">
              <a:latin typeface="CIDFont+F2"/>
            </a:endParaRPr>
          </a:p>
          <a:p>
            <a:pPr marL="285750" indent="-285750">
              <a:buFont typeface="Arial" panose="020B0604020202020204" pitchFamily="34" charset="0"/>
              <a:buChar char="•"/>
            </a:pPr>
            <a:r>
              <a:rPr lang="en-US" sz="1600" b="1" dirty="0">
                <a:latin typeface="CIDFont+F2"/>
              </a:rPr>
              <a:t>PaaS</a:t>
            </a:r>
            <a:r>
              <a:rPr lang="en-US" sz="1600" dirty="0">
                <a:latin typeface="CIDFont+F2"/>
              </a:rPr>
              <a:t> requires less user management. The cloud provider manages the operating systems, and the user is responsible for the applications and data they run and store.</a:t>
            </a:r>
          </a:p>
          <a:p>
            <a:endParaRPr lang="en-US" sz="1600" dirty="0">
              <a:latin typeface="CIDFont+F2"/>
            </a:endParaRPr>
          </a:p>
          <a:p>
            <a:pPr marL="285750" indent="-285750">
              <a:buFont typeface="Arial" panose="020B0604020202020204" pitchFamily="34" charset="0"/>
              <a:buChar char="•"/>
            </a:pPr>
            <a:r>
              <a:rPr lang="en-US" sz="1600" b="1" dirty="0">
                <a:latin typeface="CIDFont+F2"/>
              </a:rPr>
              <a:t>SaaS</a:t>
            </a:r>
            <a:r>
              <a:rPr lang="en-US" sz="1600" dirty="0">
                <a:latin typeface="CIDFont+F2"/>
              </a:rPr>
              <a:t> requires the least amount of management. The cloud provider is responsible for managing everything, and the end user just uses the software.</a:t>
            </a:r>
            <a:endParaRPr lang="en-US" sz="1600" dirty="0"/>
          </a:p>
        </p:txBody>
      </p:sp>
    </p:spTree>
    <p:extLst>
      <p:ext uri="{BB962C8B-B14F-4D97-AF65-F5344CB8AC3E}">
        <p14:creationId xmlns:p14="http://schemas.microsoft.com/office/powerpoint/2010/main" val="39512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0078" y="1293939"/>
            <a:ext cx="4925694" cy="886397"/>
          </a:xfrm>
        </p:spPr>
        <p:txBody>
          <a:bodyPr/>
          <a:lstStyle/>
          <a:p>
            <a:r>
              <a:rPr lang="en-US" sz="3200" dirty="0"/>
              <a:t>2.A. Core Architectural Components of Azure</a:t>
            </a:r>
          </a:p>
        </p:txBody>
      </p:sp>
      <p:sp>
        <p:nvSpPr>
          <p:cNvPr id="6" name="Text Placeholder 2">
            <a:extLst>
              <a:ext uri="{FF2B5EF4-FFF2-40B4-BE49-F238E27FC236}">
                <a16:creationId xmlns:a16="http://schemas.microsoft.com/office/drawing/2014/main" id="{654793DE-AAA2-B19E-03E0-1E1DF18F2383}"/>
              </a:ext>
            </a:extLst>
          </p:cNvPr>
          <p:cNvSpPr txBox="1">
            <a:spLocks/>
          </p:cNvSpPr>
          <p:nvPr/>
        </p:nvSpPr>
        <p:spPr>
          <a:xfrm>
            <a:off x="633901" y="2331104"/>
            <a:ext cx="4329984" cy="4662815"/>
          </a:xfrm>
          <a:prstGeom prst="rect">
            <a:avLst/>
          </a:prstGeom>
        </p:spPr>
        <p:txBody>
          <a:bodyPr vert="horz" wrap="square" lIns="0" tIns="91440" rIns="146304" bIns="9144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000" dirty="0">
              <a:latin typeface="+mj-lt"/>
              <a:cs typeface="Segoe UI"/>
            </a:endParaRPr>
          </a:p>
          <a:p>
            <a:pPr marL="342900" indent="-342900"/>
            <a:r>
              <a:rPr lang="en-US" sz="2000" dirty="0"/>
              <a:t>Regions and Region Pairs</a:t>
            </a:r>
            <a:endParaRPr lang="en-US" sz="2000" dirty="0">
              <a:cs typeface="Segoe UI"/>
            </a:endParaRPr>
          </a:p>
          <a:p>
            <a:pPr marL="342900" indent="-342900" fontAlgn="base"/>
            <a:r>
              <a:rPr lang="en-US" sz="2000" dirty="0"/>
              <a:t>Availability Zones</a:t>
            </a:r>
          </a:p>
          <a:p>
            <a:pPr marL="342900" indent="-342900" fontAlgn="base"/>
            <a:r>
              <a:rPr lang="en-US" sz="2000" dirty="0">
                <a:cs typeface="Segoe UI"/>
              </a:rPr>
              <a:t>Azure Datacenters</a:t>
            </a:r>
          </a:p>
          <a:p>
            <a:pPr marL="342900" indent="-342900"/>
            <a:r>
              <a:rPr lang="en-US" sz="2000" dirty="0">
                <a:cs typeface="Segoe UI"/>
              </a:rPr>
              <a:t>Azure Resources &amp; </a:t>
            </a:r>
            <a:r>
              <a:rPr lang="en-US" sz="2000" dirty="0"/>
              <a:t>Resource Groups</a:t>
            </a:r>
            <a:endParaRPr lang="en-US" sz="2000" dirty="0">
              <a:cs typeface="Segoe UI"/>
            </a:endParaRPr>
          </a:p>
          <a:p>
            <a:pPr marL="342900" indent="-342900" fontAlgn="base"/>
            <a:r>
              <a:rPr lang="en-US" sz="2000" dirty="0"/>
              <a:t>Subscriptions</a:t>
            </a:r>
            <a:endParaRPr lang="en-US" sz="2000" dirty="0">
              <a:cs typeface="Segoe UI"/>
            </a:endParaRPr>
          </a:p>
          <a:p>
            <a:pPr marL="342900" indent="-342900" fontAlgn="base"/>
            <a:r>
              <a:rPr lang="en-US" sz="2000" dirty="0">
                <a:cs typeface="Segoe UI"/>
              </a:rPr>
              <a:t>Azure Management Groups</a:t>
            </a:r>
            <a:endParaRPr lang="en-US" sz="1800" b="0" i="0" u="none" strike="noStrike" baseline="0" dirty="0">
              <a:solidFill>
                <a:srgbClr val="000000"/>
              </a:solidFill>
              <a:latin typeface="Segoe UI" panose="020B0502040204020203" pitchFamily="34" charset="0"/>
            </a:endParaRPr>
          </a:p>
          <a:p>
            <a:pPr marL="342900" indent="-342900" fontAlgn="base"/>
            <a:r>
              <a:rPr lang="en-US" sz="2000" dirty="0">
                <a:cs typeface="Segoe UI"/>
              </a:rPr>
              <a:t>Hierarchy of resource groups, subscriptions, and management groups </a:t>
            </a:r>
          </a:p>
          <a:p>
            <a:pPr marL="342900" indent="-342900" fontAlgn="base"/>
            <a:endParaRPr lang="en-US" sz="2000" dirty="0">
              <a:cs typeface="Segoe UI"/>
            </a:endParaRPr>
          </a:p>
          <a:p>
            <a:pPr marL="342900" indent="-342900" fontAlgn="base"/>
            <a:endParaRPr lang="en-US" sz="2000" dirty="0">
              <a:cs typeface="Segoe UI"/>
            </a:endParaRPr>
          </a:p>
        </p:txBody>
      </p:sp>
    </p:spTree>
    <p:extLst>
      <p:ext uri="{BB962C8B-B14F-4D97-AF65-F5344CB8AC3E}">
        <p14:creationId xmlns:p14="http://schemas.microsoft.com/office/powerpoint/2010/main" val="100903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12955"/>
            <a:ext cx="2787983" cy="553998"/>
          </a:xfrm>
        </p:spPr>
        <p:txBody>
          <a:bodyPr>
            <a:normAutofit fontScale="90000"/>
          </a:bodyPr>
          <a:lstStyle/>
          <a:p>
            <a:r>
              <a:rPr lang="en-US" b="1" noProof="0" dirty="0"/>
              <a:t>Geographies</a:t>
            </a:r>
          </a:p>
        </p:txBody>
      </p:sp>
      <p:sp>
        <p:nvSpPr>
          <p:cNvPr id="6" name="Text Placeholder 5"/>
          <p:cNvSpPr>
            <a:spLocks noGrp="1"/>
          </p:cNvSpPr>
          <p:nvPr>
            <p:ph type="body" sz="quarter" idx="10"/>
          </p:nvPr>
        </p:nvSpPr>
        <p:spPr>
          <a:xfrm>
            <a:off x="586390" y="1434370"/>
            <a:ext cx="7971873" cy="4233018"/>
          </a:xfrm>
        </p:spPr>
        <p:txBody>
          <a:bodyPr/>
          <a:lstStyle/>
          <a:p>
            <a:pPr marL="457200" indent="-457200">
              <a:lnSpc>
                <a:spcPct val="114000"/>
              </a:lnSpc>
              <a:buFont typeface="Arial" panose="020B0604020202020204" pitchFamily="34" charset="0"/>
              <a:buChar char="•"/>
            </a:pPr>
            <a:r>
              <a:rPr lang="en-US" noProof="0" dirty="0"/>
              <a:t>Discrete markets that preserve data residency and compliance boundaries.</a:t>
            </a:r>
          </a:p>
          <a:p>
            <a:pPr marL="457200" indent="-457200">
              <a:lnSpc>
                <a:spcPct val="114000"/>
              </a:lnSpc>
              <a:buFont typeface="Arial" panose="020B0604020202020204" pitchFamily="34" charset="0"/>
              <a:buChar char="•"/>
            </a:pPr>
            <a:r>
              <a:rPr lang="en-US" dirty="0"/>
              <a:t>Typically contain two or more regions.</a:t>
            </a:r>
          </a:p>
          <a:p>
            <a:pPr marL="457200" indent="-457200">
              <a:lnSpc>
                <a:spcPct val="114000"/>
              </a:lnSpc>
              <a:buFont typeface="Arial" panose="020B0604020202020204" pitchFamily="34" charset="0"/>
              <a:buChar char="•"/>
            </a:pPr>
            <a:r>
              <a:rPr lang="en-US" dirty="0"/>
              <a:t>Allow customers with specific data-residency and compliance needs to keep their data and applications in close proximity.</a:t>
            </a:r>
          </a:p>
          <a:p>
            <a:pPr marL="457200" indent="-457200">
              <a:lnSpc>
                <a:spcPct val="114000"/>
              </a:lnSpc>
              <a:buFont typeface="Arial" panose="020B0604020202020204" pitchFamily="34" charset="0"/>
              <a:buChar char="•"/>
            </a:pPr>
            <a:r>
              <a:rPr lang="en-US" dirty="0"/>
              <a:t>Categorized as Americas, Europe, Asia Pacific, Middle East, and Africa.</a:t>
            </a:r>
          </a:p>
          <a:p>
            <a:pPr>
              <a:lnSpc>
                <a:spcPct val="114000"/>
              </a:lnSpc>
            </a:pPr>
            <a:endParaRPr lang="en-US" noProof="0" dirty="0"/>
          </a:p>
        </p:txBody>
      </p:sp>
      <p:grpSp>
        <p:nvGrpSpPr>
          <p:cNvPr id="3" name="Group 2" descr="graphic of a globe sitting over a building representing datacenters around the globe"/>
          <p:cNvGrpSpPr/>
          <p:nvPr/>
        </p:nvGrpSpPr>
        <p:grpSpPr>
          <a:xfrm>
            <a:off x="9061181" y="1670599"/>
            <a:ext cx="2309040" cy="3352320"/>
            <a:chOff x="8929296" y="2628960"/>
            <a:chExt cx="2309040" cy="3352320"/>
          </a:xfrm>
        </p:grpSpPr>
        <p:grpSp>
          <p:nvGrpSpPr>
            <p:cNvPr id="4" name="Group 3"/>
            <p:cNvGrpSpPr/>
            <p:nvPr/>
          </p:nvGrpSpPr>
          <p:grpSpPr>
            <a:xfrm>
              <a:off x="8929296" y="5141760"/>
              <a:ext cx="2309040" cy="839520"/>
              <a:chOff x="9390960" y="5568480"/>
              <a:chExt cx="2309040" cy="839520"/>
            </a:xfrm>
          </p:grpSpPr>
          <p:sp>
            <p:nvSpPr>
              <p:cNvPr id="5" name="CustomShape 4"/>
              <p:cNvSpPr/>
              <p:nvPr/>
            </p:nvSpPr>
            <p:spPr>
              <a:xfrm>
                <a:off x="9390960" y="5787000"/>
                <a:ext cx="2309040" cy="621000"/>
              </a:xfrm>
              <a:prstGeom prst="rect">
                <a:avLst/>
              </a:prstGeom>
              <a:solidFill>
                <a:srgbClr val="00B050"/>
              </a:solidFill>
              <a:ln>
                <a:noFill/>
              </a:ln>
            </p:spPr>
            <p:style>
              <a:lnRef idx="0">
                <a:scrgbClr r="0" g="0" b="0"/>
              </a:lnRef>
              <a:fillRef idx="0">
                <a:scrgbClr r="0" g="0" b="0"/>
              </a:fillRef>
              <a:effectRef idx="0">
                <a:scrgbClr r="0" g="0" b="0"/>
              </a:effectRef>
              <a:fontRef idx="minor"/>
            </p:style>
            <p:txBody>
              <a:bodyPr/>
              <a:lstStyle/>
              <a:p>
                <a:endParaRPr lang="en-US"/>
              </a:p>
            </p:txBody>
          </p:sp>
          <p:sp>
            <p:nvSpPr>
              <p:cNvPr id="7" name="CustomShape 5"/>
              <p:cNvSpPr/>
              <p:nvPr/>
            </p:nvSpPr>
            <p:spPr>
              <a:xfrm>
                <a:off x="11177280" y="5568480"/>
                <a:ext cx="279720" cy="344520"/>
              </a:xfrm>
              <a:prstGeom prst="rect">
                <a:avLst/>
              </a:prstGeom>
              <a:solidFill>
                <a:srgbClr val="00B050"/>
              </a:solidFill>
              <a:ln>
                <a:noFill/>
              </a:ln>
            </p:spPr>
            <p:style>
              <a:lnRef idx="0">
                <a:scrgbClr r="0" g="0" b="0"/>
              </a:lnRef>
              <a:fillRef idx="0">
                <a:scrgbClr r="0" g="0" b="0"/>
              </a:fillRef>
              <a:effectRef idx="0">
                <a:scrgbClr r="0" g="0" b="0"/>
              </a:effectRef>
              <a:fontRef idx="minor"/>
            </p:style>
            <p:txBody>
              <a:bodyPr/>
              <a:lstStyle/>
              <a:p>
                <a:endParaRPr lang="en-US"/>
              </a:p>
            </p:txBody>
          </p:sp>
          <p:sp>
            <p:nvSpPr>
              <p:cNvPr id="8" name="CustomShape 6"/>
              <p:cNvSpPr/>
              <p:nvPr/>
            </p:nvSpPr>
            <p:spPr>
              <a:xfrm>
                <a:off x="11319120" y="6100920"/>
                <a:ext cx="168480" cy="307080"/>
              </a:xfrm>
              <a:prstGeom prst="rect">
                <a:avLst/>
              </a:prstGeom>
              <a:solidFill>
                <a:srgbClr val="00188F"/>
              </a:solidFill>
              <a:ln>
                <a:noFill/>
              </a:ln>
            </p:spPr>
            <p:style>
              <a:lnRef idx="0">
                <a:scrgbClr r="0" g="0" b="0"/>
              </a:lnRef>
              <a:fillRef idx="0">
                <a:scrgbClr r="0" g="0" b="0"/>
              </a:fillRef>
              <a:effectRef idx="0">
                <a:scrgbClr r="0" g="0" b="0"/>
              </a:effectRef>
              <a:fontRef idx="minor"/>
            </p:style>
            <p:txBody>
              <a:bodyPr/>
              <a:lstStyle/>
              <a:p>
                <a:endParaRPr lang="en-US"/>
              </a:p>
            </p:txBody>
          </p:sp>
          <p:sp>
            <p:nvSpPr>
              <p:cNvPr id="9" name="CustomShape 7"/>
              <p:cNvSpPr/>
              <p:nvPr/>
            </p:nvSpPr>
            <p:spPr>
              <a:xfrm>
                <a:off x="952272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txBody>
              <a:bodyPr/>
              <a:lstStyle/>
              <a:p>
                <a:endParaRPr lang="en-US"/>
              </a:p>
            </p:txBody>
          </p:sp>
          <p:sp>
            <p:nvSpPr>
              <p:cNvPr id="10" name="CustomShape 8"/>
              <p:cNvSpPr/>
              <p:nvPr/>
            </p:nvSpPr>
            <p:spPr>
              <a:xfrm>
                <a:off x="10093320" y="6094440"/>
                <a:ext cx="523080" cy="180720"/>
              </a:xfrm>
              <a:prstGeom prst="rect">
                <a:avLst/>
              </a:prstGeom>
              <a:solidFill>
                <a:srgbClr val="808080"/>
              </a:solidFill>
              <a:ln>
                <a:noFill/>
              </a:ln>
            </p:spPr>
            <p:style>
              <a:lnRef idx="0">
                <a:scrgbClr r="0" g="0" b="0"/>
              </a:lnRef>
              <a:fillRef idx="0">
                <a:scrgbClr r="0" g="0" b="0"/>
              </a:fillRef>
              <a:effectRef idx="0">
                <a:scrgbClr r="0" g="0" b="0"/>
              </a:effectRef>
              <a:fontRef idx="minor"/>
            </p:style>
            <p:txBody>
              <a:bodyPr/>
              <a:lstStyle/>
              <a:p>
                <a:endParaRPr lang="en-US"/>
              </a:p>
            </p:txBody>
          </p:sp>
          <p:sp>
            <p:nvSpPr>
              <p:cNvPr id="11" name="CustomShape 9"/>
              <p:cNvSpPr/>
              <p:nvPr/>
            </p:nvSpPr>
            <p:spPr>
              <a:xfrm>
                <a:off x="1067400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txBody>
              <a:bodyPr/>
              <a:lstStyle/>
              <a:p>
                <a:endParaRPr lang="en-US"/>
              </a:p>
            </p:txBody>
          </p:sp>
        </p:grpSp>
        <p:sp>
          <p:nvSpPr>
            <p:cNvPr id="20" name="CustomShape 17"/>
            <p:cNvSpPr/>
            <p:nvPr/>
          </p:nvSpPr>
          <p:spPr>
            <a:xfrm rot="900000">
              <a:off x="9056016" y="2628960"/>
              <a:ext cx="2055600" cy="2239200"/>
            </a:xfrm>
            <a:custGeom>
              <a:avLst/>
              <a:gdLst/>
              <a:ahLst/>
              <a:cxnLst/>
              <a:rect l="l" t="t"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7FBA00"/>
            </a:solidFill>
            <a:ln>
              <a:noFill/>
            </a:ln>
          </p:spPr>
          <p:style>
            <a:lnRef idx="0">
              <a:scrgbClr r="0" g="0" b="0"/>
            </a:lnRef>
            <a:fillRef idx="0">
              <a:scrgbClr r="0" g="0" b="0"/>
            </a:fillRef>
            <a:effectRef idx="0">
              <a:scrgbClr r="0" g="0" b="0"/>
            </a:effectRef>
            <a:fontRef idx="minor"/>
          </p:style>
          <p:txBody>
            <a:bodyPr/>
            <a:lstStyle/>
            <a:p>
              <a:endParaRPr lang="en-US"/>
            </a:p>
          </p:txBody>
        </p:sp>
      </p:grpSp>
    </p:spTree>
    <p:extLst>
      <p:ext uri="{BB962C8B-B14F-4D97-AF65-F5344CB8AC3E}">
        <p14:creationId xmlns:p14="http://schemas.microsoft.com/office/powerpoint/2010/main" val="379431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45347" y="108807"/>
            <a:ext cx="2206451" cy="1325563"/>
          </a:xfrm>
        </p:spPr>
        <p:txBody>
          <a:bodyPr/>
          <a:lstStyle/>
          <a:p>
            <a:r>
              <a:rPr lang="en-US" b="1" dirty="0"/>
              <a:t>Regions</a:t>
            </a:r>
          </a:p>
        </p:txBody>
      </p:sp>
      <p:sp>
        <p:nvSpPr>
          <p:cNvPr id="6" name="Text Placeholder 5"/>
          <p:cNvSpPr>
            <a:spLocks noGrp="1"/>
          </p:cNvSpPr>
          <p:nvPr>
            <p:ph type="body" sz="quarter" idx="10"/>
          </p:nvPr>
        </p:nvSpPr>
        <p:spPr>
          <a:xfrm>
            <a:off x="586390" y="1434370"/>
            <a:ext cx="5782137" cy="4131387"/>
          </a:xfrm>
        </p:spPr>
        <p:txBody>
          <a:bodyPr vert="horz" wrap="square" lIns="0" tIns="0" rIns="0" bIns="0" rtlCol="0" anchor="t">
            <a:spAutoFit/>
          </a:bodyPr>
          <a:lstStyle/>
          <a:p>
            <a:pPr marL="225425" indent="-225425">
              <a:buFont typeface="Arial" panose="020B0604020202020204" pitchFamily="34" charset="0"/>
              <a:buChar char="•"/>
            </a:pPr>
            <a:r>
              <a:rPr lang="en-IE" dirty="0">
                <a:latin typeface="Segoe UI Semilight"/>
                <a:cs typeface="Segoe UI Semilight"/>
              </a:rPr>
              <a:t>A region represents a collection of </a:t>
            </a:r>
            <a:r>
              <a:rPr lang="en-IE" dirty="0" err="1">
                <a:latin typeface="Segoe UI Semilight"/>
                <a:cs typeface="Segoe UI Semilight"/>
              </a:rPr>
              <a:t>datacenters</a:t>
            </a:r>
            <a:r>
              <a:rPr lang="en-IE" dirty="0">
                <a:latin typeface="Segoe UI Semilight"/>
                <a:cs typeface="Segoe UI Semilight"/>
              </a:rPr>
              <a:t>.</a:t>
            </a:r>
          </a:p>
          <a:p>
            <a:pPr marL="225425" indent="-225425">
              <a:buFont typeface="Arial" panose="020B0604020202020204" pitchFamily="34" charset="0"/>
              <a:buChar char="•"/>
            </a:pPr>
            <a:r>
              <a:rPr lang="en-IE" dirty="0">
                <a:latin typeface="Segoe UI Semilight"/>
                <a:cs typeface="Segoe UI Semilight"/>
              </a:rPr>
              <a:t>Provides flexibility and scale.</a:t>
            </a:r>
          </a:p>
          <a:p>
            <a:pPr marL="225425" indent="-225425">
              <a:buFont typeface="Arial" panose="020B0604020202020204" pitchFamily="34" charset="0"/>
              <a:buChar char="•"/>
            </a:pPr>
            <a:r>
              <a:rPr lang="en-IE" dirty="0">
                <a:latin typeface="Segoe UI Semilight"/>
                <a:cs typeface="Segoe UI Semilight"/>
              </a:rPr>
              <a:t>Preserves data residency.</a:t>
            </a:r>
          </a:p>
          <a:p>
            <a:pPr marL="225425" indent="-225425">
              <a:buFont typeface="Arial" panose="020B0604020202020204" pitchFamily="34" charset="0"/>
              <a:buChar char="•"/>
            </a:pPr>
            <a:r>
              <a:rPr lang="en-IE" dirty="0">
                <a:latin typeface="Segoe UI Semilight"/>
                <a:cs typeface="Segoe UI Semilight"/>
              </a:rPr>
              <a:t>Select regions close to your users.</a:t>
            </a:r>
          </a:p>
          <a:p>
            <a:pPr marL="225425" indent="-225425">
              <a:buFont typeface="Arial" panose="020B0604020202020204" pitchFamily="34" charset="0"/>
              <a:buChar char="•"/>
            </a:pPr>
            <a:r>
              <a:rPr lang="en-IE" dirty="0">
                <a:latin typeface="Segoe UI Semilight"/>
                <a:cs typeface="Segoe UI Semilight"/>
              </a:rPr>
              <a:t>Be aware of region deployment availability.</a:t>
            </a:r>
          </a:p>
          <a:p>
            <a:pPr marL="225425" indent="-225425">
              <a:buFont typeface="Arial" panose="020B0604020202020204" pitchFamily="34" charset="0"/>
              <a:buChar char="•"/>
            </a:pPr>
            <a:r>
              <a:rPr lang="en-IE" dirty="0">
                <a:latin typeface="Segoe UI Semilight"/>
                <a:cs typeface="Segoe UI Semilight"/>
              </a:rPr>
              <a:t>There are global services that are region independent.</a:t>
            </a:r>
          </a:p>
        </p:txBody>
      </p:sp>
      <p:sp>
        <p:nvSpPr>
          <p:cNvPr id="8" name="Rectangle 7">
            <a:extLst>
              <a:ext uri="{FF2B5EF4-FFF2-40B4-BE49-F238E27FC236}">
                <a16:creationId xmlns:a16="http://schemas.microsoft.com/office/drawing/2014/main" id="{811A1EC0-5AF2-4D21-8437-ACF71E7A3AAF}"/>
              </a:ext>
            </a:extLst>
          </p:cNvPr>
          <p:cNvSpPr/>
          <p:nvPr/>
        </p:nvSpPr>
        <p:spPr>
          <a:xfrm>
            <a:off x="7092496" y="4716274"/>
            <a:ext cx="4513114" cy="830997"/>
          </a:xfrm>
          <a:prstGeom prst="rect">
            <a:avLst/>
          </a:prstGeom>
          <a:solidFill>
            <a:schemeClr val="bg1"/>
          </a:solidFill>
        </p:spPr>
        <p:txBody>
          <a:bodyPr wrap="square">
            <a:spAutoFit/>
          </a:bodyPr>
          <a:lstStyle/>
          <a:p>
            <a:pPr algn="ctr"/>
            <a:r>
              <a:rPr lang="en-IE" sz="2400">
                <a:latin typeface="Segoe UI Semilight" panose="020B0402040204020203" pitchFamily="34" charset="0"/>
                <a:cs typeface="Segoe UI Semilight" panose="020B0402040204020203" pitchFamily="34" charset="0"/>
              </a:rPr>
              <a:t>Worldwide there are 54 regions representing 140 countries</a:t>
            </a:r>
            <a:endParaRPr lang="en-US" sz="2400">
              <a:latin typeface="Segoe UI Semilight" panose="020B0402040204020203" pitchFamily="34" charset="0"/>
              <a:cs typeface="Segoe UI Semilight" panose="020B0402040204020203" pitchFamily="34" charset="0"/>
            </a:endParaRPr>
          </a:p>
        </p:txBody>
      </p:sp>
      <p:pic>
        <p:nvPicPr>
          <p:cNvPr id="2" name="Picture 1" descr="Map of North America regions.">
            <a:extLst>
              <a:ext uri="{FF2B5EF4-FFF2-40B4-BE49-F238E27FC236}">
                <a16:creationId xmlns:a16="http://schemas.microsoft.com/office/drawing/2014/main" id="{64D7F689-1612-4C9D-B065-39FDE92B4CB8}"/>
              </a:ext>
            </a:extLst>
          </p:cNvPr>
          <p:cNvPicPr>
            <a:picLocks noChangeAspect="1"/>
          </p:cNvPicPr>
          <p:nvPr/>
        </p:nvPicPr>
        <p:blipFill>
          <a:blip r:embed="rId3"/>
          <a:stretch>
            <a:fillRect/>
          </a:stretch>
        </p:blipFill>
        <p:spPr>
          <a:xfrm>
            <a:off x="6907067" y="1310729"/>
            <a:ext cx="4883972" cy="3337827"/>
          </a:xfrm>
          <a:prstGeom prst="rect">
            <a:avLst/>
          </a:prstGeom>
        </p:spPr>
      </p:pic>
    </p:spTree>
    <p:extLst>
      <p:ext uri="{BB962C8B-B14F-4D97-AF65-F5344CB8AC3E}">
        <p14:creationId xmlns:p14="http://schemas.microsoft.com/office/powerpoint/2010/main" val="26107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1674" y="124691"/>
            <a:ext cx="11807080" cy="6497782"/>
          </a:xfrm>
          <a:prstGeom prst="rect">
            <a:avLst/>
          </a:prstGeom>
        </p:spPr>
      </p:pic>
    </p:spTree>
    <p:extLst>
      <p:ext uri="{BB962C8B-B14F-4D97-AF65-F5344CB8AC3E}">
        <p14:creationId xmlns:p14="http://schemas.microsoft.com/office/powerpoint/2010/main" val="4250193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8A73360D-5BF0-4915-8044-2F56680AC10F}"/>
              </a:ext>
            </a:extLst>
          </p:cNvPr>
          <p:cNvGraphicFramePr>
            <a:graphicFrameLocks noGrp="1"/>
          </p:cNvGraphicFramePr>
          <p:nvPr/>
        </p:nvGraphicFramePr>
        <p:xfrm>
          <a:off x="7384832" y="1167687"/>
          <a:ext cx="1877076" cy="5083738"/>
        </p:xfrm>
        <a:graphic>
          <a:graphicData uri="http://schemas.openxmlformats.org/drawingml/2006/table">
            <a:tbl>
              <a:tblPr firstRow="1" bandRow="1">
                <a:tableStyleId>{3C2FFA5D-87B4-456A-9821-1D502468CF0F}</a:tableStyleId>
              </a:tblPr>
              <a:tblGrid>
                <a:gridCol w="1877076">
                  <a:extLst>
                    <a:ext uri="{9D8B030D-6E8A-4147-A177-3AD203B41FA5}">
                      <a16:colId xmlns:a16="http://schemas.microsoft.com/office/drawing/2014/main" val="2423317185"/>
                    </a:ext>
                  </a:extLst>
                </a:gridCol>
              </a:tblGrid>
              <a:tr h="313808">
                <a:tc>
                  <a:txBody>
                    <a:bodyPr/>
                    <a:lstStyle/>
                    <a:p>
                      <a:pPr algn="ctr" fontAlgn="base"/>
                      <a:r>
                        <a:rPr lang="en-US" sz="1600" b="1" i="0" kern="1200" dirty="0">
                          <a:solidFill>
                            <a:schemeClr val="bg1"/>
                          </a:solidFill>
                          <a:effectLst/>
                          <a:latin typeface="Segoe UI Semilight" panose="020B0402040204020203" pitchFamily="34" charset="0"/>
                          <a:ea typeface="+mn-ea"/>
                          <a:cs typeface="Segoe UI Semilight" panose="020B0402040204020203" pitchFamily="34" charset="0"/>
                        </a:rPr>
                        <a:t>Region</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3726067"/>
                  </a:ext>
                </a:extLst>
              </a:tr>
              <a:tr h="313808">
                <a:tc>
                  <a:txBody>
                    <a:bodyPr/>
                    <a:lstStyle/>
                    <a:p>
                      <a:pPr algn="ctr" fontAlgn="base"/>
                      <a:r>
                        <a:rPr lang="en-US" sz="1600" dirty="0">
                          <a:effectLst/>
                        </a:rPr>
                        <a:t>North Central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1565774094"/>
                  </a:ext>
                </a:extLst>
              </a:tr>
              <a:tr h="313808">
                <a:tc>
                  <a:txBody>
                    <a:bodyPr/>
                    <a:lstStyle/>
                    <a:p>
                      <a:pPr algn="ctr" fontAlgn="base"/>
                      <a:r>
                        <a:rPr lang="en-US" sz="1600" dirty="0">
                          <a:effectLst/>
                        </a:rPr>
                        <a:t>East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835649983"/>
                  </a:ext>
                </a:extLst>
              </a:tr>
              <a:tr h="313808">
                <a:tc>
                  <a:txBody>
                    <a:bodyPr/>
                    <a:lstStyle/>
                    <a:p>
                      <a:pPr algn="ctr" fontAlgn="base"/>
                      <a:r>
                        <a:rPr lang="en-US" sz="1600" dirty="0">
                          <a:effectLst/>
                        </a:rPr>
                        <a:t>West US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2691051283"/>
                  </a:ext>
                </a:extLst>
              </a:tr>
              <a:tr h="313808">
                <a:tc>
                  <a:txBody>
                    <a:bodyPr/>
                    <a:lstStyle/>
                    <a:p>
                      <a:pPr algn="ctr" fontAlgn="base"/>
                      <a:r>
                        <a:rPr lang="en-US" sz="1600" dirty="0">
                          <a:effectLst/>
                        </a:rPr>
                        <a:t>US East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957662494"/>
                  </a:ext>
                </a:extLst>
              </a:tr>
              <a:tr h="313808">
                <a:tc>
                  <a:txBody>
                    <a:bodyPr/>
                    <a:lstStyle/>
                    <a:p>
                      <a:pPr algn="ctr" fontAlgn="base"/>
                      <a:r>
                        <a:rPr lang="en-US" sz="1600" dirty="0">
                          <a:effectLst/>
                        </a:rPr>
                        <a:t>Canada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623272622"/>
                  </a:ext>
                </a:extLst>
              </a:tr>
              <a:tr h="313808">
                <a:tc>
                  <a:txBody>
                    <a:bodyPr/>
                    <a:lstStyle/>
                    <a:p>
                      <a:pPr algn="ctr" fontAlgn="base"/>
                      <a:r>
                        <a:rPr lang="en-US" sz="1600" dirty="0">
                          <a:effectLst/>
                        </a:rPr>
                        <a:t>North Europe​</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1461321702"/>
                  </a:ext>
                </a:extLst>
              </a:tr>
              <a:tr h="313808">
                <a:tc>
                  <a:txBody>
                    <a:bodyPr/>
                    <a:lstStyle/>
                    <a:p>
                      <a:pPr algn="ctr" fontAlgn="base"/>
                      <a:r>
                        <a:rPr lang="en-US" sz="1600" dirty="0">
                          <a:effectLst/>
                        </a:rPr>
                        <a:t>UK West​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768418596"/>
                  </a:ext>
                </a:extLst>
              </a:tr>
              <a:tr h="491252">
                <a:tc>
                  <a:txBody>
                    <a:bodyPr/>
                    <a:lstStyle/>
                    <a:p>
                      <a:pPr algn="ctr" fontAlgn="base"/>
                      <a:r>
                        <a:rPr lang="en-US" sz="1600" dirty="0">
                          <a:effectLst/>
                        </a:rPr>
                        <a:t>Germany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4263196076"/>
                  </a:ext>
                </a:extLst>
              </a:tr>
              <a:tr h="313808">
                <a:tc>
                  <a:txBody>
                    <a:bodyPr/>
                    <a:lstStyle/>
                    <a:p>
                      <a:pPr algn="ctr" fontAlgn="base"/>
                      <a:r>
                        <a:rPr lang="en-US" sz="1600" dirty="0">
                          <a:effectLst/>
                        </a:rPr>
                        <a:t>South East Asia​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3058798151"/>
                  </a:ext>
                </a:extLst>
              </a:tr>
              <a:tr h="313808">
                <a:tc>
                  <a:txBody>
                    <a:bodyPr/>
                    <a:lstStyle/>
                    <a:p>
                      <a:pPr algn="ctr" fontAlgn="base"/>
                      <a:r>
                        <a:rPr lang="en-US" sz="1600" dirty="0">
                          <a:effectLst/>
                        </a:rPr>
                        <a:t>East China​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943023007"/>
                  </a:ext>
                </a:extLst>
              </a:tr>
              <a:tr h="313808">
                <a:tc>
                  <a:txBody>
                    <a:bodyPr/>
                    <a:lstStyle/>
                    <a:p>
                      <a:pPr algn="ctr" fontAlgn="base"/>
                      <a:r>
                        <a:rPr lang="en-US" sz="1600" dirty="0">
                          <a:effectLst/>
                        </a:rPr>
                        <a:t>Japan 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1073175280"/>
                  </a:ext>
                </a:extLst>
              </a:tr>
              <a:tr h="313808">
                <a:tc>
                  <a:txBody>
                    <a:bodyPr/>
                    <a:lstStyle/>
                    <a:p>
                      <a:pPr algn="ctr" fontAlgn="base"/>
                      <a:r>
                        <a:rPr lang="en-US" sz="1600" dirty="0">
                          <a:effectLst/>
                        </a:rPr>
                        <a:t>Australia Southeast​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4088797014"/>
                  </a:ext>
                </a:extLst>
              </a:tr>
              <a:tr h="313808">
                <a:tc>
                  <a:txBody>
                    <a:bodyPr/>
                    <a:lstStyle/>
                    <a:p>
                      <a:pPr algn="ctr" fontAlgn="base"/>
                      <a:r>
                        <a:rPr lang="en-US" sz="1600" dirty="0">
                          <a:effectLst/>
                        </a:rPr>
                        <a:t>India South​</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2304315572"/>
                  </a:ext>
                </a:extLst>
              </a:tr>
              <a:tr h="512982">
                <a:tc>
                  <a:txBody>
                    <a:bodyPr/>
                    <a:lstStyle/>
                    <a:p>
                      <a:pPr algn="ctr" fontAlgn="base"/>
                      <a:r>
                        <a:rPr lang="en-US" sz="1600" dirty="0">
                          <a:effectLst/>
                        </a:rPr>
                        <a:t>Brazil South (Primary)​</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2856298458"/>
                  </a:ext>
                </a:extLst>
              </a:tr>
            </a:tbl>
          </a:graphicData>
        </a:graphic>
      </p:graphicFrame>
      <p:sp>
        <p:nvSpPr>
          <p:cNvPr id="17" name="Title 16"/>
          <p:cNvSpPr>
            <a:spLocks noGrp="1"/>
          </p:cNvSpPr>
          <p:nvPr>
            <p:ph type="title"/>
          </p:nvPr>
        </p:nvSpPr>
        <p:spPr>
          <a:xfrm>
            <a:off x="259030" y="223713"/>
            <a:ext cx="4182341" cy="750977"/>
          </a:xfrm>
        </p:spPr>
        <p:txBody>
          <a:bodyPr/>
          <a:lstStyle/>
          <a:p>
            <a:r>
              <a:rPr lang="en-US" b="1" dirty="0"/>
              <a:t>Region Pairs</a:t>
            </a:r>
          </a:p>
        </p:txBody>
      </p:sp>
      <p:sp>
        <p:nvSpPr>
          <p:cNvPr id="6" name="Text Placeholder 5"/>
          <p:cNvSpPr>
            <a:spLocks noGrp="1"/>
          </p:cNvSpPr>
          <p:nvPr>
            <p:ph type="body" sz="quarter" idx="10"/>
          </p:nvPr>
        </p:nvSpPr>
        <p:spPr>
          <a:xfrm>
            <a:off x="588263" y="1280160"/>
            <a:ext cx="6640538" cy="4431983"/>
          </a:xfrm>
        </p:spPr>
        <p:txBody>
          <a:bodyPr vert="horz" wrap="square" lIns="0" tIns="0" rIns="0" bIns="0" rtlCol="0" anchor="t">
            <a:spAutoFit/>
          </a:bodyPr>
          <a:lstStyle/>
          <a:p>
            <a:pPr marL="290195" indent="-290195">
              <a:buFont typeface="Arial" panose="020B0604020202020204" pitchFamily="34" charset="0"/>
              <a:buChar char="•"/>
            </a:pPr>
            <a:r>
              <a:rPr lang="en-US" sz="2400" dirty="0"/>
              <a:t>Each Azure region is paired with another region.</a:t>
            </a:r>
          </a:p>
          <a:p>
            <a:pPr marL="290195" indent="-290195">
              <a:buFont typeface="Arial" panose="020B0604020202020204" pitchFamily="34" charset="0"/>
              <a:buChar char="•"/>
            </a:pPr>
            <a:r>
              <a:rPr lang="en-US" sz="2400" dirty="0"/>
              <a:t>Azure prefers at least 300 miles of separation between datacenters in a regional pair.</a:t>
            </a:r>
          </a:p>
          <a:p>
            <a:pPr marL="290195" indent="-290195">
              <a:buFont typeface="Arial" panose="020B0604020202020204" pitchFamily="34" charset="0"/>
              <a:buChar char="•"/>
            </a:pPr>
            <a:r>
              <a:rPr lang="en-US" sz="2400" dirty="0"/>
              <a:t>Some services provide automatic replication to the paired region.</a:t>
            </a:r>
          </a:p>
          <a:p>
            <a:pPr marL="290195" indent="-290195">
              <a:buFont typeface="Arial" panose="020B0604020202020204" pitchFamily="34" charset="0"/>
              <a:buChar char="•"/>
            </a:pPr>
            <a:r>
              <a:rPr lang="en-US" sz="2400" dirty="0"/>
              <a:t>In an outage, recovery of one region is prioritized out of every pair.</a:t>
            </a:r>
          </a:p>
          <a:p>
            <a:pPr marL="290195" indent="-290195">
              <a:buFont typeface="Arial" panose="020B0604020202020204" pitchFamily="34" charset="0"/>
              <a:buChar char="•"/>
            </a:pPr>
            <a:r>
              <a:rPr lang="en-US" sz="2400" dirty="0"/>
              <a:t>Azure system updates are rolled out to paired regions sequentially (not at the same time).</a:t>
            </a:r>
          </a:p>
          <a:p>
            <a:pPr marL="290195" indent="-290195">
              <a:buFont typeface="Arial" panose="020B0604020202020204" pitchFamily="34" charset="0"/>
              <a:buChar char="•"/>
            </a:pPr>
            <a:r>
              <a:rPr lang="en-US" sz="2400" dirty="0"/>
              <a:t>Paired regions are members of the same geography – except Brazil.</a:t>
            </a:r>
          </a:p>
        </p:txBody>
      </p:sp>
      <p:sp>
        <p:nvSpPr>
          <p:cNvPr id="21" name="Arrow: Left-Right 20">
            <a:extLst>
              <a:ext uri="{FF2B5EF4-FFF2-40B4-BE49-F238E27FC236}">
                <a16:creationId xmlns:a16="http://schemas.microsoft.com/office/drawing/2014/main" id="{3BF19608-4E55-40DF-8F76-EFF39FE48524}"/>
              </a:ext>
              <a:ext uri="{C183D7F6-B498-43B3-948B-1728B52AA6E4}">
                <adec:decorative xmlns:adec="http://schemas.microsoft.com/office/drawing/2017/decorative" val="1"/>
              </a:ext>
            </a:extLst>
          </p:cNvPr>
          <p:cNvSpPr/>
          <p:nvPr/>
        </p:nvSpPr>
        <p:spPr bwMode="auto">
          <a:xfrm>
            <a:off x="9348780" y="3163716"/>
            <a:ext cx="771011" cy="447257"/>
          </a:xfrm>
          <a:prstGeom prst="leftRightArrow">
            <a:avLst>
              <a:gd name="adj1" fmla="val 50001"/>
              <a:gd name="adj2" fmla="val 50000"/>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Table 27">
            <a:extLst>
              <a:ext uri="{FF2B5EF4-FFF2-40B4-BE49-F238E27FC236}">
                <a16:creationId xmlns:a16="http://schemas.microsoft.com/office/drawing/2014/main" id="{A1625483-567C-4965-88E9-3C4013EAEE2C}"/>
              </a:ext>
            </a:extLst>
          </p:cNvPr>
          <p:cNvGraphicFramePr>
            <a:graphicFrameLocks noGrp="1"/>
          </p:cNvGraphicFramePr>
          <p:nvPr/>
        </p:nvGraphicFramePr>
        <p:xfrm>
          <a:off x="10206663" y="1167687"/>
          <a:ext cx="1776548" cy="5085172"/>
        </p:xfrm>
        <a:graphic>
          <a:graphicData uri="http://schemas.openxmlformats.org/drawingml/2006/table">
            <a:tbl>
              <a:tblPr firstRow="1"/>
              <a:tblGrid>
                <a:gridCol w="1776548">
                  <a:extLst>
                    <a:ext uri="{9D8B030D-6E8A-4147-A177-3AD203B41FA5}">
                      <a16:colId xmlns:a16="http://schemas.microsoft.com/office/drawing/2014/main" val="1438438675"/>
                    </a:ext>
                  </a:extLst>
                </a:gridCol>
              </a:tblGrid>
              <a:tr h="315244">
                <a:tc>
                  <a:txBody>
                    <a:bodyPr/>
                    <a:lstStyle/>
                    <a:p>
                      <a:pPr algn="ctr" fontAlgn="base"/>
                      <a:r>
                        <a:rPr lang="en-US" sz="1600" b="1" i="0" dirty="0">
                          <a:solidFill>
                            <a:schemeClr val="bg1"/>
                          </a:solidFill>
                          <a:effectLst/>
                          <a:latin typeface="Segoe UI Semilight" panose="020B0402040204020203" pitchFamily="34" charset="0"/>
                          <a:cs typeface="Segoe UI Semilight" panose="020B0402040204020203" pitchFamily="34" charset="0"/>
                        </a:rPr>
                        <a:t>Region</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extLst>
                  <a:ext uri="{0D108BD9-81ED-4DB2-BD59-A6C34878D82A}">
                    <a16:rowId xmlns:a16="http://schemas.microsoft.com/office/drawing/2014/main" val="2295325405"/>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South Central US​</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1565774094"/>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West US​</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1835649983"/>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West Central US​</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2691051283"/>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Central US​</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7662494"/>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Canada East​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623272622"/>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West Europe​</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61321702"/>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UK South​</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768418596"/>
                  </a:ext>
                </a:extLst>
              </a:tr>
              <a:tr h="493500">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Germany Northeast​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4263196076"/>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East Asia​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3058798151"/>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North China​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943023007"/>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Japan West​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1073175280"/>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Australia East​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4088797014"/>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India Central​</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2304315572"/>
                  </a:ext>
                </a:extLst>
              </a:tr>
              <a:tr h="493500">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South Central US ​</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2856298458"/>
                  </a:ext>
                </a:extLst>
              </a:tr>
            </a:tbl>
          </a:graphicData>
        </a:graphic>
      </p:graphicFrame>
    </p:spTree>
    <p:extLst>
      <p:ext uri="{BB962C8B-B14F-4D97-AF65-F5344CB8AC3E}">
        <p14:creationId xmlns:p14="http://schemas.microsoft.com/office/powerpoint/2010/main" val="299112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0" y="1238264"/>
            <a:ext cx="2595355" cy="680196"/>
          </a:xfrm>
        </p:spPr>
        <p:txBody>
          <a:bodyPr>
            <a:normAutofit fontScale="90000"/>
          </a:bodyPr>
          <a:lstStyle/>
          <a:p>
            <a:r>
              <a:rPr lang="en-US" dirty="0"/>
              <a:t>Datacenter</a:t>
            </a:r>
          </a:p>
        </p:txBody>
      </p:sp>
      <p:pic>
        <p:nvPicPr>
          <p:cNvPr id="9" name="Picture 8"/>
          <p:cNvPicPr>
            <a:picLocks noChangeAspect="1"/>
          </p:cNvPicPr>
          <p:nvPr/>
        </p:nvPicPr>
        <p:blipFill>
          <a:blip r:embed="rId3"/>
          <a:stretch>
            <a:fillRect/>
          </a:stretch>
        </p:blipFill>
        <p:spPr>
          <a:xfrm>
            <a:off x="2812994" y="417444"/>
            <a:ext cx="5361629" cy="3002032"/>
          </a:xfrm>
          <a:prstGeom prst="rect">
            <a:avLst/>
          </a:prstGeom>
        </p:spPr>
      </p:pic>
      <p:pic>
        <p:nvPicPr>
          <p:cNvPr id="1026" name="Picture 2" descr="Microsoft Azure Plans New China Data Centers in Asia Cloud Expansion | Data  Center Knowled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695" y="3590925"/>
            <a:ext cx="5355352" cy="28003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119269" y="4838714"/>
            <a:ext cx="2595355" cy="680196"/>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US" dirty="0"/>
              <a:t>Server Rack</a:t>
            </a:r>
          </a:p>
        </p:txBody>
      </p:sp>
    </p:spTree>
    <p:extLst>
      <p:ext uri="{BB962C8B-B14F-4D97-AF65-F5344CB8AC3E}">
        <p14:creationId xmlns:p14="http://schemas.microsoft.com/office/powerpoint/2010/main" val="10330157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74778" y="16898"/>
            <a:ext cx="7622284" cy="904352"/>
          </a:xfrm>
        </p:spPr>
        <p:txBody>
          <a:bodyPr vert="horz" lIns="91440" tIns="45720" rIns="91440" bIns="45720" rtlCol="0" anchor="ctr">
            <a:normAutofit/>
          </a:bodyPr>
          <a:lstStyle/>
          <a:p>
            <a:r>
              <a:rPr lang="en-US" b="1" dirty="0">
                <a:solidFill>
                  <a:schemeClr val="tx1"/>
                </a:solidFill>
              </a:rPr>
              <a:t>Why Azure Fundamentals AZ-900</a:t>
            </a:r>
          </a:p>
        </p:txBody>
      </p:sp>
      <p:pic>
        <p:nvPicPr>
          <p:cNvPr id="7" name="Picture 2" descr="131178-azure-path.png">
            <a:extLst>
              <a:ext uri="{FF2B5EF4-FFF2-40B4-BE49-F238E27FC236}">
                <a16:creationId xmlns:a16="http://schemas.microsoft.com/office/drawing/2014/main" id="{07C8F195-BBD3-5293-4DE9-5F82ADCEB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67" y="1323974"/>
            <a:ext cx="10426939" cy="5086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84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1E33-63C6-4B58-9E69-FA65C538F754}"/>
              </a:ext>
            </a:extLst>
          </p:cNvPr>
          <p:cNvSpPr>
            <a:spLocks noGrp="1"/>
          </p:cNvSpPr>
          <p:nvPr>
            <p:ph type="title"/>
          </p:nvPr>
        </p:nvSpPr>
        <p:spPr>
          <a:xfrm>
            <a:off x="164641" y="48366"/>
            <a:ext cx="4467649" cy="784408"/>
          </a:xfrm>
        </p:spPr>
        <p:txBody>
          <a:bodyPr/>
          <a:lstStyle/>
          <a:p>
            <a:r>
              <a:rPr lang="en-US" sz="3921" b="1" dirty="0"/>
              <a:t>Availability Options</a:t>
            </a:r>
          </a:p>
        </p:txBody>
      </p:sp>
      <p:grpSp>
        <p:nvGrpSpPr>
          <p:cNvPr id="3" name="Group 2" descr="VM SLA 99.9%. VM SLA in an availability set 99.95%. VM SLA in an availability zone 99.99%. Added fault tolerance with regional pairs. ">
            <a:extLst>
              <a:ext uri="{FF2B5EF4-FFF2-40B4-BE49-F238E27FC236}">
                <a16:creationId xmlns:a16="http://schemas.microsoft.com/office/drawing/2014/main" id="{8E619B2C-FC0F-447A-9DB3-5CC73AA5CCF8}"/>
              </a:ext>
            </a:extLst>
          </p:cNvPr>
          <p:cNvGrpSpPr/>
          <p:nvPr/>
        </p:nvGrpSpPr>
        <p:grpSpPr>
          <a:xfrm>
            <a:off x="456448" y="1849543"/>
            <a:ext cx="11046351" cy="3783720"/>
            <a:chOff x="445690" y="2022114"/>
            <a:chExt cx="11046351" cy="3266905"/>
          </a:xfrm>
        </p:grpSpPr>
        <p:sp>
          <p:nvSpPr>
            <p:cNvPr id="6" name="Freeform: Shape 5">
              <a:extLst>
                <a:ext uri="{FF2B5EF4-FFF2-40B4-BE49-F238E27FC236}">
                  <a16:creationId xmlns:a16="http://schemas.microsoft.com/office/drawing/2014/main" id="{C8CFEE28-AA80-4187-9DA6-664AD8EAEF28}"/>
                </a:ext>
              </a:extLst>
            </p:cNvPr>
            <p:cNvSpPr/>
            <p:nvPr/>
          </p:nvSpPr>
          <p:spPr bwMode="auto">
            <a:xfrm>
              <a:off x="502175" y="4466612"/>
              <a:ext cx="207482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7" name="Freeform: Shape 6">
              <a:extLst>
                <a:ext uri="{FF2B5EF4-FFF2-40B4-BE49-F238E27FC236}">
                  <a16:creationId xmlns:a16="http://schemas.microsoft.com/office/drawing/2014/main" id="{9884EF3F-8BE9-4B6C-93DF-7A7BCE12F70F}"/>
                </a:ext>
              </a:extLst>
            </p:cNvPr>
            <p:cNvSpPr/>
            <p:nvPr/>
          </p:nvSpPr>
          <p:spPr bwMode="auto">
            <a:xfrm>
              <a:off x="2697575" y="4466612"/>
              <a:ext cx="2593533"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8" name="Freeform: Shape 7">
              <a:extLst>
                <a:ext uri="{FF2B5EF4-FFF2-40B4-BE49-F238E27FC236}">
                  <a16:creationId xmlns:a16="http://schemas.microsoft.com/office/drawing/2014/main" id="{6F14173F-3CB1-4A4D-A8CF-1057BCBAC0F7}"/>
                </a:ext>
              </a:extLst>
            </p:cNvPr>
            <p:cNvSpPr/>
            <p:nvPr/>
          </p:nvSpPr>
          <p:spPr bwMode="auto">
            <a:xfrm>
              <a:off x="5411683" y="4466612"/>
              <a:ext cx="3106895"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 name="Freeform: Shape 8">
              <a:extLst>
                <a:ext uri="{FF2B5EF4-FFF2-40B4-BE49-F238E27FC236}">
                  <a16:creationId xmlns:a16="http://schemas.microsoft.com/office/drawing/2014/main" id="{E13D51CB-62C9-4BD6-B804-E9B898F40A34}"/>
                </a:ext>
              </a:extLst>
            </p:cNvPr>
            <p:cNvSpPr/>
            <p:nvPr/>
          </p:nvSpPr>
          <p:spPr bwMode="auto">
            <a:xfrm>
              <a:off x="8639154" y="4466612"/>
              <a:ext cx="28528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10" name="Group 9">
              <a:extLst>
                <a:ext uri="{FF2B5EF4-FFF2-40B4-BE49-F238E27FC236}">
                  <a16:creationId xmlns:a16="http://schemas.microsoft.com/office/drawing/2014/main" id="{89918D9E-452F-4A7E-BBD4-DBFB2765407A}"/>
                </a:ext>
              </a:extLst>
            </p:cNvPr>
            <p:cNvGrpSpPr/>
            <p:nvPr/>
          </p:nvGrpSpPr>
          <p:grpSpPr>
            <a:xfrm>
              <a:off x="502174" y="4555596"/>
              <a:ext cx="2195401" cy="529884"/>
              <a:chOff x="522514" y="4739119"/>
              <a:chExt cx="2284328" cy="551347"/>
            </a:xfrm>
          </p:grpSpPr>
          <p:sp>
            <p:nvSpPr>
              <p:cNvPr id="11" name="Rectangle 10">
                <a:extLst>
                  <a:ext uri="{FF2B5EF4-FFF2-40B4-BE49-F238E27FC236}">
                    <a16:creationId xmlns:a16="http://schemas.microsoft.com/office/drawing/2014/main" id="{5DE8C906-4DD6-45A1-93CF-B9B6FA94A333}"/>
                  </a:ext>
                </a:extLst>
              </p:cNvPr>
              <p:cNvSpPr/>
              <p:nvPr/>
            </p:nvSpPr>
            <p:spPr>
              <a:xfrm>
                <a:off x="522514" y="4739119"/>
                <a:ext cx="1117850" cy="311437"/>
              </a:xfrm>
              <a:prstGeom prst="rect">
                <a:avLst/>
              </a:prstGeom>
            </p:spPr>
            <p:txBody>
              <a:bodyPr wrap="non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SINGLE VM</a:t>
                </a:r>
              </a:p>
            </p:txBody>
          </p:sp>
          <p:sp>
            <p:nvSpPr>
              <p:cNvPr id="12" name="Rectangle 11">
                <a:extLst>
                  <a:ext uri="{FF2B5EF4-FFF2-40B4-BE49-F238E27FC236}">
                    <a16:creationId xmlns:a16="http://schemas.microsoft.com/office/drawing/2014/main" id="{542839BF-0F52-4ABD-A570-5F17F433DDBD}"/>
                  </a:ext>
                </a:extLst>
              </p:cNvPr>
              <p:cNvSpPr/>
              <p:nvPr/>
            </p:nvSpPr>
            <p:spPr>
              <a:xfrm>
                <a:off x="522514" y="4979029"/>
                <a:ext cx="2284328" cy="311437"/>
              </a:xfrm>
              <a:prstGeom prst="rect">
                <a:avLst/>
              </a:prstGeom>
            </p:spPr>
            <p:txBody>
              <a:bodyPr wrap="squar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light"/>
                    <a:ea typeface="+mn-ea"/>
                    <a:cs typeface="+mn-cs"/>
                  </a:rPr>
                  <a:t>Easier lift and shift</a:t>
                </a:r>
              </a:p>
            </p:txBody>
          </p:sp>
        </p:grpSp>
        <p:grpSp>
          <p:nvGrpSpPr>
            <p:cNvPr id="13" name="Group 12">
              <a:extLst>
                <a:ext uri="{FF2B5EF4-FFF2-40B4-BE49-F238E27FC236}">
                  <a16:creationId xmlns:a16="http://schemas.microsoft.com/office/drawing/2014/main" id="{F797F423-AA8C-452C-8729-9D11887A309F}"/>
                </a:ext>
              </a:extLst>
            </p:cNvPr>
            <p:cNvGrpSpPr/>
            <p:nvPr/>
          </p:nvGrpSpPr>
          <p:grpSpPr>
            <a:xfrm>
              <a:off x="445690" y="2022114"/>
              <a:ext cx="2074826" cy="503811"/>
              <a:chOff x="463742" y="2103021"/>
              <a:chExt cx="2158869" cy="524219"/>
            </a:xfrm>
          </p:grpSpPr>
          <p:sp>
            <p:nvSpPr>
              <p:cNvPr id="14" name="Rectangle 362">
                <a:extLst>
                  <a:ext uri="{FF2B5EF4-FFF2-40B4-BE49-F238E27FC236}">
                    <a16:creationId xmlns:a16="http://schemas.microsoft.com/office/drawing/2014/main" id="{89C20C06-7796-472F-9863-7D88CD445BAC}"/>
                  </a:ext>
                </a:extLst>
              </p:cNvPr>
              <p:cNvSpPr>
                <a:spLocks noChangeArrowheads="1"/>
              </p:cNvSpPr>
              <p:nvPr/>
            </p:nvSpPr>
            <p:spPr bwMode="auto">
              <a:xfrm>
                <a:off x="463742" y="2103021"/>
                <a:ext cx="8272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p:txBody>
          </p:sp>
          <p:sp>
            <p:nvSpPr>
              <p:cNvPr id="15" name="Rectangle 365">
                <a:extLst>
                  <a:ext uri="{FF2B5EF4-FFF2-40B4-BE49-F238E27FC236}">
                    <a16:creationId xmlns:a16="http://schemas.microsoft.com/office/drawing/2014/main" id="{E406852C-3B6F-4AE9-89FE-8DE4C82F78D1}"/>
                  </a:ext>
                </a:extLst>
              </p:cNvPr>
              <p:cNvSpPr>
                <a:spLocks noChangeArrowheads="1"/>
              </p:cNvSpPr>
              <p:nvPr/>
            </p:nvSpPr>
            <p:spPr bwMode="auto">
              <a:xfrm>
                <a:off x="463742" y="2361571"/>
                <a:ext cx="2158869" cy="26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 </a:t>
                </a:r>
                <a:r>
                  <a:rPr kumimoji="0" lang="en-US" altLang="en-US" sz="1153"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cs typeface="+mn-cs"/>
                  </a:rPr>
                  <a:t>with Premium Storage</a:t>
                </a:r>
                <a:endParaRPr kumimoji="0" lang="en-US" alt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cs typeface="+mn-cs"/>
                </a:endParaRPr>
              </a:p>
            </p:txBody>
          </p:sp>
        </p:grpSp>
        <p:grpSp>
          <p:nvGrpSpPr>
            <p:cNvPr id="16" name="Group 15">
              <a:extLst>
                <a:ext uri="{FF2B5EF4-FFF2-40B4-BE49-F238E27FC236}">
                  <a16:creationId xmlns:a16="http://schemas.microsoft.com/office/drawing/2014/main" id="{B8D1BFB4-8389-41E7-91BF-DE3564B6A1ED}"/>
                </a:ext>
              </a:extLst>
            </p:cNvPr>
            <p:cNvGrpSpPr/>
            <p:nvPr/>
          </p:nvGrpSpPr>
          <p:grpSpPr>
            <a:xfrm>
              <a:off x="2697575" y="4555596"/>
              <a:ext cx="2195401" cy="733423"/>
              <a:chOff x="2806842" y="4739119"/>
              <a:chExt cx="2284328" cy="763131"/>
            </a:xfrm>
          </p:grpSpPr>
          <p:sp>
            <p:nvSpPr>
              <p:cNvPr id="17" name="Rectangle 16">
                <a:extLst>
                  <a:ext uri="{FF2B5EF4-FFF2-40B4-BE49-F238E27FC236}">
                    <a16:creationId xmlns:a16="http://schemas.microsoft.com/office/drawing/2014/main" id="{CCAEAEFF-7B77-4697-8A2D-A1F8724B8645}"/>
                  </a:ext>
                </a:extLst>
              </p:cNvPr>
              <p:cNvSpPr/>
              <p:nvPr/>
            </p:nvSpPr>
            <p:spPr>
              <a:xfrm>
                <a:off x="2806842" y="4739119"/>
                <a:ext cx="1736987" cy="311437"/>
              </a:xfrm>
              <a:prstGeom prst="rect">
                <a:avLst/>
              </a:prstGeom>
            </p:spPr>
            <p:txBody>
              <a:bodyPr wrap="non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AVAILABILITY SETS</a:t>
                </a:r>
              </a:p>
            </p:txBody>
          </p:sp>
          <p:sp>
            <p:nvSpPr>
              <p:cNvPr id="18" name="Rectangle 17">
                <a:extLst>
                  <a:ext uri="{FF2B5EF4-FFF2-40B4-BE49-F238E27FC236}">
                    <a16:creationId xmlns:a16="http://schemas.microsoft.com/office/drawing/2014/main" id="{63295860-29EE-463D-BA22-AE68DADB791D}"/>
                  </a:ext>
                </a:extLst>
              </p:cNvPr>
              <p:cNvSpPr/>
              <p:nvPr/>
            </p:nvSpPr>
            <p:spPr>
              <a:xfrm>
                <a:off x="2806842" y="4979030"/>
                <a:ext cx="2284328" cy="523220"/>
              </a:xfrm>
              <a:prstGeom prst="rect">
                <a:avLst/>
              </a:prstGeom>
            </p:spPr>
            <p:txBody>
              <a:bodyPr wrap="squar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cs typeface="+mn-cs"/>
                  </a:rPr>
                  <a:t>Protecting against failures within datacenters</a:t>
                </a:r>
              </a:p>
            </p:txBody>
          </p:sp>
        </p:grpSp>
        <p:grpSp>
          <p:nvGrpSpPr>
            <p:cNvPr id="20" name="Group 19">
              <a:extLst>
                <a:ext uri="{FF2B5EF4-FFF2-40B4-BE49-F238E27FC236}">
                  <a16:creationId xmlns:a16="http://schemas.microsoft.com/office/drawing/2014/main" id="{51098867-2F3F-4151-8A6F-84B008372B2C}"/>
                </a:ext>
              </a:extLst>
            </p:cNvPr>
            <p:cNvGrpSpPr/>
            <p:nvPr/>
          </p:nvGrpSpPr>
          <p:grpSpPr>
            <a:xfrm>
              <a:off x="5411683" y="4555596"/>
              <a:ext cx="2195401" cy="733423"/>
              <a:chOff x="5630888" y="4739119"/>
              <a:chExt cx="2284328" cy="763131"/>
            </a:xfrm>
          </p:grpSpPr>
          <p:sp>
            <p:nvSpPr>
              <p:cNvPr id="21" name="Rectangle 20">
                <a:extLst>
                  <a:ext uri="{FF2B5EF4-FFF2-40B4-BE49-F238E27FC236}">
                    <a16:creationId xmlns:a16="http://schemas.microsoft.com/office/drawing/2014/main" id="{58AE1A73-9659-452E-9035-2752AA2CBE3D}"/>
                  </a:ext>
                </a:extLst>
              </p:cNvPr>
              <p:cNvSpPr/>
              <p:nvPr/>
            </p:nvSpPr>
            <p:spPr>
              <a:xfrm>
                <a:off x="5630888" y="4739119"/>
                <a:ext cx="1917925" cy="311437"/>
              </a:xfrm>
              <a:prstGeom prst="rect">
                <a:avLst/>
              </a:prstGeom>
            </p:spPr>
            <p:txBody>
              <a:bodyPr wrap="non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AVAILABILITY ZONES</a:t>
                </a:r>
              </a:p>
            </p:txBody>
          </p:sp>
          <p:sp>
            <p:nvSpPr>
              <p:cNvPr id="22" name="Rectangle 21">
                <a:extLst>
                  <a:ext uri="{FF2B5EF4-FFF2-40B4-BE49-F238E27FC236}">
                    <a16:creationId xmlns:a16="http://schemas.microsoft.com/office/drawing/2014/main" id="{7FF6A33F-CB65-4809-A907-A7B1AAEDA725}"/>
                  </a:ext>
                </a:extLst>
              </p:cNvPr>
              <p:cNvSpPr/>
              <p:nvPr/>
            </p:nvSpPr>
            <p:spPr>
              <a:xfrm>
                <a:off x="5630888" y="4979030"/>
                <a:ext cx="2284328" cy="523220"/>
              </a:xfrm>
              <a:prstGeom prst="rect">
                <a:avLst/>
              </a:prstGeom>
            </p:spPr>
            <p:txBody>
              <a:bodyPr wrap="squar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cs typeface="+mn-cs"/>
                  </a:rPr>
                  <a:t>Protection from entire datacenter failures</a:t>
                </a:r>
              </a:p>
            </p:txBody>
          </p:sp>
        </p:grpSp>
        <p:grpSp>
          <p:nvGrpSpPr>
            <p:cNvPr id="24" name="Group 23">
              <a:extLst>
                <a:ext uri="{FF2B5EF4-FFF2-40B4-BE49-F238E27FC236}">
                  <a16:creationId xmlns:a16="http://schemas.microsoft.com/office/drawing/2014/main" id="{DBE6E3B2-3709-4B4A-830A-8E1820A57D65}"/>
                </a:ext>
              </a:extLst>
            </p:cNvPr>
            <p:cNvGrpSpPr/>
            <p:nvPr/>
          </p:nvGrpSpPr>
          <p:grpSpPr>
            <a:xfrm>
              <a:off x="8639154" y="4555596"/>
              <a:ext cx="2195401" cy="733423"/>
              <a:chOff x="8989092" y="4739119"/>
              <a:chExt cx="2284328" cy="763131"/>
            </a:xfrm>
          </p:grpSpPr>
          <p:sp>
            <p:nvSpPr>
              <p:cNvPr id="25" name="Rectangle 24">
                <a:extLst>
                  <a:ext uri="{FF2B5EF4-FFF2-40B4-BE49-F238E27FC236}">
                    <a16:creationId xmlns:a16="http://schemas.microsoft.com/office/drawing/2014/main" id="{E8BD5E26-968E-4C16-9BBD-EFA2BDB9DE4F}"/>
                  </a:ext>
                </a:extLst>
              </p:cNvPr>
              <p:cNvSpPr/>
              <p:nvPr/>
            </p:nvSpPr>
            <p:spPr>
              <a:xfrm>
                <a:off x="8989092" y="4739119"/>
                <a:ext cx="1372376" cy="311437"/>
              </a:xfrm>
              <a:prstGeom prst="rect">
                <a:avLst/>
              </a:prstGeom>
            </p:spPr>
            <p:txBody>
              <a:bodyPr wrap="non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PAIRS</a:t>
                </a:r>
              </a:p>
            </p:txBody>
          </p:sp>
          <p:sp>
            <p:nvSpPr>
              <p:cNvPr id="26" name="Rectangle 25">
                <a:extLst>
                  <a:ext uri="{FF2B5EF4-FFF2-40B4-BE49-F238E27FC236}">
                    <a16:creationId xmlns:a16="http://schemas.microsoft.com/office/drawing/2014/main" id="{F29F91C1-7DD7-4F3E-A9D7-9FD218EC2450}"/>
                  </a:ext>
                </a:extLst>
              </p:cNvPr>
              <p:cNvSpPr/>
              <p:nvPr/>
            </p:nvSpPr>
            <p:spPr>
              <a:xfrm>
                <a:off x="8989092" y="4979030"/>
                <a:ext cx="2284328" cy="523220"/>
              </a:xfrm>
              <a:prstGeom prst="rect">
                <a:avLst/>
              </a:prstGeom>
            </p:spPr>
            <p:txBody>
              <a:bodyPr wrap="squar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cs typeface="+mn-cs"/>
                  </a:rPr>
                  <a:t>Regional protection within Data Residency Boundaries</a:t>
                </a:r>
              </a:p>
            </p:txBody>
          </p:sp>
        </p:grpSp>
        <p:sp>
          <p:nvSpPr>
            <p:cNvPr id="28" name="Freeform: Shape 27">
              <a:extLst>
                <a:ext uri="{FF2B5EF4-FFF2-40B4-BE49-F238E27FC236}">
                  <a16:creationId xmlns:a16="http://schemas.microsoft.com/office/drawing/2014/main" id="{1D1B7222-CC0D-4FD6-AA74-095F1C2E5CE6}"/>
                </a:ext>
              </a:extLst>
            </p:cNvPr>
            <p:cNvSpPr/>
            <p:nvPr/>
          </p:nvSpPr>
          <p:spPr bwMode="auto">
            <a:xfrm>
              <a:off x="502175" y="2654430"/>
              <a:ext cx="207482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9" name="Freeform: Shape 28">
              <a:extLst>
                <a:ext uri="{FF2B5EF4-FFF2-40B4-BE49-F238E27FC236}">
                  <a16:creationId xmlns:a16="http://schemas.microsoft.com/office/drawing/2014/main" id="{47169E05-3050-44F6-B99D-370FBE85CB2F}"/>
                </a:ext>
              </a:extLst>
            </p:cNvPr>
            <p:cNvSpPr/>
            <p:nvPr/>
          </p:nvSpPr>
          <p:spPr bwMode="auto">
            <a:xfrm>
              <a:off x="2697575" y="2654430"/>
              <a:ext cx="2593533"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0" name="Freeform: Shape 29">
              <a:extLst>
                <a:ext uri="{FF2B5EF4-FFF2-40B4-BE49-F238E27FC236}">
                  <a16:creationId xmlns:a16="http://schemas.microsoft.com/office/drawing/2014/main" id="{8E9E16CB-CD08-4660-942B-4CB1A5400F11}"/>
                </a:ext>
              </a:extLst>
            </p:cNvPr>
            <p:cNvSpPr/>
            <p:nvPr/>
          </p:nvSpPr>
          <p:spPr bwMode="auto">
            <a:xfrm>
              <a:off x="5411683" y="2654430"/>
              <a:ext cx="3106895"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1" name="Freeform: Shape 30">
              <a:extLst>
                <a:ext uri="{FF2B5EF4-FFF2-40B4-BE49-F238E27FC236}">
                  <a16:creationId xmlns:a16="http://schemas.microsoft.com/office/drawing/2014/main" id="{6D58DF6F-F4F6-4434-9F42-6F1AF2304DE7}"/>
                </a:ext>
              </a:extLst>
            </p:cNvPr>
            <p:cNvSpPr/>
            <p:nvPr/>
          </p:nvSpPr>
          <p:spPr bwMode="auto">
            <a:xfrm>
              <a:off x="8639154" y="2654430"/>
              <a:ext cx="28528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32" name="Group 31">
              <a:extLst>
                <a:ext uri="{FF2B5EF4-FFF2-40B4-BE49-F238E27FC236}">
                  <a16:creationId xmlns:a16="http://schemas.microsoft.com/office/drawing/2014/main" id="{7B28046B-AEAA-4C01-B068-9FD6A3246A66}"/>
                </a:ext>
              </a:extLst>
            </p:cNvPr>
            <p:cNvGrpSpPr/>
            <p:nvPr/>
          </p:nvGrpSpPr>
          <p:grpSpPr>
            <a:xfrm>
              <a:off x="2697575" y="2026208"/>
              <a:ext cx="795072" cy="532011"/>
              <a:chOff x="2806842" y="2107278"/>
              <a:chExt cx="827278" cy="553561"/>
            </a:xfrm>
          </p:grpSpPr>
          <p:sp>
            <p:nvSpPr>
              <p:cNvPr id="33" name="Rectangle 362">
                <a:extLst>
                  <a:ext uri="{FF2B5EF4-FFF2-40B4-BE49-F238E27FC236}">
                    <a16:creationId xmlns:a16="http://schemas.microsoft.com/office/drawing/2014/main" id="{4A1185D1-E95E-4037-866C-83B6243E1BB2}"/>
                  </a:ext>
                </a:extLst>
              </p:cNvPr>
              <p:cNvSpPr>
                <a:spLocks noChangeArrowheads="1"/>
              </p:cNvSpPr>
              <p:nvPr/>
            </p:nvSpPr>
            <p:spPr bwMode="auto">
              <a:xfrm>
                <a:off x="2806842" y="2107278"/>
                <a:ext cx="8272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p:txBody>
          </p:sp>
          <p:sp>
            <p:nvSpPr>
              <p:cNvPr id="34" name="Rectangle 365">
                <a:extLst>
                  <a:ext uri="{FF2B5EF4-FFF2-40B4-BE49-F238E27FC236}">
                    <a16:creationId xmlns:a16="http://schemas.microsoft.com/office/drawing/2014/main" id="{A8F78614-D594-4659-A90E-1F2338C235EC}"/>
                  </a:ext>
                </a:extLst>
              </p:cNvPr>
              <p:cNvSpPr>
                <a:spLocks noChangeArrowheads="1"/>
              </p:cNvSpPr>
              <p:nvPr/>
            </p:nvSpPr>
            <p:spPr bwMode="auto">
              <a:xfrm>
                <a:off x="2806842" y="2353062"/>
                <a:ext cx="805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99.95% </a:t>
                </a:r>
                <a:endParaRPr kumimoji="0" lang="en-US" alt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cs typeface="+mn-cs"/>
                </a:endParaRPr>
              </a:p>
            </p:txBody>
          </p:sp>
        </p:grpSp>
        <p:grpSp>
          <p:nvGrpSpPr>
            <p:cNvPr id="35" name="Group 34">
              <a:extLst>
                <a:ext uri="{FF2B5EF4-FFF2-40B4-BE49-F238E27FC236}">
                  <a16:creationId xmlns:a16="http://schemas.microsoft.com/office/drawing/2014/main" id="{BBB60443-7E7C-4F27-9B82-0C3790E97006}"/>
                </a:ext>
              </a:extLst>
            </p:cNvPr>
            <p:cNvGrpSpPr/>
            <p:nvPr/>
          </p:nvGrpSpPr>
          <p:grpSpPr>
            <a:xfrm>
              <a:off x="5411683" y="2022118"/>
              <a:ext cx="795072" cy="536101"/>
              <a:chOff x="5630888" y="2103022"/>
              <a:chExt cx="827278" cy="557817"/>
            </a:xfrm>
          </p:grpSpPr>
          <p:sp>
            <p:nvSpPr>
              <p:cNvPr id="36" name="Rectangle 362">
                <a:extLst>
                  <a:ext uri="{FF2B5EF4-FFF2-40B4-BE49-F238E27FC236}">
                    <a16:creationId xmlns:a16="http://schemas.microsoft.com/office/drawing/2014/main" id="{5D069575-3D1A-455D-AA42-E0E15F785F75}"/>
                  </a:ext>
                </a:extLst>
              </p:cNvPr>
              <p:cNvSpPr>
                <a:spLocks noChangeArrowheads="1"/>
              </p:cNvSpPr>
              <p:nvPr/>
            </p:nvSpPr>
            <p:spPr bwMode="auto">
              <a:xfrm>
                <a:off x="5630888" y="2103022"/>
                <a:ext cx="8272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p:txBody>
          </p:sp>
          <p:sp>
            <p:nvSpPr>
              <p:cNvPr id="37" name="Rectangle 365">
                <a:extLst>
                  <a:ext uri="{FF2B5EF4-FFF2-40B4-BE49-F238E27FC236}">
                    <a16:creationId xmlns:a16="http://schemas.microsoft.com/office/drawing/2014/main" id="{094D64FC-8A04-4BAC-9267-3F9138215CF7}"/>
                  </a:ext>
                </a:extLst>
              </p:cNvPr>
              <p:cNvSpPr>
                <a:spLocks noChangeArrowheads="1"/>
              </p:cNvSpPr>
              <p:nvPr/>
            </p:nvSpPr>
            <p:spPr bwMode="auto">
              <a:xfrm>
                <a:off x="5630888" y="2353062"/>
                <a:ext cx="805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99.99% </a:t>
                </a:r>
                <a:endPar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light"/>
                  <a:ea typeface="+mn-ea"/>
                  <a:cs typeface="+mn-cs"/>
                </a:endParaRPr>
              </a:p>
            </p:txBody>
          </p:sp>
        </p:grpSp>
        <p:sp>
          <p:nvSpPr>
            <p:cNvPr id="39" name="Rectangle 362">
              <a:extLst>
                <a:ext uri="{FF2B5EF4-FFF2-40B4-BE49-F238E27FC236}">
                  <a16:creationId xmlns:a16="http://schemas.microsoft.com/office/drawing/2014/main" id="{EA50117F-28D2-4058-B941-79C44F7DDF37}"/>
                </a:ext>
              </a:extLst>
            </p:cNvPr>
            <p:cNvSpPr>
              <a:spLocks noChangeArrowheads="1"/>
            </p:cNvSpPr>
            <p:nvPr/>
          </p:nvSpPr>
          <p:spPr bwMode="auto">
            <a:xfrm>
              <a:off x="8635699" y="2022118"/>
              <a:ext cx="2743473" cy="502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MULTI-REGION DISASTER RECOVERY</a:t>
              </a:r>
            </a:p>
          </p:txBody>
        </p:sp>
        <p:sp>
          <p:nvSpPr>
            <p:cNvPr id="41" name="PC1_E977">
              <a:extLst>
                <a:ext uri="{FF2B5EF4-FFF2-40B4-BE49-F238E27FC236}">
                  <a16:creationId xmlns:a16="http://schemas.microsoft.com/office/drawing/2014/main" id="{05BCE54E-DA0E-4BF0-BA0A-4DE9A18587D9}"/>
                </a:ext>
              </a:extLst>
            </p:cNvPr>
            <p:cNvSpPr>
              <a:spLocks noChangeAspect="1" noEditPoints="1"/>
            </p:cNvSpPr>
            <p:nvPr/>
          </p:nvSpPr>
          <p:spPr bwMode="auto">
            <a:xfrm>
              <a:off x="1245685" y="3325304"/>
              <a:ext cx="587808" cy="470433"/>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86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3" name="monitor">
              <a:extLst>
                <a:ext uri="{FF2B5EF4-FFF2-40B4-BE49-F238E27FC236}">
                  <a16:creationId xmlns:a16="http://schemas.microsoft.com/office/drawing/2014/main" id="{20A8F3FC-8CD3-402C-8D8C-3522D684E8C8}"/>
                </a:ext>
              </a:extLst>
            </p:cNvPr>
            <p:cNvSpPr>
              <a:spLocks noChangeAspect="1" noEditPoints="1"/>
            </p:cNvSpPr>
            <p:nvPr/>
          </p:nvSpPr>
          <p:spPr bwMode="auto">
            <a:xfrm>
              <a:off x="3236011" y="3201520"/>
              <a:ext cx="439401" cy="336754"/>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4" name="monitor">
              <a:extLst>
                <a:ext uri="{FF2B5EF4-FFF2-40B4-BE49-F238E27FC236}">
                  <a16:creationId xmlns:a16="http://schemas.microsoft.com/office/drawing/2014/main" id="{B836F05D-C8FA-4BB9-A4B6-8133A39D8CC3}"/>
                </a:ext>
              </a:extLst>
            </p:cNvPr>
            <p:cNvSpPr>
              <a:spLocks noChangeAspect="1" noEditPoints="1"/>
            </p:cNvSpPr>
            <p:nvPr/>
          </p:nvSpPr>
          <p:spPr bwMode="auto">
            <a:xfrm>
              <a:off x="3890186" y="3201520"/>
              <a:ext cx="439401" cy="336754"/>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5" name="Rectangle 44">
              <a:extLst>
                <a:ext uri="{FF2B5EF4-FFF2-40B4-BE49-F238E27FC236}">
                  <a16:creationId xmlns:a16="http://schemas.microsoft.com/office/drawing/2014/main" id="{F3FD861F-32C0-4544-8C8E-608DC03D90F8}"/>
                </a:ext>
              </a:extLst>
            </p:cNvPr>
            <p:cNvSpPr/>
            <p:nvPr/>
          </p:nvSpPr>
          <p:spPr bwMode="auto">
            <a:xfrm>
              <a:off x="3128927" y="3134007"/>
              <a:ext cx="1300975" cy="454715"/>
            </a:xfrm>
            <a:prstGeom prst="rect">
              <a:avLst/>
            </a:prstGeom>
            <a:no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6" name="monitor">
              <a:extLst>
                <a:ext uri="{FF2B5EF4-FFF2-40B4-BE49-F238E27FC236}">
                  <a16:creationId xmlns:a16="http://schemas.microsoft.com/office/drawing/2014/main" id="{4429CD81-CE68-4FE6-A07D-E9F9D560C270}"/>
                </a:ext>
              </a:extLst>
            </p:cNvPr>
            <p:cNvSpPr>
              <a:spLocks noChangeAspect="1" noEditPoints="1"/>
            </p:cNvSpPr>
            <p:nvPr/>
          </p:nvSpPr>
          <p:spPr bwMode="auto">
            <a:xfrm>
              <a:off x="3112894" y="3713206"/>
              <a:ext cx="258782" cy="19832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7" name="monitor">
              <a:extLst>
                <a:ext uri="{FF2B5EF4-FFF2-40B4-BE49-F238E27FC236}">
                  <a16:creationId xmlns:a16="http://schemas.microsoft.com/office/drawing/2014/main" id="{A9282F0A-AA2C-4D14-9C73-E4CC33A9616F}"/>
                </a:ext>
              </a:extLst>
            </p:cNvPr>
            <p:cNvSpPr>
              <a:spLocks noChangeAspect="1" noEditPoints="1"/>
            </p:cNvSpPr>
            <p:nvPr/>
          </p:nvSpPr>
          <p:spPr bwMode="auto">
            <a:xfrm>
              <a:off x="3475067" y="3713206"/>
              <a:ext cx="258782" cy="19832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8" name="monitor">
              <a:extLst>
                <a:ext uri="{FF2B5EF4-FFF2-40B4-BE49-F238E27FC236}">
                  <a16:creationId xmlns:a16="http://schemas.microsoft.com/office/drawing/2014/main" id="{96FCED2D-A433-4FBE-86D3-7E6A57786D37}"/>
                </a:ext>
              </a:extLst>
            </p:cNvPr>
            <p:cNvSpPr>
              <a:spLocks noChangeAspect="1" noEditPoints="1"/>
            </p:cNvSpPr>
            <p:nvPr/>
          </p:nvSpPr>
          <p:spPr bwMode="auto">
            <a:xfrm>
              <a:off x="3838830" y="3713206"/>
              <a:ext cx="258782" cy="19832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9" name="monitor">
              <a:extLst>
                <a:ext uri="{FF2B5EF4-FFF2-40B4-BE49-F238E27FC236}">
                  <a16:creationId xmlns:a16="http://schemas.microsoft.com/office/drawing/2014/main" id="{C667A35F-9F48-4B71-964E-68FDFE778B28}"/>
                </a:ext>
              </a:extLst>
            </p:cNvPr>
            <p:cNvSpPr>
              <a:spLocks noChangeAspect="1" noEditPoints="1"/>
            </p:cNvSpPr>
            <p:nvPr/>
          </p:nvSpPr>
          <p:spPr bwMode="auto">
            <a:xfrm>
              <a:off x="4199411" y="3713206"/>
              <a:ext cx="258782" cy="19832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58" name="Freeform 11">
              <a:extLst>
                <a:ext uri="{FF2B5EF4-FFF2-40B4-BE49-F238E27FC236}">
                  <a16:creationId xmlns:a16="http://schemas.microsoft.com/office/drawing/2014/main" id="{354CE7FD-1E1D-469C-93DB-93C7A02E3961}"/>
                </a:ext>
              </a:extLst>
            </p:cNvPr>
            <p:cNvSpPr>
              <a:spLocks/>
            </p:cNvSpPr>
            <p:nvPr/>
          </p:nvSpPr>
          <p:spPr bwMode="auto">
            <a:xfrm>
              <a:off x="10375657" y="3438196"/>
              <a:ext cx="543841" cy="34784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1">
              <a:extLst>
                <a:ext uri="{FF2B5EF4-FFF2-40B4-BE49-F238E27FC236}">
                  <a16:creationId xmlns:a16="http://schemas.microsoft.com/office/drawing/2014/main" id="{42C20B2E-6AD8-4352-A210-78AABD4AF724}"/>
                </a:ext>
              </a:extLst>
            </p:cNvPr>
            <p:cNvSpPr>
              <a:spLocks/>
            </p:cNvSpPr>
            <p:nvPr/>
          </p:nvSpPr>
          <p:spPr bwMode="auto">
            <a:xfrm>
              <a:off x="9211696" y="3438196"/>
              <a:ext cx="543841" cy="34784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0" name="Freeform: Shape 59">
              <a:extLst>
                <a:ext uri="{FF2B5EF4-FFF2-40B4-BE49-F238E27FC236}">
                  <a16:creationId xmlns:a16="http://schemas.microsoft.com/office/drawing/2014/main" id="{448185C4-5019-45BF-82EE-BF5084DB4B29}"/>
                </a:ext>
              </a:extLst>
            </p:cNvPr>
            <p:cNvSpPr/>
            <p:nvPr/>
          </p:nvSpPr>
          <p:spPr bwMode="auto">
            <a:xfrm>
              <a:off x="9843764" y="3612119"/>
              <a:ext cx="443667"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1" name="Rectangle 60">
              <a:extLst>
                <a:ext uri="{FF2B5EF4-FFF2-40B4-BE49-F238E27FC236}">
                  <a16:creationId xmlns:a16="http://schemas.microsoft.com/office/drawing/2014/main" id="{9C7CD9A6-6E55-4AB5-828F-D665C8D12687}"/>
                </a:ext>
              </a:extLst>
            </p:cNvPr>
            <p:cNvSpPr/>
            <p:nvPr/>
          </p:nvSpPr>
          <p:spPr bwMode="auto">
            <a:xfrm>
              <a:off x="8752020" y="2951707"/>
              <a:ext cx="2627152" cy="1235469"/>
            </a:xfrm>
            <a:prstGeom prst="rect">
              <a:avLst/>
            </a:prstGeom>
            <a:no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2" name="Rectangle 61">
              <a:extLst>
                <a:ext uri="{FF2B5EF4-FFF2-40B4-BE49-F238E27FC236}">
                  <a16:creationId xmlns:a16="http://schemas.microsoft.com/office/drawing/2014/main" id="{B5B59BA0-BF3D-442B-811A-0E1B5027A07D}"/>
                </a:ext>
              </a:extLst>
            </p:cNvPr>
            <p:cNvSpPr/>
            <p:nvPr/>
          </p:nvSpPr>
          <p:spPr bwMode="auto">
            <a:xfrm>
              <a:off x="9039793" y="3021737"/>
              <a:ext cx="887647" cy="344143"/>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153"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p>
          </p:txBody>
        </p:sp>
        <p:sp>
          <p:nvSpPr>
            <p:cNvPr id="64" name="Rectangle 63">
              <a:extLst>
                <a:ext uri="{FF2B5EF4-FFF2-40B4-BE49-F238E27FC236}">
                  <a16:creationId xmlns:a16="http://schemas.microsoft.com/office/drawing/2014/main" id="{C22FD308-6140-4DD8-9CF8-6011167F5430}"/>
                </a:ext>
              </a:extLst>
            </p:cNvPr>
            <p:cNvSpPr/>
            <p:nvPr/>
          </p:nvSpPr>
          <p:spPr bwMode="auto">
            <a:xfrm>
              <a:off x="10203754" y="3010633"/>
              <a:ext cx="887647" cy="344143"/>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153"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p>
          </p:txBody>
        </p:sp>
        <p:sp>
          <p:nvSpPr>
            <p:cNvPr id="65" name="Freeform 11">
              <a:extLst>
                <a:ext uri="{FF2B5EF4-FFF2-40B4-BE49-F238E27FC236}">
                  <a16:creationId xmlns:a16="http://schemas.microsoft.com/office/drawing/2014/main" id="{C367DE45-DA53-40F0-876A-699C18141EFD}"/>
                </a:ext>
              </a:extLst>
            </p:cNvPr>
            <p:cNvSpPr>
              <a:spLocks/>
            </p:cNvSpPr>
            <p:nvPr/>
          </p:nvSpPr>
          <p:spPr bwMode="auto">
            <a:xfrm>
              <a:off x="5574619" y="2951707"/>
              <a:ext cx="1984311" cy="1235469"/>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6" name="Rectangle 65">
              <a:extLst>
                <a:ext uri="{FF2B5EF4-FFF2-40B4-BE49-F238E27FC236}">
                  <a16:creationId xmlns:a16="http://schemas.microsoft.com/office/drawing/2014/main" id="{576ED55F-90A5-499D-BBB8-CD8189F30A26}"/>
                </a:ext>
              </a:extLst>
            </p:cNvPr>
            <p:cNvSpPr/>
            <p:nvPr/>
          </p:nvSpPr>
          <p:spPr bwMode="auto">
            <a:xfrm rot="5400000">
              <a:off x="5506332" y="3369208"/>
              <a:ext cx="721398"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7" name="monitor">
              <a:extLst>
                <a:ext uri="{FF2B5EF4-FFF2-40B4-BE49-F238E27FC236}">
                  <a16:creationId xmlns:a16="http://schemas.microsoft.com/office/drawing/2014/main" id="{69C20AB9-F19C-491F-BA81-DE58455D0E85}"/>
                </a:ext>
              </a:extLst>
            </p:cNvPr>
            <p:cNvSpPr>
              <a:spLocks noChangeAspect="1" noEditPoints="1"/>
            </p:cNvSpPr>
            <p:nvPr/>
          </p:nvSpPr>
          <p:spPr bwMode="auto">
            <a:xfrm>
              <a:off x="5699096" y="3297689"/>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8" name="monitor">
              <a:extLst>
                <a:ext uri="{FF2B5EF4-FFF2-40B4-BE49-F238E27FC236}">
                  <a16:creationId xmlns:a16="http://schemas.microsoft.com/office/drawing/2014/main" id="{D0025875-75AD-46FF-A03E-BA4D744FEB8A}"/>
                </a:ext>
              </a:extLst>
            </p:cNvPr>
            <p:cNvSpPr>
              <a:spLocks noChangeAspect="1" noEditPoints="1"/>
            </p:cNvSpPr>
            <p:nvPr/>
          </p:nvSpPr>
          <p:spPr bwMode="auto">
            <a:xfrm>
              <a:off x="5699096" y="3606422"/>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9" name="Rectangle 68">
              <a:extLst>
                <a:ext uri="{FF2B5EF4-FFF2-40B4-BE49-F238E27FC236}">
                  <a16:creationId xmlns:a16="http://schemas.microsoft.com/office/drawing/2014/main" id="{420C9F38-4BB9-47AC-82F5-940C586F280D}"/>
                </a:ext>
              </a:extLst>
            </p:cNvPr>
            <p:cNvSpPr/>
            <p:nvPr/>
          </p:nvSpPr>
          <p:spPr bwMode="auto">
            <a:xfrm rot="5400000">
              <a:off x="6185475" y="3178681"/>
              <a:ext cx="721398"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0" name="monitor">
              <a:extLst>
                <a:ext uri="{FF2B5EF4-FFF2-40B4-BE49-F238E27FC236}">
                  <a16:creationId xmlns:a16="http://schemas.microsoft.com/office/drawing/2014/main" id="{04FC05E3-9FED-49F4-92F0-BE09CFF5009B}"/>
                </a:ext>
              </a:extLst>
            </p:cNvPr>
            <p:cNvSpPr>
              <a:spLocks noChangeAspect="1" noEditPoints="1"/>
            </p:cNvSpPr>
            <p:nvPr/>
          </p:nvSpPr>
          <p:spPr bwMode="auto">
            <a:xfrm>
              <a:off x="6378239" y="3107161"/>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1" name="monitor">
              <a:extLst>
                <a:ext uri="{FF2B5EF4-FFF2-40B4-BE49-F238E27FC236}">
                  <a16:creationId xmlns:a16="http://schemas.microsoft.com/office/drawing/2014/main" id="{57132751-AD31-463B-A7EF-EF1BF5F9C063}"/>
                </a:ext>
              </a:extLst>
            </p:cNvPr>
            <p:cNvSpPr>
              <a:spLocks noChangeAspect="1" noEditPoints="1"/>
            </p:cNvSpPr>
            <p:nvPr/>
          </p:nvSpPr>
          <p:spPr bwMode="auto">
            <a:xfrm>
              <a:off x="6378239" y="3415894"/>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2" name="Rectangle 71">
              <a:extLst>
                <a:ext uri="{FF2B5EF4-FFF2-40B4-BE49-F238E27FC236}">
                  <a16:creationId xmlns:a16="http://schemas.microsoft.com/office/drawing/2014/main" id="{1254A47F-4ACE-49D2-8224-CC92F1B8ACE9}"/>
                </a:ext>
              </a:extLst>
            </p:cNvPr>
            <p:cNvSpPr/>
            <p:nvPr/>
          </p:nvSpPr>
          <p:spPr bwMode="auto">
            <a:xfrm rot="5400000">
              <a:off x="6936790" y="3351508"/>
              <a:ext cx="721398"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3" name="monitor">
              <a:extLst>
                <a:ext uri="{FF2B5EF4-FFF2-40B4-BE49-F238E27FC236}">
                  <a16:creationId xmlns:a16="http://schemas.microsoft.com/office/drawing/2014/main" id="{81C9059D-222B-490B-9B6F-EB93F6A70C47}"/>
                </a:ext>
              </a:extLst>
            </p:cNvPr>
            <p:cNvSpPr>
              <a:spLocks noChangeAspect="1" noEditPoints="1"/>
            </p:cNvSpPr>
            <p:nvPr/>
          </p:nvSpPr>
          <p:spPr bwMode="auto">
            <a:xfrm>
              <a:off x="7129553" y="3279989"/>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4" name="monitor">
              <a:extLst>
                <a:ext uri="{FF2B5EF4-FFF2-40B4-BE49-F238E27FC236}">
                  <a16:creationId xmlns:a16="http://schemas.microsoft.com/office/drawing/2014/main" id="{D130BF16-B558-4D2D-A609-BC32EC9A6BD1}"/>
                </a:ext>
              </a:extLst>
            </p:cNvPr>
            <p:cNvSpPr>
              <a:spLocks noChangeAspect="1" noEditPoints="1"/>
            </p:cNvSpPr>
            <p:nvPr/>
          </p:nvSpPr>
          <p:spPr bwMode="auto">
            <a:xfrm>
              <a:off x="7129553" y="3588722"/>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Tree>
    <p:extLst>
      <p:ext uri="{BB962C8B-B14F-4D97-AF65-F5344CB8AC3E}">
        <p14:creationId xmlns:p14="http://schemas.microsoft.com/office/powerpoint/2010/main" val="2428930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922517-322A-43B7-9CF0-D6D66DD3DD88}"/>
              </a:ext>
            </a:extLst>
          </p:cNvPr>
          <p:cNvSpPr>
            <a:spLocks noGrp="1"/>
          </p:cNvSpPr>
          <p:nvPr>
            <p:ph type="title"/>
          </p:nvPr>
        </p:nvSpPr>
        <p:spPr>
          <a:xfrm>
            <a:off x="418643" y="183319"/>
            <a:ext cx="3922245" cy="680196"/>
          </a:xfrm>
        </p:spPr>
        <p:txBody>
          <a:bodyPr>
            <a:normAutofit fontScale="90000"/>
          </a:bodyPr>
          <a:lstStyle/>
          <a:p>
            <a:r>
              <a:rPr lang="en-US" b="1" dirty="0"/>
              <a:t>Azure Resources</a:t>
            </a:r>
          </a:p>
        </p:txBody>
      </p:sp>
      <p:sp>
        <p:nvSpPr>
          <p:cNvPr id="6" name="Content Placeholder 5">
            <a:extLst>
              <a:ext uri="{FF2B5EF4-FFF2-40B4-BE49-F238E27FC236}">
                <a16:creationId xmlns:a16="http://schemas.microsoft.com/office/drawing/2014/main" id="{C0FF092D-7D8A-4651-A3C4-98C7FC9A7685}"/>
              </a:ext>
            </a:extLst>
          </p:cNvPr>
          <p:cNvSpPr>
            <a:spLocks noGrp="1"/>
          </p:cNvSpPr>
          <p:nvPr>
            <p:ph sz="quarter" idx="10"/>
          </p:nvPr>
        </p:nvSpPr>
        <p:spPr>
          <a:xfrm>
            <a:off x="434510" y="1002016"/>
            <a:ext cx="11340811" cy="923330"/>
          </a:xfrm>
        </p:spPr>
        <p:txBody>
          <a:bodyPr vert="horz" wrap="square" lIns="0" tIns="91440" rIns="146304" bIns="91440" rtlCol="0" anchor="t">
            <a:spAutoFit/>
          </a:bodyPr>
          <a:lstStyle/>
          <a:p>
            <a:r>
              <a:rPr lang="en-US" dirty="0">
                <a:latin typeface="Segoe UI"/>
                <a:cs typeface="Segoe UI"/>
              </a:rPr>
              <a:t>Azure </a:t>
            </a:r>
            <a:r>
              <a:rPr lang="en-US" b="1" dirty="0">
                <a:latin typeface="Segoe UI"/>
                <a:cs typeface="Segoe UI"/>
              </a:rPr>
              <a:t>resources</a:t>
            </a:r>
            <a:r>
              <a:rPr lang="en-US" dirty="0">
                <a:latin typeface="Segoe UI"/>
                <a:cs typeface="Segoe UI"/>
              </a:rPr>
              <a:t> are components like storage, virtual machines, and networks that are available to build cloud solutions.</a:t>
            </a:r>
          </a:p>
        </p:txBody>
      </p:sp>
      <p:grpSp>
        <p:nvGrpSpPr>
          <p:cNvPr id="40" name="Group 39" descr="Group of 6 icons showing different types of Azure resources available.  The are Virtual Machine, Storage, Networks, App Services, SQL Databases, and Functions.">
            <a:extLst>
              <a:ext uri="{FF2B5EF4-FFF2-40B4-BE49-F238E27FC236}">
                <a16:creationId xmlns:a16="http://schemas.microsoft.com/office/drawing/2014/main" id="{B122006E-D25E-4CBD-9B42-EC2BB5B0F25E}"/>
              </a:ext>
            </a:extLst>
          </p:cNvPr>
          <p:cNvGrpSpPr/>
          <p:nvPr/>
        </p:nvGrpSpPr>
        <p:grpSpPr>
          <a:xfrm>
            <a:off x="1207857" y="1925346"/>
            <a:ext cx="9776285" cy="3797360"/>
            <a:chOff x="1091695" y="2530110"/>
            <a:chExt cx="9776285" cy="3704067"/>
          </a:xfrm>
        </p:grpSpPr>
        <p:grpSp>
          <p:nvGrpSpPr>
            <p:cNvPr id="37" name="Group 36">
              <a:extLst>
                <a:ext uri="{FF2B5EF4-FFF2-40B4-BE49-F238E27FC236}">
                  <a16:creationId xmlns:a16="http://schemas.microsoft.com/office/drawing/2014/main" id="{A4E7AC43-C3DB-4D3F-B94D-5F486AC7C88B}"/>
                </a:ext>
              </a:extLst>
            </p:cNvPr>
            <p:cNvGrpSpPr/>
            <p:nvPr/>
          </p:nvGrpSpPr>
          <p:grpSpPr>
            <a:xfrm>
              <a:off x="1091695" y="2641404"/>
              <a:ext cx="2638415" cy="1678252"/>
              <a:chOff x="552680" y="2675092"/>
              <a:chExt cx="2638415" cy="1678252"/>
            </a:xfrm>
          </p:grpSpPr>
          <p:pic>
            <p:nvPicPr>
              <p:cNvPr id="9" name="Picture 8">
                <a:extLst>
                  <a:ext uri="{FF2B5EF4-FFF2-40B4-BE49-F238E27FC236}">
                    <a16:creationId xmlns:a16="http://schemas.microsoft.com/office/drawing/2014/main" id="{4FD7DEAC-8E87-4AC2-81B9-437471FB6D7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99094" y="2675092"/>
                <a:ext cx="1141353" cy="1141353"/>
              </a:xfrm>
              <a:prstGeom prst="rect">
                <a:avLst/>
              </a:prstGeom>
            </p:spPr>
          </p:pic>
          <p:sp>
            <p:nvSpPr>
              <p:cNvPr id="2" name="TextBox 1">
                <a:extLst>
                  <a:ext uri="{FF2B5EF4-FFF2-40B4-BE49-F238E27FC236}">
                    <a16:creationId xmlns:a16="http://schemas.microsoft.com/office/drawing/2014/main" id="{D0F08480-CCB0-437B-8C78-A36C810934C8}"/>
                  </a:ext>
                </a:extLst>
              </p:cNvPr>
              <p:cNvSpPr txBox="1"/>
              <p:nvPr/>
            </p:nvSpPr>
            <p:spPr>
              <a:xfrm>
                <a:off x="552680" y="3725480"/>
                <a:ext cx="26384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p:txBody>
          </p:sp>
        </p:grpSp>
        <p:grpSp>
          <p:nvGrpSpPr>
            <p:cNvPr id="38" name="Group 37">
              <a:extLst>
                <a:ext uri="{FF2B5EF4-FFF2-40B4-BE49-F238E27FC236}">
                  <a16:creationId xmlns:a16="http://schemas.microsoft.com/office/drawing/2014/main" id="{2C3A9148-E402-4A38-8986-71A09FC6353C}"/>
                </a:ext>
              </a:extLst>
            </p:cNvPr>
            <p:cNvGrpSpPr/>
            <p:nvPr/>
          </p:nvGrpSpPr>
          <p:grpSpPr>
            <a:xfrm>
              <a:off x="4608372" y="2667191"/>
              <a:ext cx="2745432" cy="1652465"/>
              <a:chOff x="3759281" y="2700879"/>
              <a:chExt cx="2745432" cy="1652465"/>
            </a:xfrm>
          </p:grpSpPr>
          <p:pic>
            <p:nvPicPr>
              <p:cNvPr id="25" name="Graphic 24">
                <a:extLst>
                  <a:ext uri="{FF2B5EF4-FFF2-40B4-BE49-F238E27FC236}">
                    <a16:creationId xmlns:a16="http://schemas.microsoft.com/office/drawing/2014/main" id="{88F29FB0-B242-4567-84B1-E49DD154323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9562" b="7965"/>
              <a:stretch/>
            </p:blipFill>
            <p:spPr>
              <a:xfrm>
                <a:off x="4468751" y="2700879"/>
                <a:ext cx="1326493" cy="1094013"/>
              </a:xfrm>
              <a:prstGeom prst="rect">
                <a:avLst/>
              </a:prstGeom>
            </p:spPr>
          </p:pic>
          <p:sp>
            <p:nvSpPr>
              <p:cNvPr id="4" name="TextBox 3">
                <a:extLst>
                  <a:ext uri="{FF2B5EF4-FFF2-40B4-BE49-F238E27FC236}">
                    <a16:creationId xmlns:a16="http://schemas.microsoft.com/office/drawing/2014/main" id="{DAD5727A-D0F2-48A0-83C4-E848BD10AB09}"/>
                  </a:ext>
                </a:extLst>
              </p:cNvPr>
              <p:cNvSpPr txBox="1"/>
              <p:nvPr/>
            </p:nvSpPr>
            <p:spPr>
              <a:xfrm>
                <a:off x="3759281" y="3725480"/>
                <a:ext cx="274543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Storage Accounts</a:t>
                </a:r>
              </a:p>
            </p:txBody>
          </p:sp>
        </p:grpSp>
        <p:grpSp>
          <p:nvGrpSpPr>
            <p:cNvPr id="39" name="Group 38">
              <a:extLst>
                <a:ext uri="{FF2B5EF4-FFF2-40B4-BE49-F238E27FC236}">
                  <a16:creationId xmlns:a16="http://schemas.microsoft.com/office/drawing/2014/main" id="{92D0A42B-FDB0-4970-BFEB-A9BDCA5E6038}"/>
                </a:ext>
              </a:extLst>
            </p:cNvPr>
            <p:cNvGrpSpPr/>
            <p:nvPr/>
          </p:nvGrpSpPr>
          <p:grpSpPr>
            <a:xfrm>
              <a:off x="8232066" y="2530110"/>
              <a:ext cx="2635914" cy="1789546"/>
              <a:chOff x="7693051" y="2563798"/>
              <a:chExt cx="2635914" cy="1789546"/>
            </a:xfrm>
          </p:grpSpPr>
          <p:pic>
            <p:nvPicPr>
              <p:cNvPr id="17" name="Picture 16">
                <a:extLst>
                  <a:ext uri="{FF2B5EF4-FFF2-40B4-BE49-F238E27FC236}">
                    <a16:creationId xmlns:a16="http://schemas.microsoft.com/office/drawing/2014/main" id="{9D9A277B-EC91-412A-8467-C1232A6B28A6}"/>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326921" y="2563798"/>
                <a:ext cx="1368175" cy="1368175"/>
              </a:xfrm>
              <a:prstGeom prst="rect">
                <a:avLst/>
              </a:prstGeom>
            </p:spPr>
          </p:pic>
          <p:sp>
            <p:nvSpPr>
              <p:cNvPr id="8" name="TextBox 7">
                <a:extLst>
                  <a:ext uri="{FF2B5EF4-FFF2-40B4-BE49-F238E27FC236}">
                    <a16:creationId xmlns:a16="http://schemas.microsoft.com/office/drawing/2014/main" id="{AA19368E-E94C-4716-998F-FDC4BBDFA1A8}"/>
                  </a:ext>
                </a:extLst>
              </p:cNvPr>
              <p:cNvSpPr txBox="1"/>
              <p:nvPr/>
            </p:nvSpPr>
            <p:spPr>
              <a:xfrm>
                <a:off x="7693051" y="3725480"/>
                <a:ext cx="26359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Networks</a:t>
                </a:r>
              </a:p>
            </p:txBody>
          </p:sp>
        </p:grpSp>
        <p:grpSp>
          <p:nvGrpSpPr>
            <p:cNvPr id="36" name="Group 35">
              <a:extLst>
                <a:ext uri="{FF2B5EF4-FFF2-40B4-BE49-F238E27FC236}">
                  <a16:creationId xmlns:a16="http://schemas.microsoft.com/office/drawing/2014/main" id="{39FB2BF0-DC09-4397-AF96-867CA42C6976}"/>
                </a:ext>
              </a:extLst>
            </p:cNvPr>
            <p:cNvGrpSpPr/>
            <p:nvPr/>
          </p:nvGrpSpPr>
          <p:grpSpPr>
            <a:xfrm>
              <a:off x="1353657" y="4425721"/>
              <a:ext cx="2114490" cy="1808456"/>
              <a:chOff x="814643" y="4528018"/>
              <a:chExt cx="2114490" cy="1808456"/>
            </a:xfrm>
          </p:grpSpPr>
          <p:pic>
            <p:nvPicPr>
              <p:cNvPr id="21" name="Picture 20">
                <a:extLst>
                  <a:ext uri="{FF2B5EF4-FFF2-40B4-BE49-F238E27FC236}">
                    <a16:creationId xmlns:a16="http://schemas.microsoft.com/office/drawing/2014/main" id="{389E0D63-D73E-4B9B-A1D0-CEC5496B13F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299095" y="4528018"/>
                <a:ext cx="1145586" cy="1145586"/>
              </a:xfrm>
              <a:prstGeom prst="rect">
                <a:avLst/>
              </a:prstGeom>
            </p:spPr>
          </p:pic>
          <p:sp>
            <p:nvSpPr>
              <p:cNvPr id="11" name="TextBox 10">
                <a:extLst>
                  <a:ext uri="{FF2B5EF4-FFF2-40B4-BE49-F238E27FC236}">
                    <a16:creationId xmlns:a16="http://schemas.microsoft.com/office/drawing/2014/main" id="{CB68CFE9-7315-45B3-BC83-F23B058383BC}"/>
                  </a:ext>
                </a:extLst>
              </p:cNvPr>
              <p:cNvSpPr txBox="1"/>
              <p:nvPr/>
            </p:nvSpPr>
            <p:spPr>
              <a:xfrm>
                <a:off x="814643" y="5708610"/>
                <a:ext cx="211449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App Services</a:t>
                </a:r>
              </a:p>
            </p:txBody>
          </p:sp>
        </p:grpSp>
        <p:grpSp>
          <p:nvGrpSpPr>
            <p:cNvPr id="35" name="Group 34">
              <a:extLst>
                <a:ext uri="{FF2B5EF4-FFF2-40B4-BE49-F238E27FC236}">
                  <a16:creationId xmlns:a16="http://schemas.microsoft.com/office/drawing/2014/main" id="{6E24FB3E-78F6-4D83-8FC0-7A33DBFDD352}"/>
                </a:ext>
              </a:extLst>
            </p:cNvPr>
            <p:cNvGrpSpPr/>
            <p:nvPr/>
          </p:nvGrpSpPr>
          <p:grpSpPr>
            <a:xfrm>
              <a:off x="4737243" y="4425721"/>
              <a:ext cx="2390719" cy="1808456"/>
              <a:chOff x="3668838" y="4528018"/>
              <a:chExt cx="2390719" cy="1808456"/>
            </a:xfrm>
          </p:grpSpPr>
          <p:pic>
            <p:nvPicPr>
              <p:cNvPr id="13" name="Picture 12">
                <a:extLst>
                  <a:ext uri="{FF2B5EF4-FFF2-40B4-BE49-F238E27FC236}">
                    <a16:creationId xmlns:a16="http://schemas.microsoft.com/office/drawing/2014/main" id="{529D27F6-8177-4231-9DCC-022A63BD63DF}"/>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4291404" y="4528018"/>
                <a:ext cx="1145586" cy="1145586"/>
              </a:xfrm>
              <a:prstGeom prst="rect">
                <a:avLst/>
              </a:prstGeom>
            </p:spPr>
          </p:pic>
          <p:sp>
            <p:nvSpPr>
              <p:cNvPr id="14" name="TextBox 13">
                <a:extLst>
                  <a:ext uri="{FF2B5EF4-FFF2-40B4-BE49-F238E27FC236}">
                    <a16:creationId xmlns:a16="http://schemas.microsoft.com/office/drawing/2014/main" id="{B6C87DB8-DFA1-451C-9999-EE9DD0D3B4E1}"/>
                  </a:ext>
                </a:extLst>
              </p:cNvPr>
              <p:cNvSpPr txBox="1"/>
              <p:nvPr/>
            </p:nvSpPr>
            <p:spPr>
              <a:xfrm>
                <a:off x="3668838" y="5708610"/>
                <a:ext cx="23907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SQL Databases</a:t>
                </a:r>
              </a:p>
            </p:txBody>
          </p:sp>
        </p:grpSp>
        <p:grpSp>
          <p:nvGrpSpPr>
            <p:cNvPr id="34" name="Group 33">
              <a:extLst>
                <a:ext uri="{FF2B5EF4-FFF2-40B4-BE49-F238E27FC236}">
                  <a16:creationId xmlns:a16="http://schemas.microsoft.com/office/drawing/2014/main" id="{965486E5-4B44-4E77-9E28-297A8F046048}"/>
                </a:ext>
              </a:extLst>
            </p:cNvPr>
            <p:cNvGrpSpPr/>
            <p:nvPr/>
          </p:nvGrpSpPr>
          <p:grpSpPr>
            <a:xfrm>
              <a:off x="8657100" y="4466719"/>
              <a:ext cx="1677382" cy="1767458"/>
              <a:chOff x="7333626" y="4569016"/>
              <a:chExt cx="1677382" cy="1767458"/>
            </a:xfrm>
          </p:grpSpPr>
          <p:pic>
            <p:nvPicPr>
              <p:cNvPr id="27" name="Graphic 26">
                <a:extLst>
                  <a:ext uri="{FF2B5EF4-FFF2-40B4-BE49-F238E27FC236}">
                    <a16:creationId xmlns:a16="http://schemas.microsoft.com/office/drawing/2014/main" id="{3740DC95-358B-4C11-9982-6AA809E98277}"/>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0522" y="4569016"/>
                <a:ext cx="1145586" cy="1145586"/>
              </a:xfrm>
              <a:prstGeom prst="rect">
                <a:avLst/>
              </a:prstGeom>
            </p:spPr>
          </p:pic>
          <p:sp>
            <p:nvSpPr>
              <p:cNvPr id="16" name="TextBox 15">
                <a:extLst>
                  <a:ext uri="{FF2B5EF4-FFF2-40B4-BE49-F238E27FC236}">
                    <a16:creationId xmlns:a16="http://schemas.microsoft.com/office/drawing/2014/main" id="{7DA81A19-FA5C-4E6D-8465-C7EB31542308}"/>
                  </a:ext>
                </a:extLst>
              </p:cNvPr>
              <p:cNvSpPr txBox="1"/>
              <p:nvPr/>
            </p:nvSpPr>
            <p:spPr>
              <a:xfrm>
                <a:off x="7333626" y="5708610"/>
                <a:ext cx="167738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Functions</a:t>
                </a:r>
              </a:p>
            </p:txBody>
          </p:sp>
        </p:grpSp>
      </p:grpSp>
    </p:spTree>
    <p:extLst>
      <p:ext uri="{BB962C8B-B14F-4D97-AF65-F5344CB8AC3E}">
        <p14:creationId xmlns:p14="http://schemas.microsoft.com/office/powerpoint/2010/main" val="320891620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46314" y="354851"/>
            <a:ext cx="3934767" cy="619613"/>
          </a:xfrm>
        </p:spPr>
        <p:txBody>
          <a:bodyPr>
            <a:normAutofit fontScale="90000"/>
          </a:bodyPr>
          <a:lstStyle/>
          <a:p>
            <a:r>
              <a:rPr lang="en-US" b="1" noProof="0" dirty="0"/>
              <a:t>Resource groups</a:t>
            </a:r>
          </a:p>
        </p:txBody>
      </p:sp>
      <p:sp>
        <p:nvSpPr>
          <p:cNvPr id="5" name="Text Placeholder 5">
            <a:extLst>
              <a:ext uri="{FF2B5EF4-FFF2-40B4-BE49-F238E27FC236}">
                <a16:creationId xmlns:a16="http://schemas.microsoft.com/office/drawing/2014/main" id="{8FD00436-2CB6-4054-A448-6F71BA24BD54}"/>
              </a:ext>
            </a:extLst>
          </p:cNvPr>
          <p:cNvSpPr txBox="1">
            <a:spLocks/>
          </p:cNvSpPr>
          <p:nvPr/>
        </p:nvSpPr>
        <p:spPr>
          <a:xfrm>
            <a:off x="623345" y="1604266"/>
            <a:ext cx="5705357" cy="413651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buFont typeface="Arial" panose="020B0604020202020204" pitchFamily="34" charset="0"/>
              <a:buChar char="•"/>
            </a:pPr>
            <a:r>
              <a:rPr lang="en-US" dirty="0"/>
              <a:t>Containers for multiple resources that share the same life cycle. </a:t>
            </a:r>
          </a:p>
          <a:p>
            <a:pPr marL="287338" indent="-287338">
              <a:buFont typeface="Arial" panose="020B0604020202020204" pitchFamily="34" charset="0"/>
              <a:buChar char="•"/>
            </a:pPr>
            <a:r>
              <a:rPr lang="en-US" dirty="0"/>
              <a:t>Aggregates resources into a single manageable unit.</a:t>
            </a:r>
          </a:p>
          <a:p>
            <a:pPr marL="287338" indent="-287338">
              <a:buFont typeface="Arial" panose="020B0604020202020204" pitchFamily="34" charset="0"/>
              <a:buChar char="•"/>
            </a:pPr>
            <a:r>
              <a:rPr lang="en-US" dirty="0"/>
              <a:t>Every Azure resource must exist in one (and only one) resource group.</a:t>
            </a:r>
          </a:p>
          <a:p>
            <a:pPr marL="287338" indent="-287338">
              <a:buFont typeface="Arial" panose="020B0604020202020204" pitchFamily="34" charset="0"/>
              <a:buChar char="•"/>
            </a:pPr>
            <a:r>
              <a:rPr lang="en-US" dirty="0"/>
              <a:t>Secure at the resource group </a:t>
            </a:r>
            <a:br>
              <a:rPr lang="en-US" dirty="0"/>
            </a:br>
            <a:r>
              <a:rPr lang="en-US" dirty="0"/>
              <a:t>(or resource) level - using role-based access control (RBAC).</a:t>
            </a:r>
          </a:p>
        </p:txBody>
      </p:sp>
      <p:grpSp>
        <p:nvGrpSpPr>
          <p:cNvPr id="18" name="Group 17">
            <a:extLst>
              <a:ext uri="{FF2B5EF4-FFF2-40B4-BE49-F238E27FC236}">
                <a16:creationId xmlns:a16="http://schemas.microsoft.com/office/drawing/2014/main" id="{5E2B8897-2C33-44F4-BA75-D7C3B7E5CCFA}"/>
              </a:ext>
              <a:ext uri="{C183D7F6-B498-43B3-948B-1728B52AA6E4}">
                <adec:decorative xmlns:adec="http://schemas.microsoft.com/office/drawing/2017/decorative" val="1"/>
              </a:ext>
            </a:extLst>
          </p:cNvPr>
          <p:cNvGrpSpPr/>
          <p:nvPr/>
        </p:nvGrpSpPr>
        <p:grpSpPr>
          <a:xfrm>
            <a:off x="6509084" y="3079697"/>
            <a:ext cx="5236495" cy="451533"/>
            <a:chOff x="5241462" y="3342290"/>
            <a:chExt cx="6612401" cy="554762"/>
          </a:xfrm>
        </p:grpSpPr>
        <p:sp>
          <p:nvSpPr>
            <p:cNvPr id="19" name="Freeform 306">
              <a:extLst>
                <a:ext uri="{FF2B5EF4-FFF2-40B4-BE49-F238E27FC236}">
                  <a16:creationId xmlns:a16="http://schemas.microsoft.com/office/drawing/2014/main" id="{E6AAD464-9EF6-4786-B20C-7800D2EEF820}"/>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0" name="Oval 307">
              <a:extLst>
                <a:ext uri="{FF2B5EF4-FFF2-40B4-BE49-F238E27FC236}">
                  <a16:creationId xmlns:a16="http://schemas.microsoft.com/office/drawing/2014/main" id="{1975E4FF-A96A-4FA6-AF7E-63D864429558}"/>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a:ln>
                    <a:noFill/>
                  </a:ln>
                  <a:solidFill>
                    <a:srgbClr val="FFFFFF"/>
                  </a:solidFill>
                  <a:effectLst/>
                  <a:uLnTx/>
                  <a:uFillTx/>
                  <a:latin typeface="Segoe UI"/>
                  <a:ea typeface="+mn-ea"/>
                  <a:cs typeface="+mn-cs"/>
                </a:rPr>
                <a:t>OR</a:t>
              </a:r>
            </a:p>
          </p:txBody>
        </p:sp>
      </p:grpSp>
      <p:grpSp>
        <p:nvGrpSpPr>
          <p:cNvPr id="3" name="Group 2" descr="One resource group is shown with web, database, virtual machine, and storage resources. ">
            <a:extLst>
              <a:ext uri="{FF2B5EF4-FFF2-40B4-BE49-F238E27FC236}">
                <a16:creationId xmlns:a16="http://schemas.microsoft.com/office/drawing/2014/main" id="{71C0458E-EF11-4ED0-AC3D-73D36D47C00F}"/>
              </a:ext>
            </a:extLst>
          </p:cNvPr>
          <p:cNvGrpSpPr/>
          <p:nvPr/>
        </p:nvGrpSpPr>
        <p:grpSpPr>
          <a:xfrm>
            <a:off x="6509084" y="1326857"/>
            <a:ext cx="5236495" cy="1675123"/>
            <a:chOff x="6509084" y="1326857"/>
            <a:chExt cx="5236495" cy="1675123"/>
          </a:xfrm>
        </p:grpSpPr>
        <p:sp>
          <p:nvSpPr>
            <p:cNvPr id="30" name="Rectangle 29">
              <a:extLst>
                <a:ext uri="{FF2B5EF4-FFF2-40B4-BE49-F238E27FC236}">
                  <a16:creationId xmlns:a16="http://schemas.microsoft.com/office/drawing/2014/main" id="{8802B0BE-69D8-48BA-B2E3-940A5229ED9C}"/>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31" name="Group 4">
              <a:extLst>
                <a:ext uri="{FF2B5EF4-FFF2-40B4-BE49-F238E27FC236}">
                  <a16:creationId xmlns:a16="http://schemas.microsoft.com/office/drawing/2014/main" id="{D3EC6A38-C549-4DD3-BDC6-53A24DE919C5}"/>
                </a:ext>
              </a:extLst>
            </p:cNvPr>
            <p:cNvGrpSpPr>
              <a:grpSpLocks noChangeAspect="1"/>
            </p:cNvGrpSpPr>
            <p:nvPr/>
          </p:nvGrpSpPr>
          <p:grpSpPr bwMode="auto">
            <a:xfrm>
              <a:off x="8006248" y="2406935"/>
              <a:ext cx="336923" cy="219658"/>
              <a:chOff x="2" y="0"/>
              <a:chExt cx="268" cy="170"/>
            </a:xfrm>
            <a:solidFill>
              <a:schemeClr val="bg1">
                <a:lumMod val="75000"/>
              </a:schemeClr>
            </a:solidFill>
          </p:grpSpPr>
          <p:sp>
            <p:nvSpPr>
              <p:cNvPr id="32" name="Freeform 5">
                <a:extLst>
                  <a:ext uri="{FF2B5EF4-FFF2-40B4-BE49-F238E27FC236}">
                    <a16:creationId xmlns:a16="http://schemas.microsoft.com/office/drawing/2014/main" id="{FBF3F1B5-6240-4510-88DF-969B57755A4B}"/>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3" name="Freeform 6">
                <a:extLst>
                  <a:ext uri="{FF2B5EF4-FFF2-40B4-BE49-F238E27FC236}">
                    <a16:creationId xmlns:a16="http://schemas.microsoft.com/office/drawing/2014/main" id="{597DD81C-9BD8-4FD5-9BEC-DFCBCD217AFB}"/>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B76E200A-2E13-4260-AD7A-E5C3CE6C98E1}"/>
                </a:ext>
              </a:extLst>
            </p:cNvPr>
            <p:cNvGrpSpPr>
              <a:grpSpLocks noChangeAspect="1"/>
            </p:cNvGrpSpPr>
            <p:nvPr/>
          </p:nvGrpSpPr>
          <p:grpSpPr bwMode="auto">
            <a:xfrm>
              <a:off x="9955496" y="2406935"/>
              <a:ext cx="336923" cy="219658"/>
              <a:chOff x="2" y="0"/>
              <a:chExt cx="268" cy="170"/>
            </a:xfrm>
            <a:solidFill>
              <a:schemeClr val="bg1">
                <a:lumMod val="75000"/>
              </a:schemeClr>
            </a:solidFill>
          </p:grpSpPr>
          <p:sp>
            <p:nvSpPr>
              <p:cNvPr id="35" name="Freeform 5">
                <a:extLst>
                  <a:ext uri="{FF2B5EF4-FFF2-40B4-BE49-F238E27FC236}">
                    <a16:creationId xmlns:a16="http://schemas.microsoft.com/office/drawing/2014/main" id="{B404A507-054A-4A2A-A483-61AD685AB967}"/>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6" name="Freeform 6">
                <a:extLst>
                  <a:ext uri="{FF2B5EF4-FFF2-40B4-BE49-F238E27FC236}">
                    <a16:creationId xmlns:a16="http://schemas.microsoft.com/office/drawing/2014/main" id="{F72B929F-B240-4181-BF4F-1FBE206CC267}"/>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sp>
          <p:nvSpPr>
            <p:cNvPr id="37" name="Freeform 256">
              <a:extLst>
                <a:ext uri="{FF2B5EF4-FFF2-40B4-BE49-F238E27FC236}">
                  <a16:creationId xmlns:a16="http://schemas.microsoft.com/office/drawing/2014/main" id="{594B90BD-C27F-4229-A1CD-55F245F0F9EF}"/>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8" name="Freeform 257">
              <a:extLst>
                <a:ext uri="{FF2B5EF4-FFF2-40B4-BE49-F238E27FC236}">
                  <a16:creationId xmlns:a16="http://schemas.microsoft.com/office/drawing/2014/main" id="{4BA2D207-8796-4D0F-9FBD-0E2BC09E642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9" name="Text Placeholder 1">
              <a:extLst>
                <a:ext uri="{FF2B5EF4-FFF2-40B4-BE49-F238E27FC236}">
                  <a16:creationId xmlns:a16="http://schemas.microsoft.com/office/drawing/2014/main" id="{8BBAEE7F-10F8-4F14-963A-392D68322743}"/>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Resource groups </a:t>
              </a:r>
              <a:b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40" name="Picture 39">
              <a:extLst>
                <a:ext uri="{FF2B5EF4-FFF2-40B4-BE49-F238E27FC236}">
                  <a16:creationId xmlns:a16="http://schemas.microsoft.com/office/drawing/2014/main" id="{9A723F40-0B6E-48D3-B8E0-FAD40D926D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41" name="Picture 40">
              <a:extLst>
                <a:ext uri="{FF2B5EF4-FFF2-40B4-BE49-F238E27FC236}">
                  <a16:creationId xmlns:a16="http://schemas.microsoft.com/office/drawing/2014/main" id="{E8DC7FF9-BC18-4DC0-811C-02D2F3C38D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45" name="Picture 44">
              <a:extLst>
                <a:ext uri="{FF2B5EF4-FFF2-40B4-BE49-F238E27FC236}">
                  <a16:creationId xmlns:a16="http://schemas.microsoft.com/office/drawing/2014/main" id="{96C1778D-52C5-4D38-BAF1-406BC09B5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nvGrpSpPr>
          <p:cNvPr id="4" name="Group 3" descr="Three separate resource groups are shown. One for web and databases. One for virtual machines. One for storage. ">
            <a:extLst>
              <a:ext uri="{FF2B5EF4-FFF2-40B4-BE49-F238E27FC236}">
                <a16:creationId xmlns:a16="http://schemas.microsoft.com/office/drawing/2014/main" id="{A73583E8-7340-4B7D-AA31-50A9B4F50673}"/>
              </a:ext>
            </a:extLst>
          </p:cNvPr>
          <p:cNvGrpSpPr/>
          <p:nvPr/>
        </p:nvGrpSpPr>
        <p:grpSpPr>
          <a:xfrm>
            <a:off x="6509084" y="3591976"/>
            <a:ext cx="5236495" cy="2107615"/>
            <a:chOff x="6509084" y="3591976"/>
            <a:chExt cx="5236495" cy="2107615"/>
          </a:xfrm>
        </p:grpSpPr>
        <p:sp>
          <p:nvSpPr>
            <p:cNvPr id="22" name="Freeform 5">
              <a:extLst>
                <a:ext uri="{FF2B5EF4-FFF2-40B4-BE49-F238E27FC236}">
                  <a16:creationId xmlns:a16="http://schemas.microsoft.com/office/drawing/2014/main" id="{B8996744-E131-4185-9584-7B4DE510612C}"/>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 name="Freeform 6">
              <a:extLst>
                <a:ext uri="{FF2B5EF4-FFF2-40B4-BE49-F238E27FC236}">
                  <a16:creationId xmlns:a16="http://schemas.microsoft.com/office/drawing/2014/main" id="{60A9C15B-B498-4347-8A2D-3B0213921C54}"/>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5" name="Freeform 5">
              <a:extLst>
                <a:ext uri="{FF2B5EF4-FFF2-40B4-BE49-F238E27FC236}">
                  <a16:creationId xmlns:a16="http://schemas.microsoft.com/office/drawing/2014/main" id="{6251F2C3-5D8F-4D03-832C-31D8A60AB3E9}"/>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6" name="Freeform 6">
              <a:extLst>
                <a:ext uri="{FF2B5EF4-FFF2-40B4-BE49-F238E27FC236}">
                  <a16:creationId xmlns:a16="http://schemas.microsoft.com/office/drawing/2014/main" id="{ED248921-17BF-4CB3-B3D1-3D3F315FC1AD}"/>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6EF2A56D-873A-4E9A-9338-76C04A2F44A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 resource group</a:t>
              </a:r>
            </a:p>
          </p:txBody>
        </p:sp>
        <p:pic>
          <p:nvPicPr>
            <p:cNvPr id="29" name="Picture 28">
              <a:extLst>
                <a:ext uri="{FF2B5EF4-FFF2-40B4-BE49-F238E27FC236}">
                  <a16:creationId xmlns:a16="http://schemas.microsoft.com/office/drawing/2014/main" id="{B00D76A6-FEE6-454B-AE5F-DF706BFB5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43" name="Rectangle 42">
              <a:extLst>
                <a:ext uri="{FF2B5EF4-FFF2-40B4-BE49-F238E27FC236}">
                  <a16:creationId xmlns:a16="http://schemas.microsoft.com/office/drawing/2014/main" id="{224ED2E3-9A09-4880-A8DF-6990B9C409C5}"/>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pic>
          <p:nvPicPr>
            <p:cNvPr id="44" name="Picture 43">
              <a:extLst>
                <a:ext uri="{FF2B5EF4-FFF2-40B4-BE49-F238E27FC236}">
                  <a16:creationId xmlns:a16="http://schemas.microsoft.com/office/drawing/2014/main" id="{348C082F-8D05-4AA6-B8CE-FDC0CE95BD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47" name="Rectangle 46">
              <a:extLst>
                <a:ext uri="{FF2B5EF4-FFF2-40B4-BE49-F238E27FC236}">
                  <a16:creationId xmlns:a16="http://schemas.microsoft.com/office/drawing/2014/main" id="{4462B821-48A6-4216-86B4-E815748F1FAB}"/>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sp>
          <p:nvSpPr>
            <p:cNvPr id="48" name="Freeform 256">
              <a:extLst>
                <a:ext uri="{FF2B5EF4-FFF2-40B4-BE49-F238E27FC236}">
                  <a16:creationId xmlns:a16="http://schemas.microsoft.com/office/drawing/2014/main" id="{D138ECF2-659B-4571-8AA6-0BA92CC29902}"/>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9" name="Freeform 257">
              <a:extLst>
                <a:ext uri="{FF2B5EF4-FFF2-40B4-BE49-F238E27FC236}">
                  <a16:creationId xmlns:a16="http://schemas.microsoft.com/office/drawing/2014/main" id="{A98F4A3F-CE50-480A-90FF-C0C555ABA31C}"/>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pic>
          <p:nvPicPr>
            <p:cNvPr id="50" name="Picture 49">
              <a:extLst>
                <a:ext uri="{FF2B5EF4-FFF2-40B4-BE49-F238E27FC236}">
                  <a16:creationId xmlns:a16="http://schemas.microsoft.com/office/drawing/2014/main" id="{4C5681D0-3D50-4966-942E-93D797E197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Tree>
    <p:extLst>
      <p:ext uri="{BB962C8B-B14F-4D97-AF65-F5344CB8AC3E}">
        <p14:creationId xmlns:p14="http://schemas.microsoft.com/office/powerpoint/2010/main" val="18541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3819" y="374296"/>
            <a:ext cx="4869264" cy="579420"/>
          </a:xfrm>
        </p:spPr>
        <p:txBody>
          <a:bodyPr>
            <a:normAutofit fontScale="90000"/>
          </a:bodyPr>
          <a:lstStyle/>
          <a:p>
            <a:r>
              <a:rPr lang="en-US" b="1" dirty="0"/>
              <a:t>Azure Subscriptions</a:t>
            </a:r>
          </a:p>
        </p:txBody>
      </p:sp>
      <p:sp>
        <p:nvSpPr>
          <p:cNvPr id="6" name="Text Placeholder 5"/>
          <p:cNvSpPr>
            <a:spLocks noGrp="1"/>
          </p:cNvSpPr>
          <p:nvPr>
            <p:ph sz="quarter" idx="10"/>
          </p:nvPr>
        </p:nvSpPr>
        <p:spPr>
          <a:xfrm>
            <a:off x="303287" y="1440862"/>
            <a:ext cx="6441141" cy="3953878"/>
          </a:xfrm>
        </p:spPr>
        <p:txBody>
          <a:bodyPr>
            <a:normAutofit fontScale="92500" lnSpcReduction="20000"/>
          </a:bodyPr>
          <a:lstStyle/>
          <a:p>
            <a:pPr marL="287338" indent="-287338" defTabSz="932742">
              <a:lnSpc>
                <a:spcPct val="100000"/>
              </a:lnSpc>
              <a:spcBef>
                <a:spcPct val="20000"/>
              </a:spcBef>
              <a:spcAft>
                <a:spcPts val="0"/>
              </a:spcAft>
              <a:buSzPct val="90000"/>
            </a:pPr>
            <a:r>
              <a:rPr lang="en-IE"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An Azure subscription provides you with authenticated and authorized access to Azure accounts.</a:t>
            </a:r>
          </a:p>
          <a:p>
            <a:pPr marL="287338" indent="-287338" defTabSz="932742">
              <a:lnSpc>
                <a:spcPct val="100000"/>
              </a:lnSpc>
              <a:spcBef>
                <a:spcPct val="20000"/>
              </a:spcBef>
              <a:spcAft>
                <a:spcPts val="0"/>
              </a:spcAft>
              <a:buSzPct val="90000"/>
            </a:pPr>
            <a:endParaRPr lang="en-IE"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pPr marL="287338" indent="-287338" defTabSz="932742">
              <a:lnSpc>
                <a:spcPct val="100000"/>
              </a:lnSpc>
              <a:spcBef>
                <a:spcPct val="20000"/>
              </a:spcBef>
              <a:spcAft>
                <a:spcPts val="0"/>
              </a:spcAft>
              <a:buSzPct val="90000"/>
            </a:pPr>
            <a:r>
              <a:rPr lang="en-IE"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Billing boundary: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generate separate billing reports and invoices for each subscription.</a:t>
            </a:r>
          </a:p>
          <a:p>
            <a:pPr marL="287338" indent="-287338" defTabSz="932742">
              <a:lnSpc>
                <a:spcPct val="100000"/>
              </a:lnSpc>
              <a:spcBef>
                <a:spcPct val="20000"/>
              </a:spcBef>
              <a:spcAft>
                <a:spcPts val="0"/>
              </a:spcAft>
              <a:buSzPct val="90000"/>
            </a:pPr>
            <a:endParaRPr lang="en-IE"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pPr marL="287338" indent="-287338" defTabSz="932742">
              <a:lnSpc>
                <a:spcPct val="100000"/>
              </a:lnSpc>
              <a:spcBef>
                <a:spcPct val="20000"/>
              </a:spcBef>
              <a:spcAft>
                <a:spcPts val="0"/>
              </a:spcAft>
              <a:buSzPct val="90000"/>
            </a:pPr>
            <a:r>
              <a:rPr lang="en-IE"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Access control boundary: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manage and control access to the resources that users can provision with specific subscriptions.</a:t>
            </a:r>
            <a:endParaRPr lang="en-IE"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pic>
        <p:nvPicPr>
          <p:cNvPr id="2050" name="Picture 2" descr="Azure subscriptions are using authentication and authorization to access Azure accounts.">
            <a:extLst>
              <a:ext uri="{FF2B5EF4-FFF2-40B4-BE49-F238E27FC236}">
                <a16:creationId xmlns:a16="http://schemas.microsoft.com/office/drawing/2014/main" id="{C969DF39-E758-4DFC-8030-0DD803DAE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428" y="813039"/>
            <a:ext cx="5271408" cy="2168669"/>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6245D8C8-A5B2-4A27-9362-7451956B9688}"/>
              </a:ext>
              <a:ext uri="{C183D7F6-B498-43B3-948B-1728B52AA6E4}">
                <adec:decorative xmlns:adec="http://schemas.microsoft.com/office/drawing/2017/decorative" val="1"/>
              </a:ext>
            </a:extLst>
          </p:cNvPr>
          <p:cNvSpPr/>
          <p:nvPr/>
        </p:nvSpPr>
        <p:spPr bwMode="auto">
          <a:xfrm>
            <a:off x="7569636" y="3058374"/>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3074" name="Picture 2" descr="Flowchart style diagram showing an example of setting up a billing structure where different groups like marketing or development have their own Azure Subscription, that rolls up into a larger company paid Azure billing account.">
            <a:extLst>
              <a:ext uri="{FF2B5EF4-FFF2-40B4-BE49-F238E27FC236}">
                <a16:creationId xmlns:a16="http://schemas.microsoft.com/office/drawing/2014/main" id="{BB6F14C8-7966-4A94-BADE-49B1D2232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993" y="3135041"/>
            <a:ext cx="5112277" cy="225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1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F5067F-B05A-4CB4-8FEF-12162F4FD7F8}"/>
              </a:ext>
            </a:extLst>
          </p:cNvPr>
          <p:cNvSpPr>
            <a:spLocks noGrp="1"/>
          </p:cNvSpPr>
          <p:nvPr>
            <p:ph type="title"/>
          </p:nvPr>
        </p:nvSpPr>
        <p:spPr>
          <a:xfrm>
            <a:off x="363414" y="211016"/>
            <a:ext cx="4349262" cy="905256"/>
          </a:xfrm>
        </p:spPr>
        <p:txBody>
          <a:bodyPr vert="horz" lIns="91440" tIns="45720" rIns="91440" bIns="45720" rtlCol="0" anchor="ctr">
            <a:normAutofit/>
          </a:bodyPr>
          <a:lstStyle/>
          <a:p>
            <a:r>
              <a:rPr lang="en-US" b="1" dirty="0"/>
              <a:t>Azure Services</a:t>
            </a:r>
          </a:p>
        </p:txBody>
      </p:sp>
      <p:graphicFrame>
        <p:nvGraphicFramePr>
          <p:cNvPr id="8" name="Text Placeholder 3">
            <a:extLst>
              <a:ext uri="{FF2B5EF4-FFF2-40B4-BE49-F238E27FC236}">
                <a16:creationId xmlns:a16="http://schemas.microsoft.com/office/drawing/2014/main" id="{4BF3470E-2EE6-4248-8E77-DDFDB8DF717C}"/>
              </a:ext>
            </a:extLst>
          </p:cNvPr>
          <p:cNvGraphicFramePr>
            <a:graphicFrameLocks noGrp="1"/>
          </p:cNvGraphicFramePr>
          <p:nvPr>
            <p:ph idx="1"/>
            <p:extLst>
              <p:ext uri="{D42A27DB-BD31-4B8C-83A1-F6EECF244321}">
                <p14:modId xmlns:p14="http://schemas.microsoft.com/office/powerpoint/2010/main" val="2674843219"/>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134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6567" y="1450383"/>
            <a:ext cx="6318390" cy="4222694"/>
          </a:xfrm>
        </p:spPr>
        <p:txBody>
          <a:bodyPr/>
          <a:lstStyle/>
          <a:p>
            <a:pPr marL="457200" indent="-457200">
              <a:buFont typeface="Arial" panose="020B0604020202020204" pitchFamily="34" charset="0"/>
              <a:buChar char="•"/>
            </a:pPr>
            <a:r>
              <a:rPr lang="en-US" dirty="0"/>
              <a:t>On-demand computing service for running cloud-based applications. </a:t>
            </a:r>
          </a:p>
          <a:p>
            <a:pPr marL="457200" indent="-457200">
              <a:buFont typeface="Arial" panose="020B0604020202020204" pitchFamily="34" charset="0"/>
              <a:buChar char="•"/>
            </a:pPr>
            <a:r>
              <a:rPr lang="en-US" dirty="0"/>
              <a:t>Provides computing resources such as disks, processors, memory, networking, and operating systems. </a:t>
            </a:r>
          </a:p>
          <a:p>
            <a:pPr marL="457200" indent="-457200">
              <a:buFont typeface="Arial" panose="020B0604020202020204" pitchFamily="34" charset="0"/>
              <a:buChar char="•"/>
            </a:pPr>
            <a:r>
              <a:rPr lang="en-US" dirty="0"/>
              <a:t>Makes resources available in minutes or seconds. </a:t>
            </a:r>
          </a:p>
          <a:p>
            <a:pPr marL="457200" indent="-457200">
              <a:buFont typeface="Arial" panose="020B0604020202020204" pitchFamily="34" charset="0"/>
              <a:buChar char="•"/>
            </a:pPr>
            <a:r>
              <a:rPr lang="en-US" dirty="0"/>
              <a:t>Lots of on-demand services.</a:t>
            </a:r>
          </a:p>
          <a:p>
            <a:pPr marL="457200" indent="-457200">
              <a:buFont typeface="Arial" panose="020B0604020202020204" pitchFamily="34" charset="0"/>
              <a:buChar char="•"/>
            </a:pPr>
            <a:r>
              <a:rPr lang="en-US" dirty="0"/>
              <a:t>Pay-per-use.</a:t>
            </a:r>
          </a:p>
        </p:txBody>
      </p:sp>
      <p:pic>
        <p:nvPicPr>
          <p:cNvPr id="8" name="Picture 7" descr="Screenshot of various Compute services in the portal including virtual machines and Kubernetes services. ">
            <a:extLst>
              <a:ext uri="{FF2B5EF4-FFF2-40B4-BE49-F238E27FC236}">
                <a16:creationId xmlns:a16="http://schemas.microsoft.com/office/drawing/2014/main" id="{A079ECC0-9815-45A9-9F98-01B80F50EAE9}"/>
              </a:ext>
            </a:extLst>
          </p:cNvPr>
          <p:cNvPicPr>
            <a:picLocks noChangeAspect="1"/>
          </p:cNvPicPr>
          <p:nvPr/>
        </p:nvPicPr>
        <p:blipFill>
          <a:blip r:embed="rId3"/>
          <a:stretch>
            <a:fillRect/>
          </a:stretch>
        </p:blipFill>
        <p:spPr>
          <a:xfrm>
            <a:off x="7340608" y="1666255"/>
            <a:ext cx="4314825" cy="3790950"/>
          </a:xfrm>
          <a:prstGeom prst="rect">
            <a:avLst/>
          </a:prstGeom>
          <a:ln>
            <a:solidFill>
              <a:schemeClr val="tx1"/>
            </a:solidFill>
          </a:ln>
        </p:spPr>
      </p:pic>
      <p:sp>
        <p:nvSpPr>
          <p:cNvPr id="2" name="Title 16">
            <a:extLst>
              <a:ext uri="{FF2B5EF4-FFF2-40B4-BE49-F238E27FC236}">
                <a16:creationId xmlns:a16="http://schemas.microsoft.com/office/drawing/2014/main" id="{2A036BF2-8849-EB1C-3036-E3C0F9F33EA4}"/>
              </a:ext>
            </a:extLst>
          </p:cNvPr>
          <p:cNvSpPr txBox="1">
            <a:spLocks/>
          </p:cNvSpPr>
          <p:nvPr/>
        </p:nvSpPr>
        <p:spPr>
          <a:xfrm>
            <a:off x="536567" y="160554"/>
            <a:ext cx="5656233" cy="10243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Azure Compute Services</a:t>
            </a:r>
          </a:p>
        </p:txBody>
      </p:sp>
    </p:spTree>
    <p:extLst>
      <p:ext uri="{BB962C8B-B14F-4D97-AF65-F5344CB8AC3E}">
        <p14:creationId xmlns:p14="http://schemas.microsoft.com/office/powerpoint/2010/main" val="150893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39767" y="151034"/>
            <a:ext cx="5656233" cy="1024369"/>
          </a:xfrm>
        </p:spPr>
        <p:txBody>
          <a:bodyPr/>
          <a:lstStyle/>
          <a:p>
            <a:r>
              <a:rPr lang="en-US" b="1" dirty="0"/>
              <a:t>Azure Compute Services</a:t>
            </a:r>
          </a:p>
        </p:txBody>
      </p:sp>
      <p:pic>
        <p:nvPicPr>
          <p:cNvPr id="5" name="Picture 4" descr="Icon representing Azure VMs">
            <a:extLst>
              <a:ext uri="{FF2B5EF4-FFF2-40B4-BE49-F238E27FC236}">
                <a16:creationId xmlns:a16="http://schemas.microsoft.com/office/drawing/2014/main" id="{453E834D-86DF-4262-B2ED-5B5BB94C7740}"/>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039" y="1577333"/>
            <a:ext cx="757112" cy="757112"/>
          </a:xfrm>
          <a:prstGeom prst="rect">
            <a:avLst/>
          </a:prstGeom>
        </p:spPr>
      </p:pic>
      <p:pic>
        <p:nvPicPr>
          <p:cNvPr id="7" name="Picture 6" descr="Icon representing VM scale sets">
            <a:extLst>
              <a:ext uri="{FF2B5EF4-FFF2-40B4-BE49-F238E27FC236}">
                <a16:creationId xmlns:a16="http://schemas.microsoft.com/office/drawing/2014/main" id="{3827857E-4070-44A9-8325-C3CCC9B3856C}"/>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577" y="2544405"/>
            <a:ext cx="1007106" cy="879084"/>
          </a:xfrm>
          <a:prstGeom prst="rect">
            <a:avLst/>
          </a:prstGeom>
        </p:spPr>
      </p:pic>
      <p:pic>
        <p:nvPicPr>
          <p:cNvPr id="9" name="Picture 8" descr="Icon representing Functions">
            <a:extLst>
              <a:ext uri="{FF2B5EF4-FFF2-40B4-BE49-F238E27FC236}">
                <a16:creationId xmlns:a16="http://schemas.microsoft.com/office/drawing/2014/main" id="{C30AB9B5-A623-43FC-A035-3E82016A41EA}"/>
              </a:ext>
              <a:ext uri="{C183D7F6-B498-43B3-948B-1728B52AA6E4}">
                <adec:decorative xmlns:adec="http://schemas.microsoft.com/office/drawing/2017/decorative" val="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6039" y="4792492"/>
            <a:ext cx="1007106" cy="1007106"/>
          </a:xfrm>
          <a:prstGeom prst="rect">
            <a:avLst/>
          </a:prstGeom>
        </p:spPr>
      </p:pic>
      <p:sp>
        <p:nvSpPr>
          <p:cNvPr id="3" name="Text Placeholder 2">
            <a:extLst>
              <a:ext uri="{FF2B5EF4-FFF2-40B4-BE49-F238E27FC236}">
                <a16:creationId xmlns:a16="http://schemas.microsoft.com/office/drawing/2014/main" id="{1D0D85DA-5CB1-4943-9233-88059DFF0FF1}"/>
              </a:ext>
            </a:extLst>
          </p:cNvPr>
          <p:cNvSpPr>
            <a:spLocks noGrp="1"/>
          </p:cNvSpPr>
          <p:nvPr>
            <p:ph type="body" sz="quarter" idx="10"/>
          </p:nvPr>
        </p:nvSpPr>
        <p:spPr>
          <a:xfrm>
            <a:off x="2150366" y="1635336"/>
            <a:ext cx="9197741" cy="4634089"/>
          </a:xfrm>
        </p:spPr>
        <p:txBody>
          <a:bodyPr/>
          <a:lstStyle/>
          <a:p>
            <a:pPr marL="457200" indent="-457200">
              <a:spcBef>
                <a:spcPts val="0"/>
              </a:spcBef>
              <a:spcAft>
                <a:spcPts val="1800"/>
              </a:spcAft>
              <a:buFont typeface="Arial" panose="020B0604020202020204" pitchFamily="34" charset="0"/>
              <a:buChar char="•"/>
            </a:pPr>
            <a:r>
              <a:rPr lang="en-IE" b="1" dirty="0"/>
              <a:t>Azure VMs </a:t>
            </a:r>
            <a:r>
              <a:rPr lang="en-IE" dirty="0"/>
              <a:t>use Infrastructure as a Service (IaaS) to provide computing power in the cloud.</a:t>
            </a:r>
          </a:p>
          <a:p>
            <a:pPr marL="457200" indent="-457200">
              <a:spcBef>
                <a:spcPts val="0"/>
              </a:spcBef>
              <a:spcAft>
                <a:spcPts val="1800"/>
              </a:spcAft>
              <a:buFont typeface="Arial" panose="020B0604020202020204" pitchFamily="34" charset="0"/>
              <a:buChar char="•"/>
            </a:pPr>
            <a:r>
              <a:rPr lang="en-US" b="1" dirty="0"/>
              <a:t>VM Scale Sets </a:t>
            </a:r>
            <a:r>
              <a:rPr lang="en-US" dirty="0"/>
              <a:t>are designed for the automatic scaling of identical VMs.</a:t>
            </a:r>
          </a:p>
          <a:p>
            <a:pPr marL="457200" indent="-457200">
              <a:spcBef>
                <a:spcPts val="0"/>
              </a:spcBef>
              <a:spcAft>
                <a:spcPts val="1800"/>
              </a:spcAft>
              <a:buFont typeface="Arial" panose="020B0604020202020204" pitchFamily="34" charset="0"/>
              <a:buChar char="•"/>
            </a:pPr>
            <a:r>
              <a:rPr lang="en-US" b="1" dirty="0"/>
              <a:t>App Services </a:t>
            </a:r>
            <a:r>
              <a:rPr lang="en-US" dirty="0"/>
              <a:t>is a Platform as a Service (PaaS) offering to </a:t>
            </a:r>
            <a:r>
              <a:rPr lang="en-IE" dirty="0"/>
              <a:t>build, deploy, and scale enterprise-grade web, mobile, and API apps. </a:t>
            </a:r>
            <a:endParaRPr lang="en-US" dirty="0"/>
          </a:p>
          <a:p>
            <a:pPr marL="457200" indent="-457200">
              <a:spcBef>
                <a:spcPts val="0"/>
              </a:spcBef>
              <a:spcAft>
                <a:spcPts val="1800"/>
              </a:spcAft>
              <a:buFont typeface="Arial" panose="020B0604020202020204" pitchFamily="34" charset="0"/>
              <a:buChar char="•"/>
            </a:pPr>
            <a:r>
              <a:rPr lang="en-US" b="1" dirty="0"/>
              <a:t>Functions </a:t>
            </a:r>
            <a:r>
              <a:rPr lang="en-US" dirty="0"/>
              <a:t>perform compute actions based on an event.</a:t>
            </a:r>
            <a:endParaRPr lang="en-IE" dirty="0"/>
          </a:p>
          <a:p>
            <a:pPr>
              <a:spcAft>
                <a:spcPts val="1800"/>
              </a:spcAft>
            </a:pPr>
            <a:endParaRPr lang="en-US" dirty="0"/>
          </a:p>
        </p:txBody>
      </p:sp>
      <p:pic>
        <p:nvPicPr>
          <p:cNvPr id="2" name="Picture 20">
            <a:extLst>
              <a:ext uri="{FF2B5EF4-FFF2-40B4-BE49-F238E27FC236}">
                <a16:creationId xmlns:a16="http://schemas.microsoft.com/office/drawing/2014/main" id="{10D0135A-A550-E0EA-2C05-319AB539187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50044" y="3564505"/>
            <a:ext cx="1024369" cy="1024369"/>
          </a:xfrm>
          <a:prstGeom prst="rect">
            <a:avLst/>
          </a:prstGeom>
        </p:spPr>
      </p:pic>
    </p:spTree>
    <p:extLst>
      <p:ext uri="{BB962C8B-B14F-4D97-AF65-F5344CB8AC3E}">
        <p14:creationId xmlns:p14="http://schemas.microsoft.com/office/powerpoint/2010/main" val="28573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59865" y="322111"/>
            <a:ext cx="5870597" cy="863595"/>
          </a:xfrm>
        </p:spPr>
        <p:txBody>
          <a:bodyPr>
            <a:noAutofit/>
          </a:bodyPr>
          <a:lstStyle/>
          <a:p>
            <a:r>
              <a:rPr lang="en-US" b="1" dirty="0"/>
              <a:t>Azure Compute Services</a:t>
            </a:r>
          </a:p>
        </p:txBody>
      </p:sp>
      <p:sp>
        <p:nvSpPr>
          <p:cNvPr id="3" name="Text Placeholder 2">
            <a:extLst>
              <a:ext uri="{FF2B5EF4-FFF2-40B4-BE49-F238E27FC236}">
                <a16:creationId xmlns:a16="http://schemas.microsoft.com/office/drawing/2014/main" id="{1D0D85DA-5CB1-4943-9233-88059DFF0FF1}"/>
              </a:ext>
            </a:extLst>
          </p:cNvPr>
          <p:cNvSpPr>
            <a:spLocks noGrp="1"/>
          </p:cNvSpPr>
          <p:nvPr>
            <p:ph type="body" sz="quarter" idx="10"/>
          </p:nvPr>
        </p:nvSpPr>
        <p:spPr>
          <a:xfrm>
            <a:off x="2125134" y="1564995"/>
            <a:ext cx="9222974" cy="3066272"/>
          </a:xfrm>
        </p:spPr>
        <p:txBody>
          <a:bodyPr/>
          <a:lstStyle/>
          <a:p>
            <a:pPr marL="457200" indent="-457200">
              <a:spcBef>
                <a:spcPts val="0"/>
              </a:spcBef>
              <a:spcAft>
                <a:spcPts val="1800"/>
              </a:spcAft>
              <a:buFont typeface="Arial" panose="020B0604020202020204" pitchFamily="34" charset="0"/>
              <a:buChar char="•"/>
            </a:pPr>
            <a:r>
              <a:rPr lang="en-IE" b="1" dirty="0"/>
              <a:t>Azure Container Instances: </a:t>
            </a:r>
            <a:r>
              <a:rPr lang="en-IE" dirty="0"/>
              <a:t>a PaaS offering that runs a container in Azure without the need to manage a virtual machine or additional services.</a:t>
            </a:r>
          </a:p>
          <a:p>
            <a:pPr marL="457200" indent="-457200">
              <a:spcBef>
                <a:spcPts val="0"/>
              </a:spcBef>
              <a:spcAft>
                <a:spcPts val="1800"/>
              </a:spcAft>
              <a:buFont typeface="Arial" panose="020B0604020202020204" pitchFamily="34" charset="0"/>
              <a:buChar char="•"/>
            </a:pPr>
            <a:r>
              <a:rPr lang="en-US" b="1" dirty="0"/>
              <a:t>Azure Kubernetes Service: </a:t>
            </a:r>
            <a:r>
              <a:rPr lang="en-US" dirty="0"/>
              <a:t>an orchestration service for containers with distributed architectures and large volumes of containers. </a:t>
            </a:r>
          </a:p>
          <a:p>
            <a:pPr>
              <a:spcAft>
                <a:spcPts val="1800"/>
              </a:spcAft>
            </a:pPr>
            <a:endParaRPr lang="en-US" dirty="0"/>
          </a:p>
        </p:txBody>
      </p:sp>
      <p:pic>
        <p:nvPicPr>
          <p:cNvPr id="2" name="Picture 6">
            <a:extLst>
              <a:ext uri="{FF2B5EF4-FFF2-40B4-BE49-F238E27FC236}">
                <a16:creationId xmlns:a16="http://schemas.microsoft.com/office/drawing/2014/main" id="{409C5549-C8AC-0177-DB7F-9708853E871A}"/>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15041" y="1564994"/>
            <a:ext cx="1095264" cy="1095264"/>
          </a:xfrm>
          <a:prstGeom prst="rect">
            <a:avLst/>
          </a:prstGeom>
        </p:spPr>
      </p:pic>
      <p:pic>
        <p:nvPicPr>
          <p:cNvPr id="4" name="Picture 4">
            <a:extLst>
              <a:ext uri="{FF2B5EF4-FFF2-40B4-BE49-F238E27FC236}">
                <a16:creationId xmlns:a16="http://schemas.microsoft.com/office/drawing/2014/main" id="{EB3DA839-5AC9-12B9-9FDA-141684CDFA5B}"/>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15041" y="2980674"/>
            <a:ext cx="1095264" cy="1095264"/>
          </a:xfrm>
          <a:prstGeom prst="rect">
            <a:avLst/>
          </a:prstGeom>
        </p:spPr>
      </p:pic>
    </p:spTree>
    <p:extLst>
      <p:ext uri="{BB962C8B-B14F-4D97-AF65-F5344CB8AC3E}">
        <p14:creationId xmlns:p14="http://schemas.microsoft.com/office/powerpoint/2010/main" val="110973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478" y="442164"/>
            <a:ext cx="6157912" cy="4181475"/>
          </a:xfrm>
          <a:prstGeom prst="rect">
            <a:avLst/>
          </a:prstGeom>
        </p:spPr>
      </p:pic>
      <p:pic>
        <p:nvPicPr>
          <p:cNvPr id="3" name="Picture 2"/>
          <p:cNvPicPr>
            <a:picLocks noChangeAspect="1"/>
          </p:cNvPicPr>
          <p:nvPr/>
        </p:nvPicPr>
        <p:blipFill>
          <a:blip r:embed="rId3"/>
          <a:stretch>
            <a:fillRect/>
          </a:stretch>
        </p:blipFill>
        <p:spPr>
          <a:xfrm>
            <a:off x="6152637" y="2325330"/>
            <a:ext cx="6039363" cy="4162425"/>
          </a:xfrm>
          <a:prstGeom prst="rect">
            <a:avLst/>
          </a:prstGeom>
        </p:spPr>
      </p:pic>
    </p:spTree>
    <p:extLst>
      <p:ext uri="{BB962C8B-B14F-4D97-AF65-F5344CB8AC3E}">
        <p14:creationId xmlns:p14="http://schemas.microsoft.com/office/powerpoint/2010/main" val="561796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4094" y="173065"/>
            <a:ext cx="5696426" cy="838042"/>
          </a:xfrm>
        </p:spPr>
        <p:txBody>
          <a:bodyPr/>
          <a:lstStyle/>
          <a:p>
            <a:r>
              <a:rPr lang="en-US" b="1" dirty="0"/>
              <a:t>Azure Network Services</a:t>
            </a:r>
          </a:p>
        </p:txBody>
      </p:sp>
      <p:sp>
        <p:nvSpPr>
          <p:cNvPr id="6" name="Text Placeholder 5"/>
          <p:cNvSpPr>
            <a:spLocks noGrp="1"/>
          </p:cNvSpPr>
          <p:nvPr>
            <p:ph type="body" sz="quarter" idx="10"/>
          </p:nvPr>
        </p:nvSpPr>
        <p:spPr>
          <a:xfrm>
            <a:off x="1387736" y="1388546"/>
            <a:ext cx="10095018" cy="4483279"/>
          </a:xfrm>
        </p:spPr>
        <p:txBody>
          <a:bodyPr/>
          <a:lstStyle/>
          <a:p>
            <a:pPr marL="344488" indent="-344488">
              <a:buFont typeface="Arial" panose="020B0604020202020204" pitchFamily="34" charset="0"/>
              <a:buChar char="•"/>
            </a:pPr>
            <a:r>
              <a:rPr lang="en-IE" b="1" dirty="0"/>
              <a:t>Azure Virtual Network </a:t>
            </a:r>
            <a:r>
              <a:rPr lang="en-US" sz="2800" dirty="0">
                <a:gradFill>
                  <a:gsLst>
                    <a:gs pos="2917">
                      <a:schemeClr val="tx1"/>
                    </a:gs>
                    <a:gs pos="30000">
                      <a:schemeClr val="tx1"/>
                    </a:gs>
                  </a:gsLst>
                  <a:lin ang="5400000" scaled="0"/>
                </a:gradFill>
              </a:rPr>
              <a:t>enables Azure resources to communicate with each other, the internet and on-premises networks. </a:t>
            </a:r>
          </a:p>
          <a:p>
            <a:endParaRPr lang="en-US" sz="2800" dirty="0">
              <a:gradFill>
                <a:gsLst>
                  <a:gs pos="2917">
                    <a:schemeClr val="tx1"/>
                  </a:gs>
                  <a:gs pos="30000">
                    <a:schemeClr val="tx1"/>
                  </a:gs>
                </a:gsLst>
                <a:lin ang="5400000" scaled="0"/>
              </a:gradFill>
            </a:endParaRPr>
          </a:p>
          <a:p>
            <a:pPr marL="344488" indent="-344488">
              <a:buFont typeface="Arial" panose="020B0604020202020204" pitchFamily="34" charset="0"/>
              <a:buChar char="•"/>
            </a:pPr>
            <a:r>
              <a:rPr lang="en-US" b="1" dirty="0"/>
              <a:t>Subnet</a:t>
            </a:r>
            <a:r>
              <a:rPr lang="en-US" b="0" i="0" dirty="0">
                <a:solidFill>
                  <a:srgbClr val="202124"/>
                </a:solidFill>
                <a:effectLst/>
                <a:latin typeface="arial" panose="020B0604020202020204" pitchFamily="34" charset="0"/>
              </a:rPr>
              <a:t> </a:t>
            </a:r>
            <a:r>
              <a:rPr lang="en-US" dirty="0">
                <a:gradFill>
                  <a:gsLst>
                    <a:gs pos="2917">
                      <a:schemeClr val="tx1"/>
                    </a:gs>
                    <a:gs pos="30000">
                      <a:schemeClr val="tx1"/>
                    </a:gs>
                  </a:gsLst>
                  <a:lin ang="5400000" scaled="0"/>
                </a:gradFill>
              </a:rPr>
              <a:t>is a range of IP addresses in the virtual network. You can divide a virtual network into multiple subnets for organization and security. Each NIC in a VM is connected to one subnet in one virtual network.</a:t>
            </a:r>
          </a:p>
          <a:p>
            <a:endParaRPr lang="en-US" sz="2800" dirty="0">
              <a:gradFill>
                <a:gsLst>
                  <a:gs pos="2917">
                    <a:schemeClr val="tx1"/>
                  </a:gs>
                  <a:gs pos="30000">
                    <a:schemeClr val="tx1"/>
                  </a:gs>
                </a:gsLst>
                <a:lin ang="5400000" scaled="0"/>
              </a:gradFill>
            </a:endParaRPr>
          </a:p>
          <a:p>
            <a:pPr marL="344488" indent="-344488">
              <a:buFont typeface="Arial" panose="020B0604020202020204" pitchFamily="34" charset="0"/>
              <a:buChar char="•"/>
            </a:pPr>
            <a:r>
              <a:rPr lang="en-US" b="1" dirty="0"/>
              <a:t>Azure Load Balancer </a:t>
            </a:r>
            <a:r>
              <a:rPr lang="en-US" dirty="0"/>
              <a:t>automatically scales to create highly-available access to applications or resources.</a:t>
            </a:r>
          </a:p>
        </p:txBody>
      </p:sp>
      <p:pic>
        <p:nvPicPr>
          <p:cNvPr id="7" name="Picture 6" descr="Icon representing Azure Load Balancer">
            <a:extLst>
              <a:ext uri="{FF2B5EF4-FFF2-40B4-BE49-F238E27FC236}">
                <a16:creationId xmlns:a16="http://schemas.microsoft.com/office/drawing/2014/main" id="{9BD81EA1-EAE0-4D49-A18E-63B5017D3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094" y="4934112"/>
            <a:ext cx="738870" cy="526256"/>
          </a:xfrm>
          <a:prstGeom prst="rect">
            <a:avLst/>
          </a:prstGeom>
        </p:spPr>
      </p:pic>
      <p:pic>
        <p:nvPicPr>
          <p:cNvPr id="8" name="Picture 7" descr="Icon representing Azure Virtual Network">
            <a:extLst>
              <a:ext uri="{FF2B5EF4-FFF2-40B4-BE49-F238E27FC236}">
                <a16:creationId xmlns:a16="http://schemas.microsoft.com/office/drawing/2014/main" id="{E82981D4-C8A0-4BA0-9E81-A003A720B7FF}"/>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84094" y="1484552"/>
            <a:ext cx="738871" cy="429854"/>
          </a:xfrm>
          <a:prstGeom prst="rect">
            <a:avLst/>
          </a:prstGeom>
        </p:spPr>
      </p:pic>
      <p:pic>
        <p:nvPicPr>
          <p:cNvPr id="1026" name="Picture 2" descr="Azure Virtual Network | Secure Your Applications using VPC | Edureka">
            <a:extLst>
              <a:ext uri="{FF2B5EF4-FFF2-40B4-BE49-F238E27FC236}">
                <a16:creationId xmlns:a16="http://schemas.microsoft.com/office/drawing/2014/main" id="{ABDA0B28-4947-A0FB-3E5F-6120FF32AA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094" y="2838288"/>
            <a:ext cx="793354" cy="42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56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2">
            <a:extLst>
              <a:ext uri="{FF2B5EF4-FFF2-40B4-BE49-F238E27FC236}">
                <a16:creationId xmlns:a16="http://schemas.microsoft.com/office/drawing/2014/main" id="{734482AF-F683-441E-A843-78A1AAAC3F24}"/>
              </a:ext>
              <a:ext uri="{C183D7F6-B498-43B3-948B-1728B52AA6E4}">
                <adec:decorative xmlns:adec="http://schemas.microsoft.com/office/drawing/2017/decorative" val="1"/>
              </a:ext>
            </a:extLst>
          </p:cNvPr>
          <p:cNvSpPr>
            <a:spLocks noGrp="1"/>
          </p:cNvSpPr>
          <p:nvPr>
            <p:ph type="title"/>
          </p:nvPr>
        </p:nvSpPr>
        <p:spPr>
          <a:xfrm>
            <a:off x="234785" y="227266"/>
            <a:ext cx="8678103" cy="1143000"/>
          </a:xfrm>
        </p:spPr>
        <p:txBody>
          <a:bodyPr/>
          <a:lstStyle/>
          <a:p>
            <a:r>
              <a:rPr lang="en-US" b="1" spc="-80" dirty="0"/>
              <a:t>Learning Path for </a:t>
            </a:r>
            <a:r>
              <a:rPr lang="en-US" b="1" dirty="0"/>
              <a:t>Azure Fundamentals</a:t>
            </a:r>
          </a:p>
        </p:txBody>
      </p:sp>
      <p:grpSp>
        <p:nvGrpSpPr>
          <p:cNvPr id="127" name="Group 126">
            <a:extLst>
              <a:ext uri="{FF2B5EF4-FFF2-40B4-BE49-F238E27FC236}">
                <a16:creationId xmlns:a16="http://schemas.microsoft.com/office/drawing/2014/main" id="{EDABFE44-D55F-460F-B830-DCD5C71FCD44}"/>
              </a:ext>
              <a:ext uri="{C183D7F6-B498-43B3-948B-1728B52AA6E4}">
                <adec:decorative xmlns:adec="http://schemas.microsoft.com/office/drawing/2017/decorative" val="1"/>
              </a:ext>
            </a:extLst>
          </p:cNvPr>
          <p:cNvGrpSpPr/>
          <p:nvPr/>
        </p:nvGrpSpPr>
        <p:grpSpPr>
          <a:xfrm>
            <a:off x="905830" y="3442612"/>
            <a:ext cx="8691113" cy="1010317"/>
            <a:chOff x="2164355" y="3617533"/>
            <a:chExt cx="7994678" cy="563861"/>
          </a:xfrm>
        </p:grpSpPr>
        <p:cxnSp>
          <p:nvCxnSpPr>
            <p:cNvPr id="128" name="Straight Connector 127">
              <a:extLst>
                <a:ext uri="{FF2B5EF4-FFF2-40B4-BE49-F238E27FC236}">
                  <a16:creationId xmlns:a16="http://schemas.microsoft.com/office/drawing/2014/main" id="{9963E0FB-6B39-4106-AA24-E637736FEA0E}"/>
                </a:ext>
              </a:extLst>
            </p:cNvPr>
            <p:cNvCxnSpPr>
              <a:cxnSpLocks/>
              <a:endCxn id="131" idx="0"/>
            </p:cNvCxnSpPr>
            <p:nvPr/>
          </p:nvCxnSpPr>
          <p:spPr>
            <a:xfrm>
              <a:off x="2164355" y="3890783"/>
              <a:ext cx="910612" cy="246"/>
            </a:xfrm>
            <a:prstGeom prst="line">
              <a:avLst/>
            </a:prstGeom>
            <a:noFill/>
            <a:ln w="25400">
              <a:solidFill>
                <a:schemeClr val="accent1"/>
              </a:solidFill>
              <a:headEnd type="none" w="med" len="med"/>
              <a:tailEnd type="none" w="lg" len="lg"/>
            </a:ln>
          </p:spPr>
          <p:style>
            <a:lnRef idx="2">
              <a:schemeClr val="accent1">
                <a:shade val="50000"/>
              </a:schemeClr>
            </a:lnRef>
            <a:fillRef idx="1">
              <a:schemeClr val="accent1"/>
            </a:fillRef>
            <a:effectRef idx="0">
              <a:schemeClr val="accent1"/>
            </a:effectRef>
            <a:fontRef idx="minor">
              <a:schemeClr val="lt1"/>
            </a:fontRef>
          </p:style>
        </p:cxnSp>
        <p:grpSp>
          <p:nvGrpSpPr>
            <p:cNvPr id="129" name="Group 128">
              <a:extLst>
                <a:ext uri="{FF2B5EF4-FFF2-40B4-BE49-F238E27FC236}">
                  <a16:creationId xmlns:a16="http://schemas.microsoft.com/office/drawing/2014/main" id="{58A04EB9-D699-4695-A707-5533CB1B4924}"/>
                </a:ext>
              </a:extLst>
            </p:cNvPr>
            <p:cNvGrpSpPr/>
            <p:nvPr/>
          </p:nvGrpSpPr>
          <p:grpSpPr>
            <a:xfrm>
              <a:off x="3074954" y="3617533"/>
              <a:ext cx="5661843" cy="563861"/>
              <a:chOff x="3196334" y="3202302"/>
              <a:chExt cx="5661843" cy="1531610"/>
            </a:xfrm>
          </p:grpSpPr>
          <p:sp>
            <p:nvSpPr>
              <p:cNvPr id="131" name="Freeform: Shape 9">
                <a:extLst>
                  <a:ext uri="{FF2B5EF4-FFF2-40B4-BE49-F238E27FC236}">
                    <a16:creationId xmlns:a16="http://schemas.microsoft.com/office/drawing/2014/main" id="{6605A5B3-7EEC-4C63-B7EF-4A5E88EADAF5}"/>
                  </a:ext>
                </a:extLst>
              </p:cNvPr>
              <p:cNvSpPr/>
              <p:nvPr/>
            </p:nvSpPr>
            <p:spPr bwMode="auto">
              <a:xfrm flipV="1">
                <a:off x="3196346" y="3921637"/>
                <a:ext cx="5661831" cy="812275"/>
              </a:xfrm>
              <a:custGeom>
                <a:avLst/>
                <a:gdLst>
                  <a:gd name="connsiteX0" fmla="*/ 0 w 3897443"/>
                  <a:gd name="connsiteY0" fmla="*/ 1299261 h 1300354"/>
                  <a:gd name="connsiteX1" fmla="*/ 1768840 w 3897443"/>
                  <a:gd name="connsiteY1" fmla="*/ 1134369 h 1300354"/>
                  <a:gd name="connsiteX2" fmla="*/ 2983043 w 3897443"/>
                  <a:gd name="connsiteY2" fmla="*/ 264939 h 1300354"/>
                  <a:gd name="connsiteX3" fmla="*/ 3897443 w 3897443"/>
                  <a:gd name="connsiteY3" fmla="*/ 160008 h 1300354"/>
                  <a:gd name="connsiteX0" fmla="*/ 0 w 3897443"/>
                  <a:gd name="connsiteY0" fmla="*/ 1145491 h 1146584"/>
                  <a:gd name="connsiteX1" fmla="*/ 1768840 w 3897443"/>
                  <a:gd name="connsiteY1" fmla="*/ 980599 h 1146584"/>
                  <a:gd name="connsiteX2" fmla="*/ 2983043 w 3897443"/>
                  <a:gd name="connsiteY2" fmla="*/ 111169 h 1146584"/>
                  <a:gd name="connsiteX3" fmla="*/ 3897443 w 3897443"/>
                  <a:gd name="connsiteY3" fmla="*/ 6238 h 1146584"/>
                  <a:gd name="connsiteX0" fmla="*/ 0 w 3891223"/>
                  <a:gd name="connsiteY0" fmla="*/ 1170355 h 1171448"/>
                  <a:gd name="connsiteX1" fmla="*/ 1768840 w 3891223"/>
                  <a:gd name="connsiteY1" fmla="*/ 1005463 h 1171448"/>
                  <a:gd name="connsiteX2" fmla="*/ 2983043 w 3891223"/>
                  <a:gd name="connsiteY2" fmla="*/ 136033 h 1171448"/>
                  <a:gd name="connsiteX3" fmla="*/ 3891223 w 3891223"/>
                  <a:gd name="connsiteY3" fmla="*/ 0 h 1171448"/>
                  <a:gd name="connsiteX0" fmla="*/ 0 w 3891223"/>
                  <a:gd name="connsiteY0" fmla="*/ 1170355 h 1170484"/>
                  <a:gd name="connsiteX1" fmla="*/ 1768840 w 3891223"/>
                  <a:gd name="connsiteY1" fmla="*/ 1005463 h 1170484"/>
                  <a:gd name="connsiteX2" fmla="*/ 2983043 w 3891223"/>
                  <a:gd name="connsiteY2" fmla="*/ 136033 h 1170484"/>
                  <a:gd name="connsiteX3" fmla="*/ 3891223 w 3891223"/>
                  <a:gd name="connsiteY3" fmla="*/ 0 h 1170484"/>
                  <a:gd name="connsiteX0" fmla="*/ 0 w 3891223"/>
                  <a:gd name="connsiteY0" fmla="*/ 1172000 h 1175366"/>
                  <a:gd name="connsiteX1" fmla="*/ 1804876 w 3891223"/>
                  <a:gd name="connsiteY1" fmla="*/ 1100893 h 1175366"/>
                  <a:gd name="connsiteX2" fmla="*/ 2983043 w 3891223"/>
                  <a:gd name="connsiteY2" fmla="*/ 137678 h 1175366"/>
                  <a:gd name="connsiteX3" fmla="*/ 3891223 w 3891223"/>
                  <a:gd name="connsiteY3" fmla="*/ 1645 h 1175366"/>
                  <a:gd name="connsiteX0" fmla="*/ 0 w 3891223"/>
                  <a:gd name="connsiteY0" fmla="*/ 1172000 h 1172182"/>
                  <a:gd name="connsiteX1" fmla="*/ 1804876 w 3891223"/>
                  <a:gd name="connsiteY1" fmla="*/ 1100893 h 1172182"/>
                  <a:gd name="connsiteX2" fmla="*/ 2983043 w 3891223"/>
                  <a:gd name="connsiteY2" fmla="*/ 137678 h 1172182"/>
                  <a:gd name="connsiteX3" fmla="*/ 3891223 w 3891223"/>
                  <a:gd name="connsiteY3" fmla="*/ 1645 h 1172182"/>
                  <a:gd name="connsiteX0" fmla="*/ 0 w 3891223"/>
                  <a:gd name="connsiteY0" fmla="*/ 1173247 h 1173640"/>
                  <a:gd name="connsiteX1" fmla="*/ 1747512 w 3891223"/>
                  <a:gd name="connsiteY1" fmla="*/ 1133242 h 1173640"/>
                  <a:gd name="connsiteX2" fmla="*/ 2983043 w 3891223"/>
                  <a:gd name="connsiteY2" fmla="*/ 138925 h 1173640"/>
                  <a:gd name="connsiteX3" fmla="*/ 3891223 w 3891223"/>
                  <a:gd name="connsiteY3" fmla="*/ 2892 h 1173640"/>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0355 h 1170355"/>
                  <a:gd name="connsiteX1" fmla="*/ 1747512 w 3891223"/>
                  <a:gd name="connsiteY1" fmla="*/ 1155231 h 1170355"/>
                  <a:gd name="connsiteX2" fmla="*/ 2983043 w 3891223"/>
                  <a:gd name="connsiteY2" fmla="*/ 136033 h 1170355"/>
                  <a:gd name="connsiteX3" fmla="*/ 3891223 w 3891223"/>
                  <a:gd name="connsiteY3" fmla="*/ 0 h 1170355"/>
                  <a:gd name="connsiteX0" fmla="*/ 0 w 3878475"/>
                  <a:gd name="connsiteY0" fmla="*/ 1118349 h 1118349"/>
                  <a:gd name="connsiteX1" fmla="*/ 1747512 w 3878475"/>
                  <a:gd name="connsiteY1" fmla="*/ 1103225 h 1118349"/>
                  <a:gd name="connsiteX2" fmla="*/ 2983043 w 3878475"/>
                  <a:gd name="connsiteY2" fmla="*/ 84027 h 1118349"/>
                  <a:gd name="connsiteX3" fmla="*/ 3878475 w 3878475"/>
                  <a:gd name="connsiteY3" fmla="*/ 3978 h 1118349"/>
                  <a:gd name="connsiteX0" fmla="*/ 0 w 3878475"/>
                  <a:gd name="connsiteY0" fmla="*/ 1114371 h 1114371"/>
                  <a:gd name="connsiteX1" fmla="*/ 1747512 w 3878475"/>
                  <a:gd name="connsiteY1" fmla="*/ 1099247 h 1114371"/>
                  <a:gd name="connsiteX2" fmla="*/ 2983043 w 3878475"/>
                  <a:gd name="connsiteY2" fmla="*/ 80049 h 1114371"/>
                  <a:gd name="connsiteX3" fmla="*/ 3878475 w 3878475"/>
                  <a:gd name="connsiteY3" fmla="*/ 0 h 1114371"/>
                  <a:gd name="connsiteX0" fmla="*/ 0 w 3878475"/>
                  <a:gd name="connsiteY0" fmla="*/ 1070829 h 1070829"/>
                  <a:gd name="connsiteX1" fmla="*/ 1747512 w 3878475"/>
                  <a:gd name="connsiteY1" fmla="*/ 1055705 h 1070829"/>
                  <a:gd name="connsiteX2" fmla="*/ 2983043 w 3878475"/>
                  <a:gd name="connsiteY2" fmla="*/ 36507 h 1070829"/>
                  <a:gd name="connsiteX3" fmla="*/ 3878475 w 3878475"/>
                  <a:gd name="connsiteY3" fmla="*/ 0 h 1070829"/>
                  <a:gd name="connsiteX0" fmla="*/ 0 w 3878475"/>
                  <a:gd name="connsiteY0" fmla="*/ 1070829 h 1070829"/>
                  <a:gd name="connsiteX1" fmla="*/ 1747512 w 3878475"/>
                  <a:gd name="connsiteY1" fmla="*/ 1055705 h 1070829"/>
                  <a:gd name="connsiteX2" fmla="*/ 2983043 w 3878475"/>
                  <a:gd name="connsiteY2" fmla="*/ 36507 h 1070829"/>
                  <a:gd name="connsiteX3" fmla="*/ 3878475 w 3878475"/>
                  <a:gd name="connsiteY3" fmla="*/ 0 h 1070829"/>
                  <a:gd name="connsiteX0" fmla="*/ 0 w 3878475"/>
                  <a:gd name="connsiteY0" fmla="*/ 1070829 h 1070829"/>
                  <a:gd name="connsiteX1" fmla="*/ 1747512 w 3878475"/>
                  <a:gd name="connsiteY1" fmla="*/ 1055705 h 1070829"/>
                  <a:gd name="connsiteX2" fmla="*/ 2983043 w 3878475"/>
                  <a:gd name="connsiteY2" fmla="*/ 36507 h 1070829"/>
                  <a:gd name="connsiteX3" fmla="*/ 3878475 w 3878475"/>
                  <a:gd name="connsiteY3" fmla="*/ 0 h 1070829"/>
                  <a:gd name="connsiteX0" fmla="*/ 0 w 3878475"/>
                  <a:gd name="connsiteY0" fmla="*/ 1070829 h 1070829"/>
                  <a:gd name="connsiteX1" fmla="*/ 1747512 w 3878475"/>
                  <a:gd name="connsiteY1" fmla="*/ 1069152 h 1070829"/>
                  <a:gd name="connsiteX2" fmla="*/ 2983043 w 3878475"/>
                  <a:gd name="connsiteY2" fmla="*/ 36507 h 1070829"/>
                  <a:gd name="connsiteX3" fmla="*/ 3878475 w 3878475"/>
                  <a:gd name="connsiteY3" fmla="*/ 0 h 1070829"/>
                  <a:gd name="connsiteX0" fmla="*/ 0 w 3878475"/>
                  <a:gd name="connsiteY0" fmla="*/ 1047616 h 1047616"/>
                  <a:gd name="connsiteX1" fmla="*/ 1747512 w 3878475"/>
                  <a:gd name="connsiteY1" fmla="*/ 1045939 h 1047616"/>
                  <a:gd name="connsiteX2" fmla="*/ 2983043 w 3878475"/>
                  <a:gd name="connsiteY2" fmla="*/ 13294 h 1047616"/>
                  <a:gd name="connsiteX3" fmla="*/ 3878475 w 3878475"/>
                  <a:gd name="connsiteY3" fmla="*/ 7495 h 1047616"/>
                  <a:gd name="connsiteX0" fmla="*/ 0 w 3878475"/>
                  <a:gd name="connsiteY0" fmla="*/ 1040121 h 1040121"/>
                  <a:gd name="connsiteX1" fmla="*/ 1747512 w 3878475"/>
                  <a:gd name="connsiteY1" fmla="*/ 1038444 h 1040121"/>
                  <a:gd name="connsiteX2" fmla="*/ 2983043 w 3878475"/>
                  <a:gd name="connsiteY2" fmla="*/ 5799 h 1040121"/>
                  <a:gd name="connsiteX3" fmla="*/ 3878475 w 3878475"/>
                  <a:gd name="connsiteY3" fmla="*/ 0 h 1040121"/>
                  <a:gd name="connsiteX0" fmla="*/ 0 w 3878475"/>
                  <a:gd name="connsiteY0" fmla="*/ 1040121 h 1040121"/>
                  <a:gd name="connsiteX1" fmla="*/ 1747512 w 3878475"/>
                  <a:gd name="connsiteY1" fmla="*/ 1038444 h 1040121"/>
                  <a:gd name="connsiteX2" fmla="*/ 2983043 w 3878475"/>
                  <a:gd name="connsiteY2" fmla="*/ 5799 h 1040121"/>
                  <a:gd name="connsiteX3" fmla="*/ 3878475 w 3878475"/>
                  <a:gd name="connsiteY3" fmla="*/ 0 h 1040121"/>
                  <a:gd name="connsiteX0" fmla="*/ 0 w 2130963"/>
                  <a:gd name="connsiteY0" fmla="*/ 1038444 h 1038444"/>
                  <a:gd name="connsiteX1" fmla="*/ 1235531 w 2130963"/>
                  <a:gd name="connsiteY1" fmla="*/ 5799 h 1038444"/>
                  <a:gd name="connsiteX2" fmla="*/ 2130963 w 2130963"/>
                  <a:gd name="connsiteY2" fmla="*/ 0 h 1038444"/>
                  <a:gd name="connsiteX0" fmla="*/ 0 w 4897079"/>
                  <a:gd name="connsiteY0" fmla="*/ 1038444 h 1038444"/>
                  <a:gd name="connsiteX1" fmla="*/ 1235531 w 4897079"/>
                  <a:gd name="connsiteY1" fmla="*/ 5799 h 1038444"/>
                  <a:gd name="connsiteX2" fmla="*/ 4897079 w 4897079"/>
                  <a:gd name="connsiteY2" fmla="*/ 0 h 1038444"/>
                  <a:gd name="connsiteX0" fmla="*/ 0 w 5121528"/>
                  <a:gd name="connsiteY0" fmla="*/ 1038444 h 1038444"/>
                  <a:gd name="connsiteX1" fmla="*/ 1235531 w 5121528"/>
                  <a:gd name="connsiteY1" fmla="*/ 5799 h 1038444"/>
                  <a:gd name="connsiteX2" fmla="*/ 5121528 w 5121528"/>
                  <a:gd name="connsiteY2" fmla="*/ 0 h 1038444"/>
                  <a:gd name="connsiteX0" fmla="*/ 0 w 6788057"/>
                  <a:gd name="connsiteY0" fmla="*/ 1038444 h 1038444"/>
                  <a:gd name="connsiteX1" fmla="*/ 1235531 w 6788057"/>
                  <a:gd name="connsiteY1" fmla="*/ 5799 h 1038444"/>
                  <a:gd name="connsiteX2" fmla="*/ 6788057 w 6788057"/>
                  <a:gd name="connsiteY2" fmla="*/ 0 h 1038444"/>
                  <a:gd name="connsiteX0" fmla="*/ 0 w 10979784"/>
                  <a:gd name="connsiteY0" fmla="*/ 1057544 h 1057544"/>
                  <a:gd name="connsiteX1" fmla="*/ 1235531 w 10979784"/>
                  <a:gd name="connsiteY1" fmla="*/ 24899 h 1057544"/>
                  <a:gd name="connsiteX2" fmla="*/ 10979784 w 10979784"/>
                  <a:gd name="connsiteY2" fmla="*/ 0 h 1057544"/>
                  <a:gd name="connsiteX0" fmla="*/ 0 w 10946442"/>
                  <a:gd name="connsiteY0" fmla="*/ 1052769 h 1052769"/>
                  <a:gd name="connsiteX1" fmla="*/ 1235531 w 10946442"/>
                  <a:gd name="connsiteY1" fmla="*/ 20124 h 1052769"/>
                  <a:gd name="connsiteX2" fmla="*/ 10946442 w 10946442"/>
                  <a:gd name="connsiteY2" fmla="*/ 0 h 1052769"/>
                  <a:gd name="connsiteX0" fmla="*/ 0 w 10951205"/>
                  <a:gd name="connsiteY0" fmla="*/ 1038443 h 1038443"/>
                  <a:gd name="connsiteX1" fmla="*/ 1235531 w 10951205"/>
                  <a:gd name="connsiteY1" fmla="*/ 5798 h 1038443"/>
                  <a:gd name="connsiteX2" fmla="*/ 10951205 w 10951205"/>
                  <a:gd name="connsiteY2" fmla="*/ 0 h 1038443"/>
                  <a:gd name="connsiteX0" fmla="*/ 0 w 11633709"/>
                  <a:gd name="connsiteY0" fmla="*/ 1112553 h 1112553"/>
                  <a:gd name="connsiteX1" fmla="*/ 1235531 w 11633709"/>
                  <a:gd name="connsiteY1" fmla="*/ 79908 h 1112553"/>
                  <a:gd name="connsiteX2" fmla="*/ 10903199 w 11633709"/>
                  <a:gd name="connsiteY2" fmla="*/ 69273 h 1112553"/>
                  <a:gd name="connsiteX3" fmla="*/ 10951205 w 11633709"/>
                  <a:gd name="connsiteY3" fmla="*/ 74110 h 1112553"/>
                  <a:gd name="connsiteX0" fmla="*/ 0 w 12010908"/>
                  <a:gd name="connsiteY0" fmla="*/ 1112553 h 1143717"/>
                  <a:gd name="connsiteX1" fmla="*/ 1235531 w 12010908"/>
                  <a:gd name="connsiteY1" fmla="*/ 79908 h 1143717"/>
                  <a:gd name="connsiteX2" fmla="*/ 10903199 w 12010908"/>
                  <a:gd name="connsiteY2" fmla="*/ 69273 h 1143717"/>
                  <a:gd name="connsiteX3" fmla="*/ 11894344 w 12010908"/>
                  <a:gd name="connsiteY3" fmla="*/ 1143717 h 1143717"/>
                  <a:gd name="connsiteX0" fmla="*/ 0 w 11894344"/>
                  <a:gd name="connsiteY0" fmla="*/ 1112553 h 1143717"/>
                  <a:gd name="connsiteX1" fmla="*/ 1235531 w 11894344"/>
                  <a:gd name="connsiteY1" fmla="*/ 79908 h 1143717"/>
                  <a:gd name="connsiteX2" fmla="*/ 10903199 w 11894344"/>
                  <a:gd name="connsiteY2" fmla="*/ 69273 h 1143717"/>
                  <a:gd name="connsiteX3" fmla="*/ 11894344 w 11894344"/>
                  <a:gd name="connsiteY3" fmla="*/ 1143717 h 1143717"/>
                  <a:gd name="connsiteX0" fmla="*/ 0 w 11894344"/>
                  <a:gd name="connsiteY0" fmla="*/ 1043279 h 1074443"/>
                  <a:gd name="connsiteX1" fmla="*/ 1235531 w 11894344"/>
                  <a:gd name="connsiteY1" fmla="*/ 10634 h 1074443"/>
                  <a:gd name="connsiteX2" fmla="*/ 10903199 w 11894344"/>
                  <a:gd name="connsiteY2" fmla="*/ -1 h 1074443"/>
                  <a:gd name="connsiteX3" fmla="*/ 11894344 w 11894344"/>
                  <a:gd name="connsiteY3" fmla="*/ 1074443 h 1074443"/>
                  <a:gd name="connsiteX0" fmla="*/ 0 w 11894344"/>
                  <a:gd name="connsiteY0" fmla="*/ 1043279 h 1074443"/>
                  <a:gd name="connsiteX1" fmla="*/ 1235531 w 11894344"/>
                  <a:gd name="connsiteY1" fmla="*/ 10634 h 1074443"/>
                  <a:gd name="connsiteX2" fmla="*/ 10903199 w 11894344"/>
                  <a:gd name="connsiteY2" fmla="*/ -1 h 1074443"/>
                  <a:gd name="connsiteX3" fmla="*/ 11894344 w 11894344"/>
                  <a:gd name="connsiteY3" fmla="*/ 1074443 h 1074443"/>
                </a:gdLst>
                <a:ahLst/>
                <a:cxnLst>
                  <a:cxn ang="0">
                    <a:pos x="connsiteX0" y="connsiteY0"/>
                  </a:cxn>
                  <a:cxn ang="0">
                    <a:pos x="connsiteX1" y="connsiteY1"/>
                  </a:cxn>
                  <a:cxn ang="0">
                    <a:pos x="connsiteX2" y="connsiteY2"/>
                  </a:cxn>
                  <a:cxn ang="0">
                    <a:pos x="connsiteX3" y="connsiteY3"/>
                  </a:cxn>
                </a:cxnLst>
                <a:rect l="l" t="t" r="r" b="b"/>
                <a:pathLst>
                  <a:path w="11894344" h="1074443">
                    <a:moveTo>
                      <a:pt x="0" y="1043279"/>
                    </a:moveTo>
                    <a:cubicBezTo>
                      <a:pt x="150086" y="956409"/>
                      <a:pt x="1051186" y="128347"/>
                      <a:pt x="1235531" y="10634"/>
                    </a:cubicBezTo>
                    <a:lnTo>
                      <a:pt x="10903199" y="-1"/>
                    </a:lnTo>
                    <a:cubicBezTo>
                      <a:pt x="11607920" y="705738"/>
                      <a:pt x="11886343" y="1073637"/>
                      <a:pt x="11894344" y="1074443"/>
                    </a:cubicBezTo>
                  </a:path>
                </a:pathLst>
              </a:custGeom>
              <a:noFill/>
              <a:ln w="25400">
                <a:solidFill>
                  <a:schemeClr val="accent1"/>
                </a:solidFill>
                <a:headEnd type="none" w="med" len="med"/>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32" name="Freeform: Shape 10">
                <a:extLst>
                  <a:ext uri="{FF2B5EF4-FFF2-40B4-BE49-F238E27FC236}">
                    <a16:creationId xmlns:a16="http://schemas.microsoft.com/office/drawing/2014/main" id="{972651D8-8384-4C7E-8DD4-E2FD1DCB75DD}"/>
                  </a:ext>
                </a:extLst>
              </p:cNvPr>
              <p:cNvSpPr/>
              <p:nvPr/>
            </p:nvSpPr>
            <p:spPr bwMode="auto">
              <a:xfrm>
                <a:off x="3196334" y="3202302"/>
                <a:ext cx="5641258" cy="742893"/>
              </a:xfrm>
              <a:custGeom>
                <a:avLst/>
                <a:gdLst>
                  <a:gd name="connsiteX0" fmla="*/ 0 w 3897443"/>
                  <a:gd name="connsiteY0" fmla="*/ 1299261 h 1300354"/>
                  <a:gd name="connsiteX1" fmla="*/ 1768840 w 3897443"/>
                  <a:gd name="connsiteY1" fmla="*/ 1134369 h 1300354"/>
                  <a:gd name="connsiteX2" fmla="*/ 2983043 w 3897443"/>
                  <a:gd name="connsiteY2" fmla="*/ 264939 h 1300354"/>
                  <a:gd name="connsiteX3" fmla="*/ 3897443 w 3897443"/>
                  <a:gd name="connsiteY3" fmla="*/ 160008 h 1300354"/>
                  <a:gd name="connsiteX0" fmla="*/ 0 w 3897443"/>
                  <a:gd name="connsiteY0" fmla="*/ 1145491 h 1146584"/>
                  <a:gd name="connsiteX1" fmla="*/ 1768840 w 3897443"/>
                  <a:gd name="connsiteY1" fmla="*/ 980599 h 1146584"/>
                  <a:gd name="connsiteX2" fmla="*/ 2983043 w 3897443"/>
                  <a:gd name="connsiteY2" fmla="*/ 111169 h 1146584"/>
                  <a:gd name="connsiteX3" fmla="*/ 3897443 w 3897443"/>
                  <a:gd name="connsiteY3" fmla="*/ 6238 h 1146584"/>
                  <a:gd name="connsiteX0" fmla="*/ 0 w 3891223"/>
                  <a:gd name="connsiteY0" fmla="*/ 1170355 h 1171448"/>
                  <a:gd name="connsiteX1" fmla="*/ 1768840 w 3891223"/>
                  <a:gd name="connsiteY1" fmla="*/ 1005463 h 1171448"/>
                  <a:gd name="connsiteX2" fmla="*/ 2983043 w 3891223"/>
                  <a:gd name="connsiteY2" fmla="*/ 136033 h 1171448"/>
                  <a:gd name="connsiteX3" fmla="*/ 3891223 w 3891223"/>
                  <a:gd name="connsiteY3" fmla="*/ 0 h 1171448"/>
                  <a:gd name="connsiteX0" fmla="*/ 0 w 3891223"/>
                  <a:gd name="connsiteY0" fmla="*/ 1170355 h 1170484"/>
                  <a:gd name="connsiteX1" fmla="*/ 1768840 w 3891223"/>
                  <a:gd name="connsiteY1" fmla="*/ 1005463 h 1170484"/>
                  <a:gd name="connsiteX2" fmla="*/ 2983043 w 3891223"/>
                  <a:gd name="connsiteY2" fmla="*/ 136033 h 1170484"/>
                  <a:gd name="connsiteX3" fmla="*/ 3891223 w 3891223"/>
                  <a:gd name="connsiteY3" fmla="*/ 0 h 1170484"/>
                  <a:gd name="connsiteX0" fmla="*/ 0 w 3891223"/>
                  <a:gd name="connsiteY0" fmla="*/ 1172000 h 1175366"/>
                  <a:gd name="connsiteX1" fmla="*/ 1804876 w 3891223"/>
                  <a:gd name="connsiteY1" fmla="*/ 1100893 h 1175366"/>
                  <a:gd name="connsiteX2" fmla="*/ 2983043 w 3891223"/>
                  <a:gd name="connsiteY2" fmla="*/ 137678 h 1175366"/>
                  <a:gd name="connsiteX3" fmla="*/ 3891223 w 3891223"/>
                  <a:gd name="connsiteY3" fmla="*/ 1645 h 1175366"/>
                  <a:gd name="connsiteX0" fmla="*/ 0 w 3891223"/>
                  <a:gd name="connsiteY0" fmla="*/ 1172000 h 1172182"/>
                  <a:gd name="connsiteX1" fmla="*/ 1804876 w 3891223"/>
                  <a:gd name="connsiteY1" fmla="*/ 1100893 h 1172182"/>
                  <a:gd name="connsiteX2" fmla="*/ 2983043 w 3891223"/>
                  <a:gd name="connsiteY2" fmla="*/ 137678 h 1172182"/>
                  <a:gd name="connsiteX3" fmla="*/ 3891223 w 3891223"/>
                  <a:gd name="connsiteY3" fmla="*/ 1645 h 1172182"/>
                  <a:gd name="connsiteX0" fmla="*/ 0 w 3891223"/>
                  <a:gd name="connsiteY0" fmla="*/ 1173247 h 1173640"/>
                  <a:gd name="connsiteX1" fmla="*/ 1747512 w 3891223"/>
                  <a:gd name="connsiteY1" fmla="*/ 1133242 h 1173640"/>
                  <a:gd name="connsiteX2" fmla="*/ 2983043 w 3891223"/>
                  <a:gd name="connsiteY2" fmla="*/ 138925 h 1173640"/>
                  <a:gd name="connsiteX3" fmla="*/ 3891223 w 3891223"/>
                  <a:gd name="connsiteY3" fmla="*/ 2892 h 1173640"/>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0355 h 1170355"/>
                  <a:gd name="connsiteX1" fmla="*/ 1747512 w 3891223"/>
                  <a:gd name="connsiteY1" fmla="*/ 1155231 h 1170355"/>
                  <a:gd name="connsiteX2" fmla="*/ 2983043 w 3891223"/>
                  <a:gd name="connsiteY2" fmla="*/ 136033 h 1170355"/>
                  <a:gd name="connsiteX3" fmla="*/ 3891223 w 3891223"/>
                  <a:gd name="connsiteY3" fmla="*/ 0 h 1170355"/>
                  <a:gd name="connsiteX0" fmla="*/ 0 w 3878475"/>
                  <a:gd name="connsiteY0" fmla="*/ 1118349 h 1118349"/>
                  <a:gd name="connsiteX1" fmla="*/ 1747512 w 3878475"/>
                  <a:gd name="connsiteY1" fmla="*/ 1103225 h 1118349"/>
                  <a:gd name="connsiteX2" fmla="*/ 2983043 w 3878475"/>
                  <a:gd name="connsiteY2" fmla="*/ 84027 h 1118349"/>
                  <a:gd name="connsiteX3" fmla="*/ 3878475 w 3878475"/>
                  <a:gd name="connsiteY3" fmla="*/ 3978 h 1118349"/>
                  <a:gd name="connsiteX0" fmla="*/ 0 w 3878475"/>
                  <a:gd name="connsiteY0" fmla="*/ 1114371 h 1114371"/>
                  <a:gd name="connsiteX1" fmla="*/ 1747512 w 3878475"/>
                  <a:gd name="connsiteY1" fmla="*/ 1099247 h 1114371"/>
                  <a:gd name="connsiteX2" fmla="*/ 2983043 w 3878475"/>
                  <a:gd name="connsiteY2" fmla="*/ 80049 h 1114371"/>
                  <a:gd name="connsiteX3" fmla="*/ 3878475 w 3878475"/>
                  <a:gd name="connsiteY3" fmla="*/ 0 h 1114371"/>
                  <a:gd name="connsiteX0" fmla="*/ 0 w 3878475"/>
                  <a:gd name="connsiteY0" fmla="*/ 1070829 h 1070829"/>
                  <a:gd name="connsiteX1" fmla="*/ 1747512 w 3878475"/>
                  <a:gd name="connsiteY1" fmla="*/ 1055705 h 1070829"/>
                  <a:gd name="connsiteX2" fmla="*/ 2983043 w 3878475"/>
                  <a:gd name="connsiteY2" fmla="*/ 36507 h 1070829"/>
                  <a:gd name="connsiteX3" fmla="*/ 3878475 w 3878475"/>
                  <a:gd name="connsiteY3" fmla="*/ 0 h 1070829"/>
                  <a:gd name="connsiteX0" fmla="*/ 0 w 3878475"/>
                  <a:gd name="connsiteY0" fmla="*/ 1070829 h 1070829"/>
                  <a:gd name="connsiteX1" fmla="*/ 1747512 w 3878475"/>
                  <a:gd name="connsiteY1" fmla="*/ 1055705 h 1070829"/>
                  <a:gd name="connsiteX2" fmla="*/ 2983043 w 3878475"/>
                  <a:gd name="connsiteY2" fmla="*/ 36507 h 1070829"/>
                  <a:gd name="connsiteX3" fmla="*/ 3878475 w 3878475"/>
                  <a:gd name="connsiteY3" fmla="*/ 0 h 1070829"/>
                  <a:gd name="connsiteX0" fmla="*/ 0 w 3878475"/>
                  <a:gd name="connsiteY0" fmla="*/ 1070829 h 1070829"/>
                  <a:gd name="connsiteX1" fmla="*/ 1747512 w 3878475"/>
                  <a:gd name="connsiteY1" fmla="*/ 1055705 h 1070829"/>
                  <a:gd name="connsiteX2" fmla="*/ 2983043 w 3878475"/>
                  <a:gd name="connsiteY2" fmla="*/ 36507 h 1070829"/>
                  <a:gd name="connsiteX3" fmla="*/ 3878475 w 3878475"/>
                  <a:gd name="connsiteY3" fmla="*/ 0 h 1070829"/>
                  <a:gd name="connsiteX0" fmla="*/ 0 w 3878475"/>
                  <a:gd name="connsiteY0" fmla="*/ 1070829 h 1070829"/>
                  <a:gd name="connsiteX1" fmla="*/ 1747512 w 3878475"/>
                  <a:gd name="connsiteY1" fmla="*/ 1069152 h 1070829"/>
                  <a:gd name="connsiteX2" fmla="*/ 2983043 w 3878475"/>
                  <a:gd name="connsiteY2" fmla="*/ 36507 h 1070829"/>
                  <a:gd name="connsiteX3" fmla="*/ 3878475 w 3878475"/>
                  <a:gd name="connsiteY3" fmla="*/ 0 h 1070829"/>
                  <a:gd name="connsiteX0" fmla="*/ 0 w 3878475"/>
                  <a:gd name="connsiteY0" fmla="*/ 1047616 h 1047616"/>
                  <a:gd name="connsiteX1" fmla="*/ 1747512 w 3878475"/>
                  <a:gd name="connsiteY1" fmla="*/ 1045939 h 1047616"/>
                  <a:gd name="connsiteX2" fmla="*/ 2983043 w 3878475"/>
                  <a:gd name="connsiteY2" fmla="*/ 13294 h 1047616"/>
                  <a:gd name="connsiteX3" fmla="*/ 3878475 w 3878475"/>
                  <a:gd name="connsiteY3" fmla="*/ 7495 h 1047616"/>
                  <a:gd name="connsiteX0" fmla="*/ 0 w 3878475"/>
                  <a:gd name="connsiteY0" fmla="*/ 1040121 h 1040121"/>
                  <a:gd name="connsiteX1" fmla="*/ 1747512 w 3878475"/>
                  <a:gd name="connsiteY1" fmla="*/ 1038444 h 1040121"/>
                  <a:gd name="connsiteX2" fmla="*/ 2983043 w 3878475"/>
                  <a:gd name="connsiteY2" fmla="*/ 5799 h 1040121"/>
                  <a:gd name="connsiteX3" fmla="*/ 3878475 w 3878475"/>
                  <a:gd name="connsiteY3" fmla="*/ 0 h 1040121"/>
                  <a:gd name="connsiteX0" fmla="*/ 0 w 3878475"/>
                  <a:gd name="connsiteY0" fmla="*/ 1040121 h 1040121"/>
                  <a:gd name="connsiteX1" fmla="*/ 1747512 w 3878475"/>
                  <a:gd name="connsiteY1" fmla="*/ 1038444 h 1040121"/>
                  <a:gd name="connsiteX2" fmla="*/ 2983043 w 3878475"/>
                  <a:gd name="connsiteY2" fmla="*/ 5799 h 1040121"/>
                  <a:gd name="connsiteX3" fmla="*/ 3878475 w 3878475"/>
                  <a:gd name="connsiteY3" fmla="*/ 0 h 1040121"/>
                  <a:gd name="connsiteX0" fmla="*/ 0 w 2130963"/>
                  <a:gd name="connsiteY0" fmla="*/ 1038444 h 1038444"/>
                  <a:gd name="connsiteX1" fmla="*/ 1235531 w 2130963"/>
                  <a:gd name="connsiteY1" fmla="*/ 5799 h 1038444"/>
                  <a:gd name="connsiteX2" fmla="*/ 2130963 w 2130963"/>
                  <a:gd name="connsiteY2" fmla="*/ 0 h 1038444"/>
                  <a:gd name="connsiteX0" fmla="*/ 0 w 4897079"/>
                  <a:gd name="connsiteY0" fmla="*/ 1038444 h 1038444"/>
                  <a:gd name="connsiteX1" fmla="*/ 1235531 w 4897079"/>
                  <a:gd name="connsiteY1" fmla="*/ 5799 h 1038444"/>
                  <a:gd name="connsiteX2" fmla="*/ 4897079 w 4897079"/>
                  <a:gd name="connsiteY2" fmla="*/ 0 h 1038444"/>
                  <a:gd name="connsiteX0" fmla="*/ 0 w 5097594"/>
                  <a:gd name="connsiteY0" fmla="*/ 1038444 h 1038444"/>
                  <a:gd name="connsiteX1" fmla="*/ 1235531 w 5097594"/>
                  <a:gd name="connsiteY1" fmla="*/ 5799 h 1038444"/>
                  <a:gd name="connsiteX2" fmla="*/ 5097594 w 5097594"/>
                  <a:gd name="connsiteY2" fmla="*/ 0 h 1038444"/>
                  <a:gd name="connsiteX0" fmla="*/ 0 w 5110064"/>
                  <a:gd name="connsiteY0" fmla="*/ 1035928 h 1035928"/>
                  <a:gd name="connsiteX1" fmla="*/ 1235531 w 5110064"/>
                  <a:gd name="connsiteY1" fmla="*/ 3283 h 1035928"/>
                  <a:gd name="connsiteX2" fmla="*/ 5110064 w 5110064"/>
                  <a:gd name="connsiteY2" fmla="*/ 2540 h 1035928"/>
                  <a:gd name="connsiteX0" fmla="*/ 0 w 5114222"/>
                  <a:gd name="connsiteY0" fmla="*/ 1038444 h 1038444"/>
                  <a:gd name="connsiteX1" fmla="*/ 1235531 w 5114222"/>
                  <a:gd name="connsiteY1" fmla="*/ 5799 h 1038444"/>
                  <a:gd name="connsiteX2" fmla="*/ 5114222 w 5114222"/>
                  <a:gd name="connsiteY2" fmla="*/ 0 h 1038444"/>
                  <a:gd name="connsiteX0" fmla="*/ 0 w 5118380"/>
                  <a:gd name="connsiteY0" fmla="*/ 1035928 h 1035928"/>
                  <a:gd name="connsiteX1" fmla="*/ 1235531 w 5118380"/>
                  <a:gd name="connsiteY1" fmla="*/ 3283 h 1035928"/>
                  <a:gd name="connsiteX2" fmla="*/ 5118380 w 5118380"/>
                  <a:gd name="connsiteY2" fmla="*/ 2540 h 1035928"/>
                  <a:gd name="connsiteX0" fmla="*/ 0 w 5118380"/>
                  <a:gd name="connsiteY0" fmla="*/ 1038444 h 1038444"/>
                  <a:gd name="connsiteX1" fmla="*/ 1235531 w 5118380"/>
                  <a:gd name="connsiteY1" fmla="*/ 5799 h 1038444"/>
                  <a:gd name="connsiteX2" fmla="*/ 5118380 w 5118380"/>
                  <a:gd name="connsiteY2" fmla="*/ 0 h 1038444"/>
                  <a:gd name="connsiteX0" fmla="*/ 0 w 5114222"/>
                  <a:gd name="connsiteY0" fmla="*/ 1035928 h 1035928"/>
                  <a:gd name="connsiteX1" fmla="*/ 1235531 w 5114222"/>
                  <a:gd name="connsiteY1" fmla="*/ 3283 h 1035928"/>
                  <a:gd name="connsiteX2" fmla="*/ 5114222 w 5114222"/>
                  <a:gd name="connsiteY2" fmla="*/ 2540 h 1035928"/>
                  <a:gd name="connsiteX0" fmla="*/ 0 w 5114222"/>
                  <a:gd name="connsiteY0" fmla="*/ 1035928 h 1035928"/>
                  <a:gd name="connsiteX1" fmla="*/ 1235531 w 5114222"/>
                  <a:gd name="connsiteY1" fmla="*/ 3283 h 1035928"/>
                  <a:gd name="connsiteX2" fmla="*/ 5114222 w 5114222"/>
                  <a:gd name="connsiteY2" fmla="*/ 2540 h 1035928"/>
                  <a:gd name="connsiteX0" fmla="*/ 0 w 5114222"/>
                  <a:gd name="connsiteY0" fmla="*/ 1036701 h 1036701"/>
                  <a:gd name="connsiteX1" fmla="*/ 1235531 w 5114222"/>
                  <a:gd name="connsiteY1" fmla="*/ 4056 h 1036701"/>
                  <a:gd name="connsiteX2" fmla="*/ 5114222 w 5114222"/>
                  <a:gd name="connsiteY2" fmla="*/ 3313 h 1036701"/>
                  <a:gd name="connsiteX0" fmla="*/ 0 w 5114222"/>
                  <a:gd name="connsiteY0" fmla="*/ 1036701 h 1036701"/>
                  <a:gd name="connsiteX1" fmla="*/ 1235531 w 5114222"/>
                  <a:gd name="connsiteY1" fmla="*/ 4056 h 1036701"/>
                  <a:gd name="connsiteX2" fmla="*/ 5114222 w 5114222"/>
                  <a:gd name="connsiteY2" fmla="*/ 3313 h 1036701"/>
                  <a:gd name="connsiteX0" fmla="*/ 0 w 6770328"/>
                  <a:gd name="connsiteY0" fmla="*/ 1035788 h 1035788"/>
                  <a:gd name="connsiteX1" fmla="*/ 1235531 w 6770328"/>
                  <a:gd name="connsiteY1" fmla="*/ 3143 h 1035788"/>
                  <a:gd name="connsiteX2" fmla="*/ 6770328 w 6770328"/>
                  <a:gd name="connsiteY2" fmla="*/ 8060 h 1035788"/>
                  <a:gd name="connsiteX0" fmla="*/ 0 w 6770328"/>
                  <a:gd name="connsiteY0" fmla="*/ 1037712 h 1037712"/>
                  <a:gd name="connsiteX1" fmla="*/ 1235531 w 6770328"/>
                  <a:gd name="connsiteY1" fmla="*/ 5067 h 1037712"/>
                  <a:gd name="connsiteX2" fmla="*/ 6770328 w 6770328"/>
                  <a:gd name="connsiteY2" fmla="*/ 9984 h 1037712"/>
                  <a:gd name="connsiteX0" fmla="*/ 0 w 6760181"/>
                  <a:gd name="connsiteY0" fmla="*/ 1039702 h 1039702"/>
                  <a:gd name="connsiteX1" fmla="*/ 1235531 w 6760181"/>
                  <a:gd name="connsiteY1" fmla="*/ 7057 h 1039702"/>
                  <a:gd name="connsiteX2" fmla="*/ 6760181 w 6760181"/>
                  <a:gd name="connsiteY2" fmla="*/ 6581 h 1039702"/>
                  <a:gd name="connsiteX0" fmla="*/ 0 w 6760181"/>
                  <a:gd name="connsiteY0" fmla="*/ 1039702 h 1039702"/>
                  <a:gd name="connsiteX1" fmla="*/ 1235531 w 6760181"/>
                  <a:gd name="connsiteY1" fmla="*/ 7057 h 1039702"/>
                  <a:gd name="connsiteX2" fmla="*/ 6760181 w 6760181"/>
                  <a:gd name="connsiteY2" fmla="*/ 6580 h 1039702"/>
                  <a:gd name="connsiteX0" fmla="*/ 0 w 11034716"/>
                  <a:gd name="connsiteY0" fmla="*/ 1043764 h 1043764"/>
                  <a:gd name="connsiteX1" fmla="*/ 1235531 w 11034716"/>
                  <a:gd name="connsiteY1" fmla="*/ 11119 h 1043764"/>
                  <a:gd name="connsiteX2" fmla="*/ 11034716 w 11034716"/>
                  <a:gd name="connsiteY2" fmla="*/ 3901 h 1043764"/>
                  <a:gd name="connsiteX0" fmla="*/ 0 w 10977638"/>
                  <a:gd name="connsiteY0" fmla="*/ 1043764 h 1043764"/>
                  <a:gd name="connsiteX1" fmla="*/ 1235531 w 10977638"/>
                  <a:gd name="connsiteY1" fmla="*/ 11119 h 1043764"/>
                  <a:gd name="connsiteX2" fmla="*/ 10977638 w 10977638"/>
                  <a:gd name="connsiteY2" fmla="*/ 3901 h 1043764"/>
                  <a:gd name="connsiteX0" fmla="*/ 0 w 10949100"/>
                  <a:gd name="connsiteY0" fmla="*/ 1040547 h 1040547"/>
                  <a:gd name="connsiteX1" fmla="*/ 1235531 w 10949100"/>
                  <a:gd name="connsiteY1" fmla="*/ 7902 h 1040547"/>
                  <a:gd name="connsiteX2" fmla="*/ 10949100 w 10949100"/>
                  <a:gd name="connsiteY2" fmla="*/ 5742 h 1040547"/>
                  <a:gd name="connsiteX0" fmla="*/ 0 w 10944342"/>
                  <a:gd name="connsiteY0" fmla="*/ 1056808 h 1056808"/>
                  <a:gd name="connsiteX1" fmla="*/ 1235531 w 10944342"/>
                  <a:gd name="connsiteY1" fmla="*/ 24163 h 1056808"/>
                  <a:gd name="connsiteX2" fmla="*/ 10944342 w 10944342"/>
                  <a:gd name="connsiteY2" fmla="*/ 1777 h 1056808"/>
                  <a:gd name="connsiteX0" fmla="*/ 0 w 10925316"/>
                  <a:gd name="connsiteY0" fmla="*/ 1040549 h 1040549"/>
                  <a:gd name="connsiteX1" fmla="*/ 1235531 w 10925316"/>
                  <a:gd name="connsiteY1" fmla="*/ 7904 h 1040549"/>
                  <a:gd name="connsiteX2" fmla="*/ 10925316 w 10925316"/>
                  <a:gd name="connsiteY2" fmla="*/ 5743 h 1040549"/>
                  <a:gd name="connsiteX0" fmla="*/ 0 w 10925316"/>
                  <a:gd name="connsiteY0" fmla="*/ 1040549 h 1040549"/>
                  <a:gd name="connsiteX1" fmla="*/ 1235531 w 10925316"/>
                  <a:gd name="connsiteY1" fmla="*/ 7904 h 1040549"/>
                  <a:gd name="connsiteX2" fmla="*/ 10925316 w 10925316"/>
                  <a:gd name="connsiteY2" fmla="*/ 5744 h 1040549"/>
                  <a:gd name="connsiteX0" fmla="*/ 0 w 10930072"/>
                  <a:gd name="connsiteY0" fmla="*/ 1040549 h 1040549"/>
                  <a:gd name="connsiteX1" fmla="*/ 1235531 w 10930072"/>
                  <a:gd name="connsiteY1" fmla="*/ 7904 h 1040549"/>
                  <a:gd name="connsiteX2" fmla="*/ 10930072 w 10930072"/>
                  <a:gd name="connsiteY2" fmla="*/ 5744 h 1040549"/>
                  <a:gd name="connsiteX0" fmla="*/ 0 w 10930072"/>
                  <a:gd name="connsiteY0" fmla="*/ 1040549 h 1040549"/>
                  <a:gd name="connsiteX1" fmla="*/ 1235531 w 10930072"/>
                  <a:gd name="connsiteY1" fmla="*/ 7904 h 1040549"/>
                  <a:gd name="connsiteX2" fmla="*/ 10930072 w 10930072"/>
                  <a:gd name="connsiteY2" fmla="*/ 5744 h 1040549"/>
                  <a:gd name="connsiteX0" fmla="*/ 0 w 10930072"/>
                  <a:gd name="connsiteY0" fmla="*/ 1040549 h 1040549"/>
                  <a:gd name="connsiteX1" fmla="*/ 1235531 w 10930072"/>
                  <a:gd name="connsiteY1" fmla="*/ 7904 h 1040549"/>
                  <a:gd name="connsiteX2" fmla="*/ 10930072 w 10930072"/>
                  <a:gd name="connsiteY2" fmla="*/ 5744 h 1040549"/>
                  <a:gd name="connsiteX0" fmla="*/ 0 w 10930072"/>
                  <a:gd name="connsiteY0" fmla="*/ 1040549 h 1040549"/>
                  <a:gd name="connsiteX1" fmla="*/ 1235531 w 10930072"/>
                  <a:gd name="connsiteY1" fmla="*/ 7904 h 1040549"/>
                  <a:gd name="connsiteX2" fmla="*/ 10930072 w 10930072"/>
                  <a:gd name="connsiteY2" fmla="*/ 5744 h 1040549"/>
                  <a:gd name="connsiteX0" fmla="*/ 0 w 10664933"/>
                  <a:gd name="connsiteY0" fmla="*/ 1033066 h 1033066"/>
                  <a:gd name="connsiteX1" fmla="*/ 1235531 w 10664933"/>
                  <a:gd name="connsiteY1" fmla="*/ 421 h 1033066"/>
                  <a:gd name="connsiteX2" fmla="*/ 10664933 w 10664933"/>
                  <a:gd name="connsiteY2" fmla="*/ 180938 h 1033066"/>
                  <a:gd name="connsiteX0" fmla="*/ 0 w 10920251"/>
                  <a:gd name="connsiteY0" fmla="*/ 1040547 h 1040547"/>
                  <a:gd name="connsiteX1" fmla="*/ 1235531 w 10920251"/>
                  <a:gd name="connsiteY1" fmla="*/ 7902 h 1040547"/>
                  <a:gd name="connsiteX2" fmla="*/ 10920251 w 10920251"/>
                  <a:gd name="connsiteY2" fmla="*/ 5742 h 1040547"/>
                  <a:gd name="connsiteX0" fmla="*/ 0 w 10920251"/>
                  <a:gd name="connsiteY0" fmla="*/ 1040547 h 1040547"/>
                  <a:gd name="connsiteX1" fmla="*/ 1235531 w 10920251"/>
                  <a:gd name="connsiteY1" fmla="*/ 7902 h 1040547"/>
                  <a:gd name="connsiteX2" fmla="*/ 10920251 w 10920251"/>
                  <a:gd name="connsiteY2" fmla="*/ 5742 h 1040547"/>
                  <a:gd name="connsiteX0" fmla="*/ 0 w 10925007"/>
                  <a:gd name="connsiteY0" fmla="*/ 1040547 h 1040547"/>
                  <a:gd name="connsiteX1" fmla="*/ 1235531 w 10925007"/>
                  <a:gd name="connsiteY1" fmla="*/ 7902 h 1040547"/>
                  <a:gd name="connsiteX2" fmla="*/ 10925007 w 10925007"/>
                  <a:gd name="connsiteY2" fmla="*/ 5742 h 1040547"/>
                  <a:gd name="connsiteX0" fmla="*/ 0 w 10925007"/>
                  <a:gd name="connsiteY0" fmla="*/ 1040547 h 1040547"/>
                  <a:gd name="connsiteX1" fmla="*/ 1235531 w 10925007"/>
                  <a:gd name="connsiteY1" fmla="*/ 7902 h 1040547"/>
                  <a:gd name="connsiteX2" fmla="*/ 10925007 w 10925007"/>
                  <a:gd name="connsiteY2" fmla="*/ 5742 h 1040547"/>
                  <a:gd name="connsiteX0" fmla="*/ 0 w 11644316"/>
                  <a:gd name="connsiteY0" fmla="*/ 1040547 h 1040547"/>
                  <a:gd name="connsiteX1" fmla="*/ 1235531 w 11644316"/>
                  <a:gd name="connsiteY1" fmla="*/ 7902 h 1040547"/>
                  <a:gd name="connsiteX2" fmla="*/ 10925007 w 11644316"/>
                  <a:gd name="connsiteY2" fmla="*/ 5742 h 1040547"/>
                  <a:gd name="connsiteX3" fmla="*/ 10930474 w 11644316"/>
                  <a:gd name="connsiteY3" fmla="*/ 11532 h 1040547"/>
                  <a:gd name="connsiteX0" fmla="*/ 0 w 12025388"/>
                  <a:gd name="connsiteY0" fmla="*/ 1040547 h 1040547"/>
                  <a:gd name="connsiteX1" fmla="*/ 1235531 w 12025388"/>
                  <a:gd name="connsiteY1" fmla="*/ 7902 h 1040547"/>
                  <a:gd name="connsiteX2" fmla="*/ 10925007 w 12025388"/>
                  <a:gd name="connsiteY2" fmla="*/ 5742 h 1040547"/>
                  <a:gd name="connsiteX3" fmla="*/ 11900806 w 12025388"/>
                  <a:gd name="connsiteY3" fmla="*/ 1027843 h 1040547"/>
                  <a:gd name="connsiteX0" fmla="*/ 0 w 12025388"/>
                  <a:gd name="connsiteY0" fmla="*/ 1040547 h 1040547"/>
                  <a:gd name="connsiteX1" fmla="*/ 1235531 w 12025388"/>
                  <a:gd name="connsiteY1" fmla="*/ 7902 h 1040547"/>
                  <a:gd name="connsiteX2" fmla="*/ 10925007 w 12025388"/>
                  <a:gd name="connsiteY2" fmla="*/ 5742 h 1040547"/>
                  <a:gd name="connsiteX3" fmla="*/ 11900806 w 12025388"/>
                  <a:gd name="connsiteY3" fmla="*/ 1027843 h 1040547"/>
                  <a:gd name="connsiteX0" fmla="*/ 0 w 12025388"/>
                  <a:gd name="connsiteY0" fmla="*/ 1040547 h 1040547"/>
                  <a:gd name="connsiteX1" fmla="*/ 1235531 w 12025388"/>
                  <a:gd name="connsiteY1" fmla="*/ 7902 h 1040547"/>
                  <a:gd name="connsiteX2" fmla="*/ 10925007 w 12025388"/>
                  <a:gd name="connsiteY2" fmla="*/ 5742 h 1040547"/>
                  <a:gd name="connsiteX3" fmla="*/ 11900806 w 12025388"/>
                  <a:gd name="connsiteY3" fmla="*/ 1027843 h 1040547"/>
                  <a:gd name="connsiteX0" fmla="*/ 0 w 10925007"/>
                  <a:gd name="connsiteY0" fmla="*/ 1040547 h 1040547"/>
                  <a:gd name="connsiteX1" fmla="*/ 1235531 w 10925007"/>
                  <a:gd name="connsiteY1" fmla="*/ 7902 h 1040547"/>
                  <a:gd name="connsiteX2" fmla="*/ 10925007 w 10925007"/>
                  <a:gd name="connsiteY2" fmla="*/ 5742 h 1040547"/>
                  <a:gd name="connsiteX0" fmla="*/ 0 w 10925007"/>
                  <a:gd name="connsiteY0" fmla="*/ 1040547 h 1040547"/>
                  <a:gd name="connsiteX1" fmla="*/ 1235531 w 10925007"/>
                  <a:gd name="connsiteY1" fmla="*/ 7902 h 1040547"/>
                  <a:gd name="connsiteX2" fmla="*/ 10925007 w 10925007"/>
                  <a:gd name="connsiteY2" fmla="*/ 5742 h 1040547"/>
                  <a:gd name="connsiteX0" fmla="*/ 0 w 11642950"/>
                  <a:gd name="connsiteY0" fmla="*/ 1040547 h 1040547"/>
                  <a:gd name="connsiteX1" fmla="*/ 1235531 w 11642950"/>
                  <a:gd name="connsiteY1" fmla="*/ 7902 h 1040547"/>
                  <a:gd name="connsiteX2" fmla="*/ 10925007 w 11642950"/>
                  <a:gd name="connsiteY2" fmla="*/ 5742 h 1040547"/>
                  <a:gd name="connsiteX3" fmla="*/ 10925716 w 11642950"/>
                  <a:gd name="connsiteY3" fmla="*/ 16584 h 1040547"/>
                  <a:gd name="connsiteX0" fmla="*/ 0 w 11987693"/>
                  <a:gd name="connsiteY0" fmla="*/ 1040547 h 1040547"/>
                  <a:gd name="connsiteX1" fmla="*/ 1235531 w 11987693"/>
                  <a:gd name="connsiteY1" fmla="*/ 7902 h 1040547"/>
                  <a:gd name="connsiteX2" fmla="*/ 10925007 w 11987693"/>
                  <a:gd name="connsiteY2" fmla="*/ 5742 h 1040547"/>
                  <a:gd name="connsiteX3" fmla="*/ 11834214 w 11987693"/>
                  <a:gd name="connsiteY3" fmla="*/ 967163 h 1040547"/>
                  <a:gd name="connsiteX0" fmla="*/ 0 w 11834214"/>
                  <a:gd name="connsiteY0" fmla="*/ 1040547 h 1040547"/>
                  <a:gd name="connsiteX1" fmla="*/ 1235531 w 11834214"/>
                  <a:gd name="connsiteY1" fmla="*/ 7902 h 1040547"/>
                  <a:gd name="connsiteX2" fmla="*/ 10925007 w 11834214"/>
                  <a:gd name="connsiteY2" fmla="*/ 5742 h 1040547"/>
                  <a:gd name="connsiteX3" fmla="*/ 11834214 w 11834214"/>
                  <a:gd name="connsiteY3" fmla="*/ 967163 h 1040547"/>
                </a:gdLst>
                <a:ahLst/>
                <a:cxnLst>
                  <a:cxn ang="0">
                    <a:pos x="connsiteX0" y="connsiteY0"/>
                  </a:cxn>
                  <a:cxn ang="0">
                    <a:pos x="connsiteX1" y="connsiteY1"/>
                  </a:cxn>
                  <a:cxn ang="0">
                    <a:pos x="connsiteX2" y="connsiteY2"/>
                  </a:cxn>
                  <a:cxn ang="0">
                    <a:pos x="connsiteX3" y="connsiteY3"/>
                  </a:cxn>
                </a:cxnLst>
                <a:rect l="l" t="t" r="r" b="b"/>
                <a:pathLst>
                  <a:path w="11834214" h="1040547">
                    <a:moveTo>
                      <a:pt x="0" y="1040547"/>
                    </a:moveTo>
                    <a:cubicBezTo>
                      <a:pt x="150086" y="953677"/>
                      <a:pt x="1051186" y="125615"/>
                      <a:pt x="1235531" y="7902"/>
                    </a:cubicBezTo>
                    <a:cubicBezTo>
                      <a:pt x="1292009" y="-2433"/>
                      <a:pt x="10805273" y="-2072"/>
                      <a:pt x="10925007" y="5742"/>
                    </a:cubicBezTo>
                    <a:cubicBezTo>
                      <a:pt x="11645810" y="780799"/>
                      <a:pt x="11834066" y="964904"/>
                      <a:pt x="11834214" y="967163"/>
                    </a:cubicBezTo>
                  </a:path>
                </a:pathLst>
              </a:custGeom>
              <a:noFill/>
              <a:ln w="25400">
                <a:solidFill>
                  <a:schemeClr val="accent1"/>
                </a:solidFill>
                <a:headEnd type="none" w="med" len="med"/>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grpSp>
        <p:cxnSp>
          <p:nvCxnSpPr>
            <p:cNvPr id="130" name="Straight Connector 129">
              <a:extLst>
                <a:ext uri="{FF2B5EF4-FFF2-40B4-BE49-F238E27FC236}">
                  <a16:creationId xmlns:a16="http://schemas.microsoft.com/office/drawing/2014/main" id="{45630264-BA8E-4D9D-BA9B-EAA31F387768}"/>
                </a:ext>
              </a:extLst>
            </p:cNvPr>
            <p:cNvCxnSpPr>
              <a:cxnSpLocks/>
            </p:cNvCxnSpPr>
            <p:nvPr/>
          </p:nvCxnSpPr>
          <p:spPr>
            <a:xfrm>
              <a:off x="8752086" y="3891025"/>
              <a:ext cx="1406947" cy="3"/>
            </a:xfrm>
            <a:prstGeom prst="line">
              <a:avLst/>
            </a:prstGeom>
            <a:noFill/>
            <a:ln w="25400">
              <a:solidFill>
                <a:schemeClr val="accent1"/>
              </a:solidFill>
              <a:headEnd type="none" w="med" len="med"/>
              <a:tailEnd type="none"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133" name="Group 132">
            <a:extLst>
              <a:ext uri="{FF2B5EF4-FFF2-40B4-BE49-F238E27FC236}">
                <a16:creationId xmlns:a16="http://schemas.microsoft.com/office/drawing/2014/main" id="{334140F8-DB14-44E9-AE99-6187974381B3}"/>
              </a:ext>
              <a:ext uri="{C183D7F6-B498-43B3-948B-1728B52AA6E4}">
                <adec:decorative xmlns:adec="http://schemas.microsoft.com/office/drawing/2017/decorative" val="1"/>
              </a:ext>
            </a:extLst>
          </p:cNvPr>
          <p:cNvGrpSpPr/>
          <p:nvPr/>
        </p:nvGrpSpPr>
        <p:grpSpPr>
          <a:xfrm>
            <a:off x="2672196" y="2285328"/>
            <a:ext cx="1129668" cy="1171470"/>
            <a:chOff x="3228093" y="2428602"/>
            <a:chExt cx="1129668" cy="1171470"/>
          </a:xfrm>
        </p:grpSpPr>
        <p:sp>
          <p:nvSpPr>
            <p:cNvPr id="134" name="Oval 133">
              <a:extLst>
                <a:ext uri="{FF2B5EF4-FFF2-40B4-BE49-F238E27FC236}">
                  <a16:creationId xmlns:a16="http://schemas.microsoft.com/office/drawing/2014/main" id="{766FA41F-BF87-43D3-AE75-BC851CEEFF33}"/>
                </a:ext>
              </a:extLst>
            </p:cNvPr>
            <p:cNvSpPr/>
            <p:nvPr/>
          </p:nvSpPr>
          <p:spPr bwMode="auto">
            <a:xfrm>
              <a:off x="3701487" y="3417192"/>
              <a:ext cx="182880" cy="182880"/>
            </a:xfrm>
            <a:prstGeom prst="ellipse">
              <a:avLst/>
            </a:prstGeom>
            <a:solidFill>
              <a:schemeClr val="bg1"/>
            </a:solidFill>
            <a:effectLst>
              <a:outerShdw blurRad="76200" dist="25400" dir="2700000" algn="ctr" rotWithShape="0">
                <a:prstClr val="black">
                  <a:alpha val="31000"/>
                </a:prstClr>
              </a:outerShdw>
            </a:effectLst>
          </p:spPr>
          <p:txBody>
            <a:bodyPr vert="horz" wrap="square" lIns="365760" tIns="731520" rIns="0" bIns="731520" rtlCol="0" anchor="ctr" anchorCtr="0">
              <a:noAutofit/>
            </a:bodyPr>
            <a:lstStyle/>
            <a:p>
              <a:pPr defTabSz="932742">
                <a:lnSpc>
                  <a:spcPct val="90000"/>
                </a:lnSpc>
                <a:spcBef>
                  <a:spcPct val="0"/>
                </a:spcBef>
              </a:pPr>
              <a:endParaRPr lang="en-US" sz="1200" b="1" dirty="0">
                <a:ln w="3175">
                  <a:noFill/>
                </a:ln>
                <a:gradFill>
                  <a:gsLst>
                    <a:gs pos="1250">
                      <a:schemeClr val="tx1"/>
                    </a:gs>
                    <a:gs pos="100000">
                      <a:schemeClr val="tx1"/>
                    </a:gs>
                  </a:gsLst>
                  <a:lin ang="5400000" scaled="0"/>
                </a:gradFill>
                <a:latin typeface="+mj-lt"/>
                <a:cs typeface="Segoe UI" panose="020B0502040204020203" pitchFamily="34" charset="0"/>
              </a:endParaRPr>
            </a:p>
          </p:txBody>
        </p:sp>
        <p:cxnSp>
          <p:nvCxnSpPr>
            <p:cNvPr id="135" name="Straight Connector 134">
              <a:extLst>
                <a:ext uri="{FF2B5EF4-FFF2-40B4-BE49-F238E27FC236}">
                  <a16:creationId xmlns:a16="http://schemas.microsoft.com/office/drawing/2014/main" id="{E2C1614D-344D-4A77-8818-924E7EE880AE}"/>
                </a:ext>
              </a:extLst>
            </p:cNvPr>
            <p:cNvCxnSpPr>
              <a:cxnSpLocks/>
            </p:cNvCxnSpPr>
            <p:nvPr/>
          </p:nvCxnSpPr>
          <p:spPr>
            <a:xfrm flipH="1">
              <a:off x="3792927" y="2925816"/>
              <a:ext cx="0" cy="491376"/>
            </a:xfrm>
            <a:prstGeom prst="line">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FA1484AE-8028-422C-A9B9-145A703610B0}"/>
                </a:ext>
              </a:extLst>
            </p:cNvPr>
            <p:cNvSpPr txBox="1"/>
            <p:nvPr/>
          </p:nvSpPr>
          <p:spPr>
            <a:xfrm>
              <a:off x="3228093" y="2428602"/>
              <a:ext cx="1129668" cy="517065"/>
            </a:xfrm>
            <a:prstGeom prst="rect">
              <a:avLst/>
            </a:prstGeom>
            <a:noFill/>
          </p:spPr>
          <p:txBody>
            <a:bodyPr wrap="none" lIns="91440" tIns="91440" rIns="91440" bIns="91440" rtlCol="0">
              <a:spAutoFit/>
            </a:bodyPr>
            <a:lstStyle/>
            <a:p>
              <a:pPr algn="ctr" defTabSz="932742">
                <a:lnSpc>
                  <a:spcPct val="90000"/>
                </a:lnSpc>
                <a:spcBef>
                  <a:spcPct val="0"/>
                </a:spcBef>
              </a:pPr>
              <a:r>
                <a:rPr lang="en-US" sz="1200" b="1" dirty="0">
                  <a:ln w="3175">
                    <a:noFill/>
                  </a:ln>
                  <a:gradFill>
                    <a:gsLst>
                      <a:gs pos="1250">
                        <a:schemeClr val="tx1"/>
                      </a:gs>
                      <a:gs pos="100000">
                        <a:schemeClr val="tx1"/>
                      </a:gs>
                    </a:gsLst>
                    <a:lin ang="5400000" scaled="0"/>
                  </a:gradFill>
                  <a:latin typeface="+mj-lt"/>
                  <a:cs typeface="Segoe UI" panose="020B0502040204020203" pitchFamily="34" charset="0"/>
                </a:rPr>
                <a:t>Cloud Concepts</a:t>
              </a:r>
              <a:br>
                <a:rPr lang="en-US" sz="1200" b="1" dirty="0">
                  <a:ln w="3175">
                    <a:noFill/>
                  </a:ln>
                  <a:gradFill>
                    <a:gsLst>
                      <a:gs pos="1250">
                        <a:schemeClr val="tx1"/>
                      </a:gs>
                      <a:gs pos="100000">
                        <a:schemeClr val="tx1"/>
                      </a:gs>
                    </a:gsLst>
                    <a:lin ang="5400000" scaled="0"/>
                  </a:gradFill>
                  <a:latin typeface="+mj-lt"/>
                  <a:cs typeface="Segoe UI" panose="020B0502040204020203" pitchFamily="34" charset="0"/>
                </a:rPr>
              </a:br>
              <a:r>
                <a:rPr lang="en-US" sz="1200" b="1" dirty="0">
                  <a:ln w="3175">
                    <a:noFill/>
                  </a:ln>
                  <a:gradFill>
                    <a:gsLst>
                      <a:gs pos="1250">
                        <a:schemeClr val="tx1"/>
                      </a:gs>
                      <a:gs pos="100000">
                        <a:schemeClr val="tx1"/>
                      </a:gs>
                    </a:gsLst>
                    <a:lin ang="5400000" scaled="0"/>
                  </a:gradFill>
                  <a:latin typeface="+mj-lt"/>
                  <a:cs typeface="Segoe UI" panose="020B0502040204020203" pitchFamily="34" charset="0"/>
                </a:rPr>
                <a:t>(25-30%)</a:t>
              </a:r>
            </a:p>
          </p:txBody>
        </p:sp>
      </p:grpSp>
      <p:grpSp>
        <p:nvGrpSpPr>
          <p:cNvPr id="141" name="Group 140">
            <a:extLst>
              <a:ext uri="{FF2B5EF4-FFF2-40B4-BE49-F238E27FC236}">
                <a16:creationId xmlns:a16="http://schemas.microsoft.com/office/drawing/2014/main" id="{C4501C33-1EA1-4A16-B139-B3F742D4536C}"/>
              </a:ext>
              <a:ext uri="{C183D7F6-B498-43B3-948B-1728B52AA6E4}">
                <adec:decorative xmlns:adec="http://schemas.microsoft.com/office/drawing/2017/decorative" val="1"/>
              </a:ext>
            </a:extLst>
          </p:cNvPr>
          <p:cNvGrpSpPr/>
          <p:nvPr/>
        </p:nvGrpSpPr>
        <p:grpSpPr>
          <a:xfrm>
            <a:off x="8026089" y="2285328"/>
            <a:ext cx="1545871" cy="1718389"/>
            <a:chOff x="7862237" y="2238854"/>
            <a:chExt cx="1545871" cy="1718389"/>
          </a:xfrm>
        </p:grpSpPr>
        <p:sp>
          <p:nvSpPr>
            <p:cNvPr id="142" name="Oval 141">
              <a:extLst>
                <a:ext uri="{FF2B5EF4-FFF2-40B4-BE49-F238E27FC236}">
                  <a16:creationId xmlns:a16="http://schemas.microsoft.com/office/drawing/2014/main" id="{0FD9A3CA-794E-4B1C-9FE6-05F03C1A8940}"/>
                </a:ext>
              </a:extLst>
            </p:cNvPr>
            <p:cNvSpPr/>
            <p:nvPr/>
          </p:nvSpPr>
          <p:spPr bwMode="auto">
            <a:xfrm>
              <a:off x="8460115" y="3774363"/>
              <a:ext cx="182880" cy="182880"/>
            </a:xfrm>
            <a:prstGeom prst="ellipse">
              <a:avLst/>
            </a:prstGeom>
            <a:solidFill>
              <a:schemeClr val="accent1"/>
            </a:solidFill>
            <a:effectLst>
              <a:outerShdw blurRad="76200" dist="25400" dir="2700000" algn="ctr" rotWithShape="0">
                <a:prstClr val="black">
                  <a:alpha val="31000"/>
                </a:prstClr>
              </a:outerShdw>
            </a:effectLst>
          </p:spPr>
          <p:txBody>
            <a:bodyPr vert="horz" wrap="square" lIns="365760" tIns="731520" rIns="0" bIns="731520" rtlCol="0" anchor="ctr" anchorCtr="0">
              <a:noAutofit/>
            </a:bodyPr>
            <a:lstStyle/>
            <a:p>
              <a:pPr defTabSz="932742">
                <a:lnSpc>
                  <a:spcPct val="90000"/>
                </a:lnSpc>
                <a:spcBef>
                  <a:spcPct val="0"/>
                </a:spcBef>
              </a:pPr>
              <a:endParaRPr lang="en-US" sz="1200" b="1" dirty="0">
                <a:ln w="3175">
                  <a:noFill/>
                </a:ln>
                <a:gradFill>
                  <a:gsLst>
                    <a:gs pos="1250">
                      <a:schemeClr val="tx1"/>
                    </a:gs>
                    <a:gs pos="100000">
                      <a:schemeClr val="tx1"/>
                    </a:gs>
                  </a:gsLst>
                  <a:lin ang="5400000" scaled="0"/>
                </a:gradFill>
                <a:latin typeface="+mj-lt"/>
                <a:cs typeface="Segoe UI" panose="020B0502040204020203" pitchFamily="34" charset="0"/>
              </a:endParaRPr>
            </a:p>
          </p:txBody>
        </p:sp>
        <p:cxnSp>
          <p:nvCxnSpPr>
            <p:cNvPr id="143" name="Straight Connector 142">
              <a:extLst>
                <a:ext uri="{FF2B5EF4-FFF2-40B4-BE49-F238E27FC236}">
                  <a16:creationId xmlns:a16="http://schemas.microsoft.com/office/drawing/2014/main" id="{AEBDB770-6471-4E31-B0A4-271A2711B26E}"/>
                </a:ext>
              </a:extLst>
            </p:cNvPr>
            <p:cNvCxnSpPr>
              <a:cxnSpLocks/>
              <a:endCxn id="142" idx="0"/>
            </p:cNvCxnSpPr>
            <p:nvPr/>
          </p:nvCxnSpPr>
          <p:spPr>
            <a:xfrm>
              <a:off x="8551555" y="2844276"/>
              <a:ext cx="0" cy="930087"/>
            </a:xfrm>
            <a:prstGeom prst="line">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D9E75D4D-B513-4736-8655-A80A17511275}"/>
                </a:ext>
              </a:extLst>
            </p:cNvPr>
            <p:cNvSpPr txBox="1"/>
            <p:nvPr/>
          </p:nvSpPr>
          <p:spPr>
            <a:xfrm>
              <a:off x="7862237" y="2238854"/>
              <a:ext cx="1545871" cy="605422"/>
            </a:xfrm>
            <a:prstGeom prst="rect">
              <a:avLst/>
            </a:prstGeom>
            <a:solidFill>
              <a:schemeClr val="accent1"/>
            </a:solidFill>
            <a:effectLst>
              <a:outerShdw blurRad="76200" dist="25400" dir="2700000" algn="ctr" rotWithShape="0">
                <a:prstClr val="black">
                  <a:alpha val="31000"/>
                </a:prstClr>
              </a:outerShdw>
            </a:effectLst>
          </p:spPr>
          <p:txBody>
            <a:bodyPr rot="0" spcFirstLastPara="0" vertOverflow="overflow" horzOverflow="overflow" vert="horz" wrap="square" lIns="137160" tIns="137160" rIns="137160" bIns="137160" numCol="1" spcCol="0" rtlCol="0" fromWordArt="0" anchor="ctr" anchorCtr="0" forceAA="0" compatLnSpc="1">
              <a:prstTxWarp prst="textNoShape">
                <a:avLst/>
              </a:prstTxWarp>
              <a:spAutoFit/>
            </a:bodyPr>
            <a:lstStyle>
              <a:defPPr>
                <a:defRPr lang="en-US"/>
              </a:defPPr>
              <a:lvl1pPr defTabSz="932742">
                <a:lnSpc>
                  <a:spcPct val="90000"/>
                </a:lnSpc>
                <a:spcBef>
                  <a:spcPct val="0"/>
                </a:spcBef>
                <a:defRPr sz="1200" b="1">
                  <a:ln w="3175">
                    <a:noFill/>
                  </a:ln>
                  <a:gradFill>
                    <a:gsLst>
                      <a:gs pos="1250">
                        <a:schemeClr val="bg1"/>
                      </a:gs>
                      <a:gs pos="100000">
                        <a:schemeClr val="bg1"/>
                      </a:gs>
                    </a:gsLst>
                    <a:lin ang="5400000" scaled="0"/>
                  </a:gradFill>
                  <a:latin typeface="+mj-lt"/>
                  <a:cs typeface="Segoe UI" panose="020B0502040204020203" pitchFamily="34" charset="0"/>
                </a:defRPr>
              </a:lvl1pPr>
            </a:lstStyle>
            <a:p>
              <a:pPr algn="ctr">
                <a:lnSpc>
                  <a:spcPct val="97000"/>
                </a:lnSpc>
              </a:pPr>
              <a:r>
                <a:rPr lang="en-US" sz="1100" dirty="0"/>
                <a:t>AZ-900: Microsoft Azure Fundamentals</a:t>
              </a:r>
            </a:p>
          </p:txBody>
        </p:sp>
      </p:grpSp>
      <p:grpSp>
        <p:nvGrpSpPr>
          <p:cNvPr id="156" name="Group 155">
            <a:extLst>
              <a:ext uri="{FF2B5EF4-FFF2-40B4-BE49-F238E27FC236}">
                <a16:creationId xmlns:a16="http://schemas.microsoft.com/office/drawing/2014/main" id="{EAE87153-0ECB-45C1-B9FB-4DDE2FEBE73E}"/>
              </a:ext>
              <a:ext uri="{C183D7F6-B498-43B3-948B-1728B52AA6E4}">
                <adec:decorative xmlns:adec="http://schemas.microsoft.com/office/drawing/2017/decorative" val="1"/>
              </a:ext>
            </a:extLst>
          </p:cNvPr>
          <p:cNvGrpSpPr/>
          <p:nvPr/>
        </p:nvGrpSpPr>
        <p:grpSpPr>
          <a:xfrm>
            <a:off x="616046" y="3419939"/>
            <a:ext cx="1005840" cy="1005840"/>
            <a:chOff x="748440" y="4715331"/>
            <a:chExt cx="1005840" cy="1005840"/>
          </a:xfrm>
        </p:grpSpPr>
        <p:sp>
          <p:nvSpPr>
            <p:cNvPr id="157" name="Rectangle: Rounded Corners 48">
              <a:extLst>
                <a:ext uri="{FF2B5EF4-FFF2-40B4-BE49-F238E27FC236}">
                  <a16:creationId xmlns:a16="http://schemas.microsoft.com/office/drawing/2014/main" id="{5E46C62D-C920-4417-A868-C7E357DC57EC}"/>
                </a:ext>
              </a:extLst>
            </p:cNvPr>
            <p:cNvSpPr/>
            <p:nvPr/>
          </p:nvSpPr>
          <p:spPr bwMode="auto">
            <a:xfrm>
              <a:off x="748440" y="4715331"/>
              <a:ext cx="1005840" cy="1005840"/>
            </a:xfrm>
            <a:prstGeom prst="roundRect">
              <a:avLst>
                <a:gd name="adj" fmla="val 50000"/>
              </a:avLst>
            </a:prstGeom>
            <a:solidFill>
              <a:schemeClr val="bg1">
                <a:lumMod val="95000"/>
              </a:schemeClr>
            </a:solidFill>
            <a:effectLst>
              <a:outerShdw blurRad="190500" dist="63500" dir="2700000" sx="101000" sy="101000" algn="ctr" rotWithShape="0">
                <a:prstClr val="black">
                  <a:alpha val="30000"/>
                </a:prstClr>
              </a:outerShdw>
            </a:effectLst>
          </p:spPr>
          <p:txBody>
            <a:bodyPr vert="horz" wrap="square" lIns="0" tIns="0" rIns="0" bIns="0" rtlCol="0" anchor="ctr" anchorCtr="0">
              <a:noAutofit/>
            </a:bodyPr>
            <a:lstStyle/>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a:ln w="3175">
                  <a:noFill/>
                </a:ln>
                <a:gradFill>
                  <a:gsLst>
                    <a:gs pos="1250">
                      <a:srgbClr val="505050"/>
                    </a:gs>
                    <a:gs pos="100000">
                      <a:srgbClr val="505050"/>
                    </a:gs>
                  </a:gsLst>
                  <a:lin ang="5400000" scaled="0"/>
                </a:gradFill>
                <a:effectLst/>
                <a:uLnTx/>
                <a:uFillTx/>
                <a:latin typeface="Segoe UI Semibold"/>
                <a:ea typeface="+mn-ea"/>
                <a:cs typeface="Segoe UI" panose="020B0502040204020203" pitchFamily="34" charset="0"/>
              </a:endParaRPr>
            </a:p>
          </p:txBody>
        </p:sp>
        <p:grpSp>
          <p:nvGrpSpPr>
            <p:cNvPr id="158" name="Group 157">
              <a:extLst>
                <a:ext uri="{FF2B5EF4-FFF2-40B4-BE49-F238E27FC236}">
                  <a16:creationId xmlns:a16="http://schemas.microsoft.com/office/drawing/2014/main" id="{02532438-91F3-4400-A177-F9A74D1B498C}"/>
                </a:ext>
              </a:extLst>
            </p:cNvPr>
            <p:cNvGrpSpPr/>
            <p:nvPr/>
          </p:nvGrpSpPr>
          <p:grpSpPr>
            <a:xfrm>
              <a:off x="910573" y="4997101"/>
              <a:ext cx="681574" cy="410456"/>
              <a:chOff x="2201868" y="5451471"/>
              <a:chExt cx="549073" cy="325437"/>
            </a:xfrm>
          </p:grpSpPr>
          <p:grpSp>
            <p:nvGrpSpPr>
              <p:cNvPr id="159" name="Group 11">
                <a:extLst>
                  <a:ext uri="{FF2B5EF4-FFF2-40B4-BE49-F238E27FC236}">
                    <a16:creationId xmlns:a16="http://schemas.microsoft.com/office/drawing/2014/main" id="{CE2E0805-4632-481F-8851-9865BC5F42AD}"/>
                  </a:ext>
                </a:extLst>
              </p:cNvPr>
              <p:cNvGrpSpPr>
                <a:grpSpLocks noChangeAspect="1"/>
              </p:cNvGrpSpPr>
              <p:nvPr/>
            </p:nvGrpSpPr>
            <p:grpSpPr bwMode="auto">
              <a:xfrm>
                <a:off x="2201868" y="5451471"/>
                <a:ext cx="401638" cy="325437"/>
                <a:chOff x="1387" y="3434"/>
                <a:chExt cx="253" cy="205"/>
              </a:xfrm>
              <a:solidFill>
                <a:schemeClr val="tx1"/>
              </a:solidFill>
            </p:grpSpPr>
            <p:sp>
              <p:nvSpPr>
                <p:cNvPr id="161" name="Freeform 12">
                  <a:extLst>
                    <a:ext uri="{FF2B5EF4-FFF2-40B4-BE49-F238E27FC236}">
                      <a16:creationId xmlns:a16="http://schemas.microsoft.com/office/drawing/2014/main" id="{662E80EF-6B23-47B6-9511-0E4EF9098605}"/>
                    </a:ext>
                  </a:extLst>
                </p:cNvPr>
                <p:cNvSpPr>
                  <a:spLocks/>
                </p:cNvSpPr>
                <p:nvPr/>
              </p:nvSpPr>
              <p:spPr bwMode="auto">
                <a:xfrm>
                  <a:off x="1414" y="3434"/>
                  <a:ext cx="110" cy="110"/>
                </a:xfrm>
                <a:custGeom>
                  <a:avLst/>
                  <a:gdLst>
                    <a:gd name="T0" fmla="*/ 54 w 107"/>
                    <a:gd name="T1" fmla="*/ 107 h 107"/>
                    <a:gd name="T2" fmla="*/ 54 w 107"/>
                    <a:gd name="T3" fmla="*/ 107 h 107"/>
                    <a:gd name="T4" fmla="*/ 0 w 107"/>
                    <a:gd name="T5" fmla="*/ 54 h 107"/>
                    <a:gd name="T6" fmla="*/ 32 w 107"/>
                    <a:gd name="T7" fmla="*/ 5 h 107"/>
                    <a:gd name="T8" fmla="*/ 54 w 107"/>
                    <a:gd name="T9" fmla="*/ 0 h 107"/>
                    <a:gd name="T10" fmla="*/ 76 w 107"/>
                    <a:gd name="T11" fmla="*/ 5 h 107"/>
                    <a:gd name="T12" fmla="*/ 107 w 107"/>
                    <a:gd name="T13" fmla="*/ 54 h 107"/>
                    <a:gd name="T14" fmla="*/ 54 w 107"/>
                    <a:gd name="T15" fmla="*/ 107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07">
                      <a:moveTo>
                        <a:pt x="54" y="107"/>
                      </a:moveTo>
                      <a:lnTo>
                        <a:pt x="54" y="107"/>
                      </a:lnTo>
                      <a:cubicBezTo>
                        <a:pt x="24" y="107"/>
                        <a:pt x="0" y="83"/>
                        <a:pt x="0" y="54"/>
                      </a:cubicBezTo>
                      <a:cubicBezTo>
                        <a:pt x="0" y="32"/>
                        <a:pt x="13" y="14"/>
                        <a:pt x="32" y="5"/>
                      </a:cubicBezTo>
                      <a:cubicBezTo>
                        <a:pt x="38" y="2"/>
                        <a:pt x="46" y="0"/>
                        <a:pt x="54" y="0"/>
                      </a:cubicBezTo>
                      <a:cubicBezTo>
                        <a:pt x="61" y="0"/>
                        <a:pt x="69" y="2"/>
                        <a:pt x="76" y="5"/>
                      </a:cubicBezTo>
                      <a:cubicBezTo>
                        <a:pt x="94" y="14"/>
                        <a:pt x="107" y="32"/>
                        <a:pt x="107" y="54"/>
                      </a:cubicBezTo>
                      <a:cubicBezTo>
                        <a:pt x="107" y="83"/>
                        <a:pt x="83" y="107"/>
                        <a:pt x="54" y="1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3">
                  <a:extLst>
                    <a:ext uri="{FF2B5EF4-FFF2-40B4-BE49-F238E27FC236}">
                      <a16:creationId xmlns:a16="http://schemas.microsoft.com/office/drawing/2014/main" id="{EE95D677-7BF2-44FD-BD8A-10489C6ECA2C}"/>
                    </a:ext>
                  </a:extLst>
                </p:cNvPr>
                <p:cNvSpPr>
                  <a:spLocks/>
                </p:cNvSpPr>
                <p:nvPr/>
              </p:nvSpPr>
              <p:spPr bwMode="auto">
                <a:xfrm>
                  <a:off x="1387" y="3557"/>
                  <a:ext cx="164" cy="82"/>
                </a:xfrm>
                <a:custGeom>
                  <a:avLst/>
                  <a:gdLst>
                    <a:gd name="T0" fmla="*/ 80 w 160"/>
                    <a:gd name="T1" fmla="*/ 0 h 80"/>
                    <a:gd name="T2" fmla="*/ 80 w 160"/>
                    <a:gd name="T3" fmla="*/ 0 h 80"/>
                    <a:gd name="T4" fmla="*/ 160 w 160"/>
                    <a:gd name="T5" fmla="*/ 80 h 80"/>
                    <a:gd name="T6" fmla="*/ 0 w 160"/>
                    <a:gd name="T7" fmla="*/ 80 h 80"/>
                    <a:gd name="T8" fmla="*/ 80 w 160"/>
                    <a:gd name="T9" fmla="*/ 0 h 80"/>
                  </a:gdLst>
                  <a:ahLst/>
                  <a:cxnLst>
                    <a:cxn ang="0">
                      <a:pos x="T0" y="T1"/>
                    </a:cxn>
                    <a:cxn ang="0">
                      <a:pos x="T2" y="T3"/>
                    </a:cxn>
                    <a:cxn ang="0">
                      <a:pos x="T4" y="T5"/>
                    </a:cxn>
                    <a:cxn ang="0">
                      <a:pos x="T6" y="T7"/>
                    </a:cxn>
                    <a:cxn ang="0">
                      <a:pos x="T8" y="T9"/>
                    </a:cxn>
                  </a:cxnLst>
                  <a:rect l="0" t="0" r="r" b="b"/>
                  <a:pathLst>
                    <a:path w="160" h="80">
                      <a:moveTo>
                        <a:pt x="80" y="0"/>
                      </a:moveTo>
                      <a:lnTo>
                        <a:pt x="80" y="0"/>
                      </a:lnTo>
                      <a:cubicBezTo>
                        <a:pt x="124" y="0"/>
                        <a:pt x="160" y="36"/>
                        <a:pt x="160" y="80"/>
                      </a:cubicBezTo>
                      <a:lnTo>
                        <a:pt x="0" y="80"/>
                      </a:lnTo>
                      <a:cubicBezTo>
                        <a:pt x="0" y="36"/>
                        <a:pt x="36" y="0"/>
                        <a:pt x="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4">
                  <a:extLst>
                    <a:ext uri="{FF2B5EF4-FFF2-40B4-BE49-F238E27FC236}">
                      <a16:creationId xmlns:a16="http://schemas.microsoft.com/office/drawing/2014/main" id="{99D6A5E0-A4E2-4E59-BA3E-B4C8514FAA44}"/>
                    </a:ext>
                  </a:extLst>
                </p:cNvPr>
                <p:cNvSpPr>
                  <a:spLocks/>
                </p:cNvSpPr>
                <p:nvPr/>
              </p:nvSpPr>
              <p:spPr bwMode="auto">
                <a:xfrm>
                  <a:off x="1564" y="3585"/>
                  <a:ext cx="76" cy="54"/>
                </a:xfrm>
                <a:custGeom>
                  <a:avLst/>
                  <a:gdLst>
                    <a:gd name="T0" fmla="*/ 74 w 74"/>
                    <a:gd name="T1" fmla="*/ 53 h 53"/>
                    <a:gd name="T2" fmla="*/ 74 w 74"/>
                    <a:gd name="T3" fmla="*/ 53 h 53"/>
                    <a:gd name="T4" fmla="*/ 12 w 74"/>
                    <a:gd name="T5" fmla="*/ 53 h 53"/>
                    <a:gd name="T6" fmla="*/ 12 w 74"/>
                    <a:gd name="T7" fmla="*/ 53 h 53"/>
                    <a:gd name="T8" fmla="*/ 0 w 74"/>
                    <a:gd name="T9" fmla="*/ 4 h 53"/>
                    <a:gd name="T10" fmla="*/ 21 w 74"/>
                    <a:gd name="T11" fmla="*/ 0 h 53"/>
                    <a:gd name="T12" fmla="*/ 74 w 7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74" h="53">
                      <a:moveTo>
                        <a:pt x="74" y="53"/>
                      </a:moveTo>
                      <a:lnTo>
                        <a:pt x="74" y="53"/>
                      </a:lnTo>
                      <a:lnTo>
                        <a:pt x="12" y="53"/>
                      </a:lnTo>
                      <a:lnTo>
                        <a:pt x="12" y="53"/>
                      </a:lnTo>
                      <a:cubicBezTo>
                        <a:pt x="12" y="35"/>
                        <a:pt x="7" y="19"/>
                        <a:pt x="0" y="4"/>
                      </a:cubicBezTo>
                      <a:cubicBezTo>
                        <a:pt x="6" y="1"/>
                        <a:pt x="13" y="0"/>
                        <a:pt x="21" y="0"/>
                      </a:cubicBezTo>
                      <a:cubicBezTo>
                        <a:pt x="50" y="0"/>
                        <a:pt x="74" y="24"/>
                        <a:pt x="74" y="5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5">
                  <a:extLst>
                    <a:ext uri="{FF2B5EF4-FFF2-40B4-BE49-F238E27FC236}">
                      <a16:creationId xmlns:a16="http://schemas.microsoft.com/office/drawing/2014/main" id="{A6F4F6DD-53D8-4CFD-A5A6-A921FCFFD39C}"/>
                    </a:ext>
                  </a:extLst>
                </p:cNvPr>
                <p:cNvSpPr>
                  <a:spLocks/>
                </p:cNvSpPr>
                <p:nvPr/>
              </p:nvSpPr>
              <p:spPr bwMode="auto">
                <a:xfrm>
                  <a:off x="1544" y="3489"/>
                  <a:ext cx="82" cy="82"/>
                </a:xfrm>
                <a:custGeom>
                  <a:avLst/>
                  <a:gdLst>
                    <a:gd name="T0" fmla="*/ 40 w 80"/>
                    <a:gd name="T1" fmla="*/ 0 h 80"/>
                    <a:gd name="T2" fmla="*/ 40 w 80"/>
                    <a:gd name="T3" fmla="*/ 0 h 80"/>
                    <a:gd name="T4" fmla="*/ 80 w 80"/>
                    <a:gd name="T5" fmla="*/ 40 h 80"/>
                    <a:gd name="T6" fmla="*/ 66 w 80"/>
                    <a:gd name="T7" fmla="*/ 70 h 80"/>
                    <a:gd name="T8" fmla="*/ 42 w 80"/>
                    <a:gd name="T9" fmla="*/ 80 h 80"/>
                    <a:gd name="T10" fmla="*/ 40 w 80"/>
                    <a:gd name="T11" fmla="*/ 80 h 80"/>
                    <a:gd name="T12" fmla="*/ 38 w 80"/>
                    <a:gd name="T13" fmla="*/ 80 h 80"/>
                    <a:gd name="T14" fmla="*/ 14 w 80"/>
                    <a:gd name="T15" fmla="*/ 70 h 80"/>
                    <a:gd name="T16" fmla="*/ 0 w 80"/>
                    <a:gd name="T17" fmla="*/ 40 h 80"/>
                    <a:gd name="T18" fmla="*/ 40 w 80"/>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0"/>
                      </a:moveTo>
                      <a:lnTo>
                        <a:pt x="40" y="0"/>
                      </a:lnTo>
                      <a:cubicBezTo>
                        <a:pt x="62" y="0"/>
                        <a:pt x="80" y="18"/>
                        <a:pt x="80" y="40"/>
                      </a:cubicBezTo>
                      <a:cubicBezTo>
                        <a:pt x="80" y="52"/>
                        <a:pt x="74" y="63"/>
                        <a:pt x="66" y="70"/>
                      </a:cubicBezTo>
                      <a:cubicBezTo>
                        <a:pt x="59" y="76"/>
                        <a:pt x="51" y="79"/>
                        <a:pt x="42" y="80"/>
                      </a:cubicBezTo>
                      <a:cubicBezTo>
                        <a:pt x="42" y="80"/>
                        <a:pt x="41" y="80"/>
                        <a:pt x="40" y="80"/>
                      </a:cubicBezTo>
                      <a:cubicBezTo>
                        <a:pt x="39" y="80"/>
                        <a:pt x="38" y="80"/>
                        <a:pt x="38" y="80"/>
                      </a:cubicBezTo>
                      <a:cubicBezTo>
                        <a:pt x="29" y="79"/>
                        <a:pt x="21" y="76"/>
                        <a:pt x="14" y="70"/>
                      </a:cubicBezTo>
                      <a:cubicBezTo>
                        <a:pt x="6" y="63"/>
                        <a:pt x="0" y="52"/>
                        <a:pt x="0" y="40"/>
                      </a:cubicBezTo>
                      <a:cubicBezTo>
                        <a:pt x="0" y="18"/>
                        <a:pt x="18" y="0"/>
                        <a:pt x="4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0" name="Freeform 21">
                <a:extLst>
                  <a:ext uri="{FF2B5EF4-FFF2-40B4-BE49-F238E27FC236}">
                    <a16:creationId xmlns:a16="http://schemas.microsoft.com/office/drawing/2014/main" id="{09AB4350-A696-4DFF-BE24-43A967247D1F}"/>
                  </a:ext>
                </a:extLst>
              </p:cNvPr>
              <p:cNvSpPr>
                <a:spLocks/>
              </p:cNvSpPr>
              <p:nvPr/>
            </p:nvSpPr>
            <p:spPr bwMode="auto">
              <a:xfrm>
                <a:off x="2614416" y="5594517"/>
                <a:ext cx="136525" cy="122238"/>
              </a:xfrm>
              <a:custGeom>
                <a:avLst/>
                <a:gdLst>
                  <a:gd name="T0" fmla="*/ 57 w 138"/>
                  <a:gd name="T1" fmla="*/ 107 h 125"/>
                  <a:gd name="T2" fmla="*/ 57 w 138"/>
                  <a:gd name="T3" fmla="*/ 107 h 125"/>
                  <a:gd name="T4" fmla="*/ 76 w 138"/>
                  <a:gd name="T5" fmla="*/ 125 h 125"/>
                  <a:gd name="T6" fmla="*/ 138 w 138"/>
                  <a:gd name="T7" fmla="*/ 63 h 125"/>
                  <a:gd name="T8" fmla="*/ 76 w 138"/>
                  <a:gd name="T9" fmla="*/ 0 h 125"/>
                  <a:gd name="T10" fmla="*/ 57 w 138"/>
                  <a:gd name="T11" fmla="*/ 19 h 125"/>
                  <a:gd name="T12" fmla="*/ 87 w 138"/>
                  <a:gd name="T13" fmla="*/ 49 h 125"/>
                  <a:gd name="T14" fmla="*/ 0 w 138"/>
                  <a:gd name="T15" fmla="*/ 49 h 125"/>
                  <a:gd name="T16" fmla="*/ 0 w 138"/>
                  <a:gd name="T17" fmla="*/ 76 h 125"/>
                  <a:gd name="T18" fmla="*/ 87 w 138"/>
                  <a:gd name="T19" fmla="*/ 76 h 125"/>
                  <a:gd name="T20" fmla="*/ 57 w 138"/>
                  <a:gd name="T21" fmla="*/ 10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 h="125">
                    <a:moveTo>
                      <a:pt x="57" y="107"/>
                    </a:moveTo>
                    <a:lnTo>
                      <a:pt x="57" y="107"/>
                    </a:lnTo>
                    <a:lnTo>
                      <a:pt x="76" y="125"/>
                    </a:lnTo>
                    <a:lnTo>
                      <a:pt x="138" y="63"/>
                    </a:lnTo>
                    <a:lnTo>
                      <a:pt x="76" y="0"/>
                    </a:lnTo>
                    <a:lnTo>
                      <a:pt x="57" y="19"/>
                    </a:lnTo>
                    <a:lnTo>
                      <a:pt x="87" y="49"/>
                    </a:lnTo>
                    <a:lnTo>
                      <a:pt x="0" y="49"/>
                    </a:lnTo>
                    <a:lnTo>
                      <a:pt x="0" y="76"/>
                    </a:lnTo>
                    <a:lnTo>
                      <a:pt x="87" y="76"/>
                    </a:lnTo>
                    <a:lnTo>
                      <a:pt x="57" y="10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65" name="Group 164">
            <a:extLst>
              <a:ext uri="{FF2B5EF4-FFF2-40B4-BE49-F238E27FC236}">
                <a16:creationId xmlns:a16="http://schemas.microsoft.com/office/drawing/2014/main" id="{BE7F3759-02E4-45A6-8359-8C09F4D2969C}"/>
              </a:ext>
              <a:ext uri="{C183D7F6-B498-43B3-948B-1728B52AA6E4}">
                <adec:decorative xmlns:adec="http://schemas.microsoft.com/office/drawing/2017/decorative" val="1"/>
              </a:ext>
            </a:extLst>
          </p:cNvPr>
          <p:cNvGrpSpPr/>
          <p:nvPr/>
        </p:nvGrpSpPr>
        <p:grpSpPr>
          <a:xfrm>
            <a:off x="9623401" y="3592219"/>
            <a:ext cx="2229208" cy="701731"/>
            <a:chOff x="387059" y="3489083"/>
            <a:chExt cx="2229208" cy="701731"/>
          </a:xfrm>
        </p:grpSpPr>
        <p:sp>
          <p:nvSpPr>
            <p:cNvPr id="166" name="Title 1">
              <a:extLst>
                <a:ext uri="{FF2B5EF4-FFF2-40B4-BE49-F238E27FC236}">
                  <a16:creationId xmlns:a16="http://schemas.microsoft.com/office/drawing/2014/main" id="{17FD20DC-DD28-4059-8DCD-FCEC0A68E06D}"/>
                </a:ext>
              </a:extLst>
            </p:cNvPr>
            <p:cNvSpPr txBox="1">
              <a:spLocks/>
            </p:cNvSpPr>
            <p:nvPr/>
          </p:nvSpPr>
          <p:spPr>
            <a:xfrm>
              <a:off x="387059" y="3489083"/>
              <a:ext cx="2229208" cy="701731"/>
            </a:xfrm>
            <a:prstGeom prst="rect">
              <a:avLst/>
            </a:prstGeom>
            <a:solidFill>
              <a:schemeClr val="bg1">
                <a:lumMod val="95000"/>
              </a:schemeClr>
            </a:solidFill>
            <a:effectLst>
              <a:outerShdw blurRad="190500" dist="63500" dir="2700000" sx="101000" sy="101000" algn="ctr" rotWithShape="0">
                <a:prstClr val="black">
                  <a:alpha val="30000"/>
                </a:prstClr>
              </a:outerShdw>
            </a:effectLst>
          </p:spPr>
          <p:txBody>
            <a:bodyPr vert="horz" wrap="square" lIns="548640" tIns="182880" rIns="0" bIns="182880" rtlCol="0" anchor="ctr" anchorCtr="0">
              <a:spAutoFit/>
            </a:bodyPr>
            <a:lstStyle>
              <a:defPPr>
                <a:defRPr lang="en-US"/>
              </a:defPPr>
              <a:lvl1pPr defTabSz="932742">
                <a:lnSpc>
                  <a:spcPct val="90000"/>
                </a:lnSpc>
                <a:spcBef>
                  <a:spcPct val="0"/>
                </a:spcBef>
                <a:buNone/>
                <a:defRPr sz="1200" b="1" cap="none" spc="0" baseline="0">
                  <a:ln w="3175">
                    <a:noFill/>
                  </a:ln>
                  <a:gradFill>
                    <a:gsLst>
                      <a:gs pos="1250">
                        <a:schemeClr val="tx1"/>
                      </a:gs>
                      <a:gs pos="100000">
                        <a:schemeClr val="tx1"/>
                      </a:gs>
                    </a:gsLst>
                    <a:lin ang="5400000" scaled="0"/>
                  </a:gradFill>
                  <a:effectLst/>
                  <a:latin typeface="+mj-lt"/>
                  <a:cs typeface="Segoe UI" panose="020B0502040204020203" pitchFamily="34" charset="0"/>
                </a:defRPr>
              </a:lvl1pPr>
            </a:lstStyle>
            <a:p>
              <a:r>
                <a:rPr lang="en-US" dirty="0">
                  <a:latin typeface="Segoe UI Semibold"/>
                </a:rPr>
                <a:t>Microsoft Certified:</a:t>
              </a:r>
              <a:br>
                <a:rPr lang="en-US" dirty="0">
                  <a:latin typeface="Segoe UI Semibold"/>
                </a:rPr>
              </a:br>
              <a:r>
                <a:rPr lang="en-US" dirty="0">
                  <a:latin typeface="Segoe UI Semibold"/>
                </a:rPr>
                <a:t>Azure Fundamentals</a:t>
              </a:r>
              <a:endParaRPr lang="en-US" dirty="0">
                <a:gradFill>
                  <a:gsLst>
                    <a:gs pos="1250">
                      <a:schemeClr val="accent1"/>
                    </a:gs>
                    <a:gs pos="100000">
                      <a:schemeClr val="accent1"/>
                    </a:gs>
                  </a:gsLst>
                  <a:lin ang="5400000" scaled="0"/>
                </a:gradFill>
                <a:latin typeface="+mn-lt"/>
              </a:endParaRPr>
            </a:p>
          </p:txBody>
        </p:sp>
        <p:sp>
          <p:nvSpPr>
            <p:cNvPr id="167" name="Star: 5 Points 64">
              <a:extLst>
                <a:ext uri="{FF2B5EF4-FFF2-40B4-BE49-F238E27FC236}">
                  <a16:creationId xmlns:a16="http://schemas.microsoft.com/office/drawing/2014/main" id="{BE1AC39F-CDA5-4C93-B4B6-8D55FFB9C2FF}"/>
                </a:ext>
              </a:extLst>
            </p:cNvPr>
            <p:cNvSpPr/>
            <p:nvPr/>
          </p:nvSpPr>
          <p:spPr>
            <a:xfrm>
              <a:off x="595855" y="3771353"/>
              <a:ext cx="137193" cy="137193"/>
            </a:xfrm>
            <a:prstGeom prst="star5">
              <a:avLst>
                <a:gd name="adj" fmla="val 24281"/>
                <a:gd name="hf" fmla="val 105146"/>
                <a:gd name="vf" fmla="val 110557"/>
              </a:avLst>
            </a:prstGeom>
            <a:solidFill>
              <a:srgbClr val="026DCE"/>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20040" tIns="91440" rIns="91440" bIns="91440" numCol="1" spcCol="0" rtlCol="0" fromWordArt="0" anchor="t" anchorCtr="0" forceAA="0" compatLnSpc="1">
              <a:prstTxWarp prst="textNoShape">
                <a:avLst/>
              </a:prstTxWarp>
              <a:noAutofit/>
            </a:bodyPr>
            <a:lstStyle/>
            <a:p>
              <a:pPr algn="ctr"/>
              <a:endParaRPr lang="en-US" sz="1100" dirty="0" err="1">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sp>
        <p:nvSpPr>
          <p:cNvPr id="168" name="TextBox 167">
            <a:extLst>
              <a:ext uri="{FF2B5EF4-FFF2-40B4-BE49-F238E27FC236}">
                <a16:creationId xmlns:a16="http://schemas.microsoft.com/office/drawing/2014/main" id="{03EBF9C4-8238-4D45-9B64-9B8ED9469FA7}"/>
              </a:ext>
              <a:ext uri="{C183D7F6-B498-43B3-948B-1728B52AA6E4}">
                <adec:decorative xmlns:adec="http://schemas.microsoft.com/office/drawing/2017/decorative" val="1"/>
              </a:ext>
            </a:extLst>
          </p:cNvPr>
          <p:cNvSpPr txBox="1"/>
          <p:nvPr/>
        </p:nvSpPr>
        <p:spPr>
          <a:xfrm>
            <a:off x="685807" y="4460712"/>
            <a:ext cx="866317" cy="517065"/>
          </a:xfrm>
          <a:prstGeom prst="rect">
            <a:avLst/>
          </a:prstGeom>
          <a:noFill/>
          <a:ln>
            <a:noFill/>
          </a:ln>
        </p:spPr>
        <p:txBody>
          <a:bodyPr wrap="square" lIns="91440" tIns="91440" rIns="91440" bIns="91440" rtlCol="0">
            <a:spAutoFit/>
          </a:bodyPr>
          <a:lstStyle/>
          <a:p>
            <a:pPr lvl="0" algn="ctr" defTabSz="932742">
              <a:lnSpc>
                <a:spcPct val="90000"/>
              </a:lnSpc>
              <a:spcBef>
                <a:spcPct val="0"/>
              </a:spcBef>
            </a:pPr>
            <a:r>
              <a:rPr kumimoji="0" lang="en-US" sz="1200" b="1" i="0" u="none" strike="noStrike" kern="1200" cap="none" spc="0" normalizeH="0" baseline="0" noProof="0" dirty="0">
                <a:ln w="3175">
                  <a:noFill/>
                </a:ln>
                <a:gradFill>
                  <a:gsLst>
                    <a:gs pos="1250">
                      <a:srgbClr val="505050"/>
                    </a:gs>
                    <a:gs pos="100000">
                      <a:srgbClr val="505050"/>
                    </a:gs>
                  </a:gsLst>
                  <a:lin ang="5400000" scaled="0"/>
                </a:gradFill>
                <a:effectLst/>
                <a:uLnTx/>
                <a:uFillTx/>
                <a:latin typeface="Segoe UI Semibold"/>
                <a:ea typeface="+mn-ea"/>
                <a:cs typeface="Segoe UI" panose="020B0502040204020203" pitchFamily="34" charset="0"/>
              </a:rPr>
              <a:t>Start Here</a:t>
            </a:r>
          </a:p>
        </p:txBody>
      </p:sp>
      <p:grpSp>
        <p:nvGrpSpPr>
          <p:cNvPr id="170" name="Group 169">
            <a:extLst>
              <a:ext uri="{FF2B5EF4-FFF2-40B4-BE49-F238E27FC236}">
                <a16:creationId xmlns:a16="http://schemas.microsoft.com/office/drawing/2014/main" id="{9D2B9E2A-21F7-4C2B-9249-5575578D67FA}"/>
              </a:ext>
            </a:extLst>
          </p:cNvPr>
          <p:cNvGrpSpPr/>
          <p:nvPr/>
        </p:nvGrpSpPr>
        <p:grpSpPr>
          <a:xfrm>
            <a:off x="1621886" y="1662426"/>
            <a:ext cx="10352221" cy="430902"/>
            <a:chOff x="1139491" y="1499478"/>
            <a:chExt cx="10352221" cy="430902"/>
          </a:xfrm>
        </p:grpSpPr>
        <p:sp>
          <p:nvSpPr>
            <p:cNvPr id="171" name="Rectangle 170">
              <a:extLst>
                <a:ext uri="{FF2B5EF4-FFF2-40B4-BE49-F238E27FC236}">
                  <a16:creationId xmlns:a16="http://schemas.microsoft.com/office/drawing/2014/main" id="{E431E9A2-4C37-43B9-9665-A727258C4E3E}"/>
                </a:ext>
              </a:extLst>
            </p:cNvPr>
            <p:cNvSpPr/>
            <p:nvPr/>
          </p:nvSpPr>
          <p:spPr>
            <a:xfrm>
              <a:off x="1139491" y="1499480"/>
              <a:ext cx="6202477" cy="430856"/>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1800" dirty="0" err="1">
                <a:solidFill>
                  <a:schemeClr val="bg1"/>
                </a:solidFill>
                <a:latin typeface="Segoe UI" panose="020B0502040204020203" pitchFamily="34" charset="0"/>
                <a:cs typeface="Segoe UI" panose="020B0502040204020203" pitchFamily="34" charset="0"/>
              </a:endParaRPr>
            </a:p>
          </p:txBody>
        </p:sp>
        <p:sp>
          <p:nvSpPr>
            <p:cNvPr id="172" name="Rectangle 171">
              <a:extLst>
                <a:ext uri="{FF2B5EF4-FFF2-40B4-BE49-F238E27FC236}">
                  <a16:creationId xmlns:a16="http://schemas.microsoft.com/office/drawing/2014/main" id="{B097557D-BA00-441A-94A7-ECBE3B8B5441}"/>
                </a:ext>
              </a:extLst>
            </p:cNvPr>
            <p:cNvSpPr/>
            <p:nvPr/>
          </p:nvSpPr>
          <p:spPr>
            <a:xfrm>
              <a:off x="7304293" y="1499479"/>
              <a:ext cx="1836713" cy="430901"/>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1800" dirty="0" err="1">
                <a:solidFill>
                  <a:schemeClr val="bg1"/>
                </a:solidFill>
                <a:latin typeface="Segoe UI" panose="020B0502040204020203" pitchFamily="34" charset="0"/>
                <a:cs typeface="Segoe UI" panose="020B0502040204020203" pitchFamily="34" charset="0"/>
              </a:endParaRPr>
            </a:p>
          </p:txBody>
        </p:sp>
        <p:sp>
          <p:nvSpPr>
            <p:cNvPr id="173" name="Rectangle 172">
              <a:extLst>
                <a:ext uri="{FF2B5EF4-FFF2-40B4-BE49-F238E27FC236}">
                  <a16:creationId xmlns:a16="http://schemas.microsoft.com/office/drawing/2014/main" id="{DE69CCB2-CCBE-477A-A3A3-A67B49684E57}"/>
                </a:ext>
              </a:extLst>
            </p:cNvPr>
            <p:cNvSpPr/>
            <p:nvPr/>
          </p:nvSpPr>
          <p:spPr>
            <a:xfrm>
              <a:off x="9019509" y="1499478"/>
              <a:ext cx="2472203" cy="430902"/>
            </a:xfrm>
            <a:prstGeom prst="rect">
              <a:avLst/>
            </a:prstGeom>
            <a:solidFill>
              <a:srgbClr val="D2D2D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1800" dirty="0" err="1">
                <a:solidFill>
                  <a:schemeClr val="bg1"/>
                </a:solidFill>
                <a:latin typeface="Segoe UI" panose="020B0502040204020203" pitchFamily="34" charset="0"/>
                <a:cs typeface="Segoe UI" panose="020B0502040204020203" pitchFamily="34" charset="0"/>
              </a:endParaRPr>
            </a:p>
          </p:txBody>
        </p:sp>
        <p:sp>
          <p:nvSpPr>
            <p:cNvPr id="174" name="Title 1">
              <a:extLst>
                <a:ext uri="{FF2B5EF4-FFF2-40B4-BE49-F238E27FC236}">
                  <a16:creationId xmlns:a16="http://schemas.microsoft.com/office/drawing/2014/main" id="{FF8A6865-D071-4839-A162-A007F7FC3872}"/>
                </a:ext>
                <a:ext uri="{C183D7F6-B498-43B3-948B-1728B52AA6E4}">
                  <adec:decorative xmlns:adec="http://schemas.microsoft.com/office/drawing/2017/decorative" val="1"/>
                </a:ext>
              </a:extLst>
            </p:cNvPr>
            <p:cNvSpPr txBox="1">
              <a:spLocks/>
            </p:cNvSpPr>
            <p:nvPr/>
          </p:nvSpPr>
          <p:spPr>
            <a:xfrm>
              <a:off x="2156473" y="1587157"/>
              <a:ext cx="3897718" cy="276999"/>
            </a:xfrm>
            <a:prstGeom prst="rect">
              <a:avLst/>
            </a:prstGeom>
            <a:noFill/>
          </p:spPr>
          <p:txBody>
            <a:bodyPr vert="horz" wrap="square" lIns="0" tIns="0" rIns="0" bIns="0" rtlCol="0" anchor="t">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a:ln w="3175">
                    <a:noFill/>
                  </a:ln>
                  <a:gradFill>
                    <a:gsLst>
                      <a:gs pos="1250">
                        <a:srgbClr val="505050"/>
                      </a:gs>
                      <a:gs pos="100000">
                        <a:srgbClr val="505050"/>
                      </a:gs>
                    </a:gsLst>
                    <a:lin ang="5400000" scaled="0"/>
                  </a:gradFill>
                  <a:effectLst/>
                  <a:uLnTx/>
                  <a:uFillTx/>
                  <a:latin typeface="Segoe UI Semibold"/>
                  <a:ea typeface="+mn-ea"/>
                  <a:cs typeface="Segoe UI" panose="020B0502040204020203" pitchFamily="34" charset="0"/>
                </a:rPr>
                <a:t>Skills Required &amp; Weightage</a:t>
              </a:r>
            </a:p>
          </p:txBody>
        </p:sp>
        <p:sp>
          <p:nvSpPr>
            <p:cNvPr id="175" name="Title 1">
              <a:extLst>
                <a:ext uri="{FF2B5EF4-FFF2-40B4-BE49-F238E27FC236}">
                  <a16:creationId xmlns:a16="http://schemas.microsoft.com/office/drawing/2014/main" id="{AEDEC1EA-40E5-419A-A9CB-53F1FEFFD847}"/>
                </a:ext>
                <a:ext uri="{C183D7F6-B498-43B3-948B-1728B52AA6E4}">
                  <adec:decorative xmlns:adec="http://schemas.microsoft.com/office/drawing/2017/decorative" val="1"/>
                </a:ext>
              </a:extLst>
            </p:cNvPr>
            <p:cNvSpPr txBox="1">
              <a:spLocks/>
            </p:cNvSpPr>
            <p:nvPr/>
          </p:nvSpPr>
          <p:spPr>
            <a:xfrm>
              <a:off x="9141006" y="1587157"/>
              <a:ext cx="2229208" cy="276999"/>
            </a:xfrm>
            <a:prstGeom prst="rect">
              <a:avLst/>
            </a:prstGeom>
            <a:noFill/>
          </p:spPr>
          <p:txBody>
            <a:bodyPr vert="horz" wrap="square" lIns="0" tIns="0" rIns="0" bIns="0" rtlCol="0" anchor="t">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a:ln w="3175">
                    <a:noFill/>
                  </a:ln>
                  <a:gradFill>
                    <a:gsLst>
                      <a:gs pos="1250">
                        <a:srgbClr val="505050"/>
                      </a:gs>
                      <a:gs pos="100000">
                        <a:srgbClr val="505050"/>
                      </a:gs>
                    </a:gsLst>
                    <a:lin ang="5400000" scaled="0"/>
                  </a:gradFill>
                  <a:effectLst/>
                  <a:uLnTx/>
                  <a:uFillTx/>
                  <a:latin typeface="Segoe UI Semibold"/>
                  <a:ea typeface="+mn-ea"/>
                  <a:cs typeface="Segoe UI" panose="020B0502040204020203" pitchFamily="34" charset="0"/>
                </a:rPr>
                <a:t>Certification</a:t>
              </a:r>
            </a:p>
          </p:txBody>
        </p:sp>
        <p:sp>
          <p:nvSpPr>
            <p:cNvPr id="176" name="Title 1">
              <a:extLst>
                <a:ext uri="{FF2B5EF4-FFF2-40B4-BE49-F238E27FC236}">
                  <a16:creationId xmlns:a16="http://schemas.microsoft.com/office/drawing/2014/main" id="{A563F60E-80FA-4BD1-9262-45FF76034B89}"/>
                </a:ext>
                <a:ext uri="{C183D7F6-B498-43B3-948B-1728B52AA6E4}">
                  <adec:decorative xmlns:adec="http://schemas.microsoft.com/office/drawing/2017/decorative" val="1"/>
                </a:ext>
              </a:extLst>
            </p:cNvPr>
            <p:cNvSpPr txBox="1">
              <a:spLocks/>
            </p:cNvSpPr>
            <p:nvPr/>
          </p:nvSpPr>
          <p:spPr>
            <a:xfrm>
              <a:off x="6971328" y="1573277"/>
              <a:ext cx="2229208" cy="276999"/>
            </a:xfrm>
            <a:prstGeom prst="rect">
              <a:avLst/>
            </a:prstGeom>
            <a:noFill/>
          </p:spPr>
          <p:txBody>
            <a:bodyPr vert="horz" wrap="square" lIns="0" tIns="0" rIns="0" bIns="0" rtlCol="0" anchor="t">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a:ln w="3175">
                    <a:noFill/>
                  </a:ln>
                  <a:gradFill>
                    <a:gsLst>
                      <a:gs pos="1250">
                        <a:srgbClr val="505050"/>
                      </a:gs>
                      <a:gs pos="100000">
                        <a:srgbClr val="505050"/>
                      </a:gs>
                    </a:gsLst>
                    <a:lin ang="5400000" scaled="0"/>
                  </a:gradFill>
                  <a:effectLst/>
                  <a:uLnTx/>
                  <a:uFillTx/>
                  <a:latin typeface="Segoe UI Semibold"/>
                  <a:ea typeface="+mn-ea"/>
                  <a:cs typeface="Segoe UI" panose="020B0502040204020203" pitchFamily="34" charset="0"/>
                </a:rPr>
                <a:t>Exam</a:t>
              </a:r>
            </a:p>
          </p:txBody>
        </p:sp>
      </p:grpSp>
      <p:grpSp>
        <p:nvGrpSpPr>
          <p:cNvPr id="53" name="Group 52">
            <a:extLst>
              <a:ext uri="{FF2B5EF4-FFF2-40B4-BE49-F238E27FC236}">
                <a16:creationId xmlns:a16="http://schemas.microsoft.com/office/drawing/2014/main" id="{B96C58A7-772C-440C-BD29-71DA26CA3B91}"/>
              </a:ext>
              <a:ext uri="{C183D7F6-B498-43B3-948B-1728B52AA6E4}">
                <adec:decorative xmlns:adec="http://schemas.microsoft.com/office/drawing/2017/decorative" val="1"/>
              </a:ext>
            </a:extLst>
          </p:cNvPr>
          <p:cNvGrpSpPr/>
          <p:nvPr/>
        </p:nvGrpSpPr>
        <p:grpSpPr>
          <a:xfrm>
            <a:off x="4976225" y="2248308"/>
            <a:ext cx="2403350" cy="1186488"/>
            <a:chOff x="2591252" y="2413584"/>
            <a:chExt cx="2403350" cy="1186488"/>
          </a:xfrm>
        </p:grpSpPr>
        <p:sp>
          <p:nvSpPr>
            <p:cNvPr id="54" name="Oval 53">
              <a:extLst>
                <a:ext uri="{FF2B5EF4-FFF2-40B4-BE49-F238E27FC236}">
                  <a16:creationId xmlns:a16="http://schemas.microsoft.com/office/drawing/2014/main" id="{10124654-D67D-43E9-B659-028049F2E704}"/>
                </a:ext>
              </a:extLst>
            </p:cNvPr>
            <p:cNvSpPr/>
            <p:nvPr/>
          </p:nvSpPr>
          <p:spPr bwMode="auto">
            <a:xfrm>
              <a:off x="3703609" y="3417192"/>
              <a:ext cx="182880" cy="182880"/>
            </a:xfrm>
            <a:prstGeom prst="ellipse">
              <a:avLst/>
            </a:prstGeom>
            <a:solidFill>
              <a:schemeClr val="bg1"/>
            </a:solidFill>
            <a:effectLst>
              <a:outerShdw blurRad="76200" dist="25400" dir="2700000" algn="ctr" rotWithShape="0">
                <a:prstClr val="black">
                  <a:alpha val="31000"/>
                </a:prstClr>
              </a:outerShdw>
            </a:effectLst>
          </p:spPr>
          <p:txBody>
            <a:bodyPr vert="horz" wrap="square" lIns="365760" tIns="731520" rIns="0" bIns="731520" rtlCol="0" anchor="ctr" anchorCtr="0">
              <a:noAutofit/>
            </a:bodyPr>
            <a:lstStyle/>
            <a:p>
              <a:pPr defTabSz="932742">
                <a:lnSpc>
                  <a:spcPct val="90000"/>
                </a:lnSpc>
                <a:spcBef>
                  <a:spcPct val="0"/>
                </a:spcBef>
              </a:pPr>
              <a:endParaRPr lang="en-US" sz="1200" b="1">
                <a:ln w="3175">
                  <a:noFill/>
                </a:ln>
                <a:gradFill>
                  <a:gsLst>
                    <a:gs pos="1250">
                      <a:schemeClr val="tx1"/>
                    </a:gs>
                    <a:gs pos="100000">
                      <a:schemeClr val="tx1"/>
                    </a:gs>
                  </a:gsLst>
                  <a:lin ang="5400000" scaled="0"/>
                </a:gradFill>
                <a:latin typeface="+mj-lt"/>
                <a:cs typeface="Segoe UI" panose="020B0502040204020203" pitchFamily="34" charset="0"/>
              </a:endParaRPr>
            </a:p>
          </p:txBody>
        </p:sp>
        <p:cxnSp>
          <p:nvCxnSpPr>
            <p:cNvPr id="55" name="Straight Connector 54">
              <a:extLst>
                <a:ext uri="{FF2B5EF4-FFF2-40B4-BE49-F238E27FC236}">
                  <a16:creationId xmlns:a16="http://schemas.microsoft.com/office/drawing/2014/main" id="{AC7CB01F-A2BB-46A5-A252-915D69082198}"/>
                </a:ext>
              </a:extLst>
            </p:cNvPr>
            <p:cNvCxnSpPr>
              <a:cxnSpLocks/>
            </p:cNvCxnSpPr>
            <p:nvPr/>
          </p:nvCxnSpPr>
          <p:spPr>
            <a:xfrm flipH="1">
              <a:off x="3792927" y="2925816"/>
              <a:ext cx="0" cy="491376"/>
            </a:xfrm>
            <a:prstGeom prst="line">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0ADFE2-83F6-4C61-A0AC-92D08538B1F3}"/>
                </a:ext>
              </a:extLst>
            </p:cNvPr>
            <p:cNvSpPr txBox="1"/>
            <p:nvPr/>
          </p:nvSpPr>
          <p:spPr>
            <a:xfrm>
              <a:off x="2591252" y="2413584"/>
              <a:ext cx="2403350" cy="517065"/>
            </a:xfrm>
            <a:prstGeom prst="rect">
              <a:avLst/>
            </a:prstGeom>
            <a:noFill/>
          </p:spPr>
          <p:txBody>
            <a:bodyPr wrap="none" lIns="91440" tIns="91440" rIns="91440" bIns="91440" rtlCol="0">
              <a:spAutoFit/>
            </a:bodyPr>
            <a:lstStyle/>
            <a:p>
              <a:pPr algn="ctr" defTabSz="932742">
                <a:lnSpc>
                  <a:spcPct val="90000"/>
                </a:lnSpc>
                <a:spcBef>
                  <a:spcPct val="0"/>
                </a:spcBef>
              </a:pPr>
              <a:r>
                <a:rPr lang="en-US" sz="1200" b="1" dirty="0">
                  <a:ln w="3175">
                    <a:noFill/>
                  </a:ln>
                  <a:gradFill>
                    <a:gsLst>
                      <a:gs pos="1250">
                        <a:schemeClr val="tx1"/>
                      </a:gs>
                      <a:gs pos="100000">
                        <a:schemeClr val="tx1"/>
                      </a:gs>
                    </a:gsLst>
                    <a:lin ang="5400000" scaled="0"/>
                  </a:gradFill>
                  <a:latin typeface="+mj-lt"/>
                  <a:cs typeface="Segoe UI" panose="020B0502040204020203" pitchFamily="34" charset="0"/>
                </a:rPr>
                <a:t>Azure Management and Governance</a:t>
              </a:r>
              <a:br>
                <a:rPr lang="en-US" sz="1200" b="1" dirty="0">
                  <a:ln w="3175">
                    <a:noFill/>
                  </a:ln>
                  <a:gradFill>
                    <a:gsLst>
                      <a:gs pos="1250">
                        <a:schemeClr val="tx1"/>
                      </a:gs>
                      <a:gs pos="100000">
                        <a:schemeClr val="tx1"/>
                      </a:gs>
                    </a:gsLst>
                    <a:lin ang="5400000" scaled="0"/>
                  </a:gradFill>
                  <a:latin typeface="+mj-lt"/>
                  <a:cs typeface="Segoe UI" panose="020B0502040204020203" pitchFamily="34" charset="0"/>
                </a:rPr>
              </a:br>
              <a:r>
                <a:rPr lang="en-US" sz="1200" b="1" dirty="0">
                  <a:ln w="3175">
                    <a:noFill/>
                  </a:ln>
                  <a:gradFill>
                    <a:gsLst>
                      <a:gs pos="1250">
                        <a:schemeClr val="tx1"/>
                      </a:gs>
                      <a:gs pos="100000">
                        <a:schemeClr val="tx1"/>
                      </a:gs>
                    </a:gsLst>
                    <a:lin ang="5400000" scaled="0"/>
                  </a:gradFill>
                  <a:latin typeface="+mj-lt"/>
                  <a:cs typeface="Segoe UI" panose="020B0502040204020203" pitchFamily="34" charset="0"/>
                </a:rPr>
                <a:t>(30-35%)</a:t>
              </a:r>
            </a:p>
          </p:txBody>
        </p:sp>
      </p:grpSp>
      <p:grpSp>
        <p:nvGrpSpPr>
          <p:cNvPr id="57" name="Group 56">
            <a:extLst>
              <a:ext uri="{FF2B5EF4-FFF2-40B4-BE49-F238E27FC236}">
                <a16:creationId xmlns:a16="http://schemas.microsoft.com/office/drawing/2014/main" id="{DC4BB0EA-2674-4F18-9245-429F7653AF50}"/>
              </a:ext>
              <a:ext uri="{C183D7F6-B498-43B3-948B-1728B52AA6E4}">
                <adec:decorative xmlns:adec="http://schemas.microsoft.com/office/drawing/2017/decorative" val="1"/>
              </a:ext>
            </a:extLst>
          </p:cNvPr>
          <p:cNvGrpSpPr/>
          <p:nvPr/>
        </p:nvGrpSpPr>
        <p:grpSpPr>
          <a:xfrm>
            <a:off x="3650080" y="4452929"/>
            <a:ext cx="2103974" cy="1220217"/>
            <a:chOff x="2238602" y="3845604"/>
            <a:chExt cx="2103974" cy="1220217"/>
          </a:xfrm>
        </p:grpSpPr>
        <p:grpSp>
          <p:nvGrpSpPr>
            <p:cNvPr id="58" name="Group 57">
              <a:extLst>
                <a:ext uri="{FF2B5EF4-FFF2-40B4-BE49-F238E27FC236}">
                  <a16:creationId xmlns:a16="http://schemas.microsoft.com/office/drawing/2014/main" id="{A0F7D59A-6635-49F1-A158-0FDAE3F46139}"/>
                </a:ext>
              </a:extLst>
            </p:cNvPr>
            <p:cNvGrpSpPr/>
            <p:nvPr/>
          </p:nvGrpSpPr>
          <p:grpSpPr>
            <a:xfrm flipV="1">
              <a:off x="3199149" y="3845604"/>
              <a:ext cx="182880" cy="674256"/>
              <a:chOff x="3175206" y="5139461"/>
              <a:chExt cx="182880" cy="674256"/>
            </a:xfrm>
          </p:grpSpPr>
          <p:sp>
            <p:nvSpPr>
              <p:cNvPr id="60" name="Oval 59">
                <a:extLst>
                  <a:ext uri="{FF2B5EF4-FFF2-40B4-BE49-F238E27FC236}">
                    <a16:creationId xmlns:a16="http://schemas.microsoft.com/office/drawing/2014/main" id="{0E4E8C15-A7B3-4CCA-B165-AFD1FA8001CA}"/>
                  </a:ext>
                </a:extLst>
              </p:cNvPr>
              <p:cNvSpPr/>
              <p:nvPr/>
            </p:nvSpPr>
            <p:spPr bwMode="auto">
              <a:xfrm>
                <a:off x="3175206" y="5630837"/>
                <a:ext cx="182880" cy="182880"/>
              </a:xfrm>
              <a:prstGeom prst="ellipse">
                <a:avLst/>
              </a:prstGeom>
              <a:solidFill>
                <a:schemeClr val="bg1"/>
              </a:solidFill>
              <a:effectLst>
                <a:outerShdw blurRad="76200" dist="25400" dir="2700000" algn="ctr" rotWithShape="0">
                  <a:prstClr val="black">
                    <a:alpha val="31000"/>
                  </a:prstClr>
                </a:outerShdw>
              </a:effectLst>
            </p:spPr>
            <p:txBody>
              <a:bodyPr vert="horz" wrap="square" lIns="365760" tIns="731520" rIns="0" bIns="731520" rtlCol="0" anchor="ctr" anchorCtr="0">
                <a:noAutofit/>
              </a:bodyPr>
              <a:lstStyle/>
              <a:p>
                <a:pPr defTabSz="932742">
                  <a:lnSpc>
                    <a:spcPct val="90000"/>
                  </a:lnSpc>
                  <a:spcBef>
                    <a:spcPct val="0"/>
                  </a:spcBef>
                </a:pPr>
                <a:endParaRPr lang="en-US" sz="1200" b="1">
                  <a:ln w="3175">
                    <a:noFill/>
                  </a:ln>
                  <a:gradFill>
                    <a:gsLst>
                      <a:gs pos="1250">
                        <a:schemeClr val="tx1"/>
                      </a:gs>
                      <a:gs pos="100000">
                        <a:schemeClr val="tx1"/>
                      </a:gs>
                    </a:gsLst>
                    <a:lin ang="5400000" scaled="0"/>
                  </a:gradFill>
                  <a:latin typeface="+mj-lt"/>
                  <a:cs typeface="Segoe UI" panose="020B0502040204020203" pitchFamily="34" charset="0"/>
                </a:endParaRPr>
              </a:p>
            </p:txBody>
          </p:sp>
          <p:cxnSp>
            <p:nvCxnSpPr>
              <p:cNvPr id="61" name="Straight Connector 60">
                <a:extLst>
                  <a:ext uri="{FF2B5EF4-FFF2-40B4-BE49-F238E27FC236}">
                    <a16:creationId xmlns:a16="http://schemas.microsoft.com/office/drawing/2014/main" id="{2EA66488-539A-4816-8107-92812750CD58}"/>
                  </a:ext>
                </a:extLst>
              </p:cNvPr>
              <p:cNvCxnSpPr>
                <a:cxnSpLocks/>
              </p:cNvCxnSpPr>
              <p:nvPr/>
            </p:nvCxnSpPr>
            <p:spPr>
              <a:xfrm flipH="1">
                <a:off x="3266646" y="5139461"/>
                <a:ext cx="0" cy="491376"/>
              </a:xfrm>
              <a:prstGeom prst="line">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49CC986A-338B-4198-A18B-8B69FCA92A7B}"/>
                </a:ext>
              </a:extLst>
            </p:cNvPr>
            <p:cNvSpPr txBox="1"/>
            <p:nvPr/>
          </p:nvSpPr>
          <p:spPr>
            <a:xfrm>
              <a:off x="2238602" y="4548756"/>
              <a:ext cx="2103974" cy="517065"/>
            </a:xfrm>
            <a:prstGeom prst="rect">
              <a:avLst/>
            </a:prstGeom>
            <a:noFill/>
          </p:spPr>
          <p:txBody>
            <a:bodyPr wrap="none" lIns="91440" tIns="91440" rIns="91440" bIns="91440" rtlCol="0">
              <a:spAutoFit/>
            </a:bodyPr>
            <a:lstStyle/>
            <a:p>
              <a:pPr algn="ctr" defTabSz="932742">
                <a:lnSpc>
                  <a:spcPct val="90000"/>
                </a:lnSpc>
                <a:spcBef>
                  <a:spcPct val="0"/>
                </a:spcBef>
              </a:pPr>
              <a:r>
                <a:rPr lang="en-US" sz="1200" b="1" dirty="0">
                  <a:ln w="3175">
                    <a:noFill/>
                  </a:ln>
                  <a:gradFill>
                    <a:gsLst>
                      <a:gs pos="1250">
                        <a:schemeClr val="tx1"/>
                      </a:gs>
                      <a:gs pos="100000">
                        <a:schemeClr val="tx1"/>
                      </a:gs>
                    </a:gsLst>
                    <a:lin ang="5400000" scaled="0"/>
                  </a:gradFill>
                  <a:latin typeface="+mj-lt"/>
                  <a:cs typeface="Segoe UI" panose="020B0502040204020203" pitchFamily="34" charset="0"/>
                </a:rPr>
                <a:t>Azure Architecture and Services</a:t>
              </a:r>
              <a:br>
                <a:rPr lang="en-US" sz="1200" b="1" dirty="0">
                  <a:ln w="3175">
                    <a:noFill/>
                  </a:ln>
                  <a:gradFill>
                    <a:gsLst>
                      <a:gs pos="1250">
                        <a:schemeClr val="tx1"/>
                      </a:gs>
                      <a:gs pos="100000">
                        <a:schemeClr val="tx1"/>
                      </a:gs>
                    </a:gsLst>
                    <a:lin ang="5400000" scaled="0"/>
                  </a:gradFill>
                  <a:latin typeface="+mj-lt"/>
                  <a:cs typeface="Segoe UI" panose="020B0502040204020203" pitchFamily="34" charset="0"/>
                </a:rPr>
              </a:br>
              <a:r>
                <a:rPr lang="en-US" sz="1200" b="1" dirty="0">
                  <a:ln w="3175">
                    <a:noFill/>
                  </a:ln>
                  <a:gradFill>
                    <a:gsLst>
                      <a:gs pos="1250">
                        <a:schemeClr val="tx1"/>
                      </a:gs>
                      <a:gs pos="100000">
                        <a:schemeClr val="tx1"/>
                      </a:gs>
                    </a:gsLst>
                    <a:lin ang="5400000" scaled="0"/>
                  </a:gradFill>
                  <a:latin typeface="+mj-lt"/>
                  <a:cs typeface="Segoe UI" panose="020B0502040204020203" pitchFamily="34" charset="0"/>
                </a:rPr>
                <a:t>(35-40%)</a:t>
              </a:r>
            </a:p>
          </p:txBody>
        </p:sp>
      </p:grpSp>
      <p:graphicFrame>
        <p:nvGraphicFramePr>
          <p:cNvPr id="4" name="Object 3">
            <a:extLst>
              <a:ext uri="{FF2B5EF4-FFF2-40B4-BE49-F238E27FC236}">
                <a16:creationId xmlns:a16="http://schemas.microsoft.com/office/drawing/2014/main" id="{68E1EEF7-5FC5-F43A-529A-523786E60786}"/>
              </a:ext>
            </a:extLst>
          </p:cNvPr>
          <p:cNvGraphicFramePr>
            <a:graphicFrameLocks noChangeAspect="1"/>
          </p:cNvGraphicFramePr>
          <p:nvPr>
            <p:extLst>
              <p:ext uri="{D42A27DB-BD31-4B8C-83A1-F6EECF244321}">
                <p14:modId xmlns:p14="http://schemas.microsoft.com/office/powerpoint/2010/main" val="2878036971"/>
              </p:ext>
            </p:extLst>
          </p:nvPr>
        </p:nvGraphicFramePr>
        <p:xfrm>
          <a:off x="10937875" y="441325"/>
          <a:ext cx="914400" cy="792163"/>
        </p:xfrm>
        <a:graphic>
          <a:graphicData uri="http://schemas.openxmlformats.org/presentationml/2006/ole">
            <mc:AlternateContent xmlns:mc="http://schemas.openxmlformats.org/markup-compatibility/2006">
              <mc:Choice xmlns:v="urn:schemas-microsoft-com:vml" Requires="v">
                <p:oleObj name="Acrobat Document" showAsIcon="1" r:id="rId2" imgW="914282" imgH="792690" progId="AcroExch.Document.DC">
                  <p:embed/>
                </p:oleObj>
              </mc:Choice>
              <mc:Fallback>
                <p:oleObj name="Acrobat Document" showAsIcon="1" r:id="rId2" imgW="914282" imgH="792690" progId="AcroExch.Document.DC">
                  <p:embed/>
                  <p:pic>
                    <p:nvPicPr>
                      <p:cNvPr id="4" name="Object 3">
                        <a:extLst>
                          <a:ext uri="{FF2B5EF4-FFF2-40B4-BE49-F238E27FC236}">
                            <a16:creationId xmlns:a16="http://schemas.microsoft.com/office/drawing/2014/main" id="{68E1EEF7-5FC5-F43A-529A-523786E60786}"/>
                          </a:ext>
                        </a:extLst>
                      </p:cNvPr>
                      <p:cNvPicPr/>
                      <p:nvPr/>
                    </p:nvPicPr>
                    <p:blipFill>
                      <a:blip r:embed="rId3"/>
                      <a:stretch>
                        <a:fillRect/>
                      </a:stretch>
                    </p:blipFill>
                    <p:spPr>
                      <a:xfrm>
                        <a:off x="10937875" y="441325"/>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24696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wipe(left)">
                                      <p:cBhvr>
                                        <p:cTn id="7" dur="750"/>
                                        <p:tgtEl>
                                          <p:spTgt spid="127"/>
                                        </p:tgtEl>
                                      </p:cBhvr>
                                    </p:animEffect>
                                  </p:childTnLst>
                                </p:cTn>
                              </p:par>
                              <p:par>
                                <p:cTn id="8" presetID="22" presetClass="entr" presetSubtype="4" fill="hold"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down)">
                                      <p:cBhvr>
                                        <p:cTn id="10" dur="500"/>
                                        <p:tgtEl>
                                          <p:spTgt spid="133"/>
                                        </p:tgtEl>
                                      </p:cBhvr>
                                    </p:animEffect>
                                  </p:childTnLst>
                                </p:cTn>
                              </p:par>
                              <p:par>
                                <p:cTn id="11" presetID="22" presetClass="entr" presetSubtype="4" fill="hold" nodeType="withEffect">
                                  <p:stCondLst>
                                    <p:cond delay="400"/>
                                  </p:stCondLst>
                                  <p:childTnLst>
                                    <p:set>
                                      <p:cBhvr>
                                        <p:cTn id="12" dur="1" fill="hold">
                                          <p:stCondLst>
                                            <p:cond delay="0"/>
                                          </p:stCondLst>
                                        </p:cTn>
                                        <p:tgtEl>
                                          <p:spTgt spid="141"/>
                                        </p:tgtEl>
                                        <p:attrNameLst>
                                          <p:attrName>style.visibility</p:attrName>
                                        </p:attrNameLst>
                                      </p:cBhvr>
                                      <p:to>
                                        <p:strVal val="visible"/>
                                      </p:to>
                                    </p:set>
                                    <p:animEffect transition="in" filter="wipe(down)">
                                      <p:cBhvr>
                                        <p:cTn id="13" dur="500"/>
                                        <p:tgtEl>
                                          <p:spTgt spid="141"/>
                                        </p:tgtEl>
                                      </p:cBhvr>
                                    </p:animEffect>
                                  </p:childTnLst>
                                </p:cTn>
                              </p:par>
                              <p:par>
                                <p:cTn id="14" presetID="10" presetClass="entr" presetSubtype="0" fill="hold" nodeType="withEffect">
                                  <p:stCondLst>
                                    <p:cond delay="400"/>
                                  </p:stCondLst>
                                  <p:childTnLst>
                                    <p:set>
                                      <p:cBhvr>
                                        <p:cTn id="15" dur="1" fill="hold">
                                          <p:stCondLst>
                                            <p:cond delay="0"/>
                                          </p:stCondLst>
                                        </p:cTn>
                                        <p:tgtEl>
                                          <p:spTgt spid="165"/>
                                        </p:tgtEl>
                                        <p:attrNameLst>
                                          <p:attrName>style.visibility</p:attrName>
                                        </p:attrNameLst>
                                      </p:cBhvr>
                                      <p:to>
                                        <p:strVal val="visible"/>
                                      </p:to>
                                    </p:set>
                                    <p:animEffect transition="in" filter="fade">
                                      <p:cBhvr>
                                        <p:cTn id="16" dur="500"/>
                                        <p:tgtEl>
                                          <p:spTgt spid="165"/>
                                        </p:tgtEl>
                                      </p:cBhvr>
                                    </p:animEffect>
                                  </p:childTnLst>
                                </p:cTn>
                              </p:par>
                              <p:par>
                                <p:cTn id="17" presetID="22" presetClass="entr" presetSubtype="4" fill="hold" nodeType="withEffect">
                                  <p:stCondLst>
                                    <p:cond delay="100"/>
                                  </p:stCondLst>
                                  <p:childTnLst>
                                    <p:set>
                                      <p:cBhvr>
                                        <p:cTn id="18" dur="1" fill="hold">
                                          <p:stCondLst>
                                            <p:cond delay="0"/>
                                          </p:stCondLst>
                                        </p:cTn>
                                        <p:tgtEl>
                                          <p:spTgt spid="53"/>
                                        </p:tgtEl>
                                        <p:attrNameLst>
                                          <p:attrName>style.visibility</p:attrName>
                                        </p:attrNameLst>
                                      </p:cBhvr>
                                      <p:to>
                                        <p:strVal val="visible"/>
                                      </p:to>
                                    </p:set>
                                    <p:animEffect transition="in" filter="wipe(down)">
                                      <p:cBhvr>
                                        <p:cTn id="19" dur="500"/>
                                        <p:tgtEl>
                                          <p:spTgt spid="53"/>
                                        </p:tgtEl>
                                      </p:cBhvr>
                                    </p:animEffect>
                                  </p:childTnLst>
                                </p:cTn>
                              </p:par>
                              <p:par>
                                <p:cTn id="20" presetID="22" presetClass="entr" presetSubtype="1"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up)">
                                      <p:cBhvr>
                                        <p:cTn id="2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4094" y="173065"/>
            <a:ext cx="5696426" cy="838042"/>
          </a:xfrm>
        </p:spPr>
        <p:txBody>
          <a:bodyPr/>
          <a:lstStyle/>
          <a:p>
            <a:r>
              <a:rPr lang="en-US" b="1" dirty="0"/>
              <a:t>Azure Network Services</a:t>
            </a:r>
          </a:p>
        </p:txBody>
      </p:sp>
      <p:sp>
        <p:nvSpPr>
          <p:cNvPr id="6" name="Text Placeholder 5"/>
          <p:cNvSpPr>
            <a:spLocks noGrp="1"/>
          </p:cNvSpPr>
          <p:nvPr>
            <p:ph type="body" sz="quarter" idx="10"/>
          </p:nvPr>
        </p:nvSpPr>
        <p:spPr>
          <a:xfrm>
            <a:off x="1387736" y="1388546"/>
            <a:ext cx="10095018" cy="4483279"/>
          </a:xfrm>
        </p:spPr>
        <p:txBody>
          <a:bodyPr/>
          <a:lstStyle/>
          <a:p>
            <a:pPr marL="344488" indent="-344488">
              <a:buFont typeface="Arial" panose="020B0604020202020204" pitchFamily="34" charset="0"/>
              <a:buChar char="•"/>
            </a:pPr>
            <a:r>
              <a:rPr lang="en-US" b="1" dirty="0"/>
              <a:t>VPN Gateway</a:t>
            </a:r>
            <a:r>
              <a:rPr lang="en-US" dirty="0"/>
              <a:t> </a:t>
            </a:r>
            <a:r>
              <a:rPr lang="en-US" sz="2800" dirty="0">
                <a:gradFill>
                  <a:gsLst>
                    <a:gs pos="2917">
                      <a:schemeClr val="tx1"/>
                    </a:gs>
                    <a:gs pos="30000">
                      <a:schemeClr val="tx1"/>
                    </a:gs>
                  </a:gsLst>
                  <a:lin ang="5400000" scaled="0"/>
                </a:gradFill>
              </a:rPr>
              <a:t>is used to send encrypted traffic between an Azure virtual network and an on-premises location over the public internet. </a:t>
            </a:r>
          </a:p>
          <a:p>
            <a:pPr marL="344488" indent="-344488">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344488" indent="-344488">
              <a:buFont typeface="Arial" panose="020B0604020202020204" pitchFamily="34" charset="0"/>
              <a:buChar char="•"/>
            </a:pPr>
            <a:r>
              <a:rPr lang="en-US" b="1" dirty="0"/>
              <a:t>Azure Express Route </a:t>
            </a:r>
            <a:r>
              <a:rPr lang="en-US" sz="2800" dirty="0">
                <a:gradFill>
                  <a:gsLst>
                    <a:gs pos="2917">
                      <a:schemeClr val="tx1"/>
                    </a:gs>
                    <a:gs pos="30000">
                      <a:schemeClr val="tx1"/>
                    </a:gs>
                  </a:gsLst>
                  <a:lin ang="5400000" scaled="0"/>
                </a:gradFill>
              </a:rPr>
              <a:t>extends on-premises networks into Azure over a private connection that is facilitated by a connectivity provider. </a:t>
            </a:r>
          </a:p>
          <a:p>
            <a:pPr marL="344488" indent="-344488">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344488" indent="-344488">
              <a:buFont typeface="Arial" panose="020B0604020202020204" pitchFamily="34" charset="0"/>
              <a:buChar char="•"/>
            </a:pPr>
            <a:r>
              <a:rPr lang="en-US" b="1" dirty="0"/>
              <a:t>Content Delivery Network </a:t>
            </a:r>
            <a:r>
              <a:rPr lang="en-US" dirty="0"/>
              <a:t>provides a distributed network of servers that efficiently deliver web content in their local region.</a:t>
            </a:r>
            <a:endParaRPr lang="en-IE" dirty="0"/>
          </a:p>
        </p:txBody>
      </p:sp>
      <p:pic>
        <p:nvPicPr>
          <p:cNvPr id="5" name="Picture 4" descr="Icon representing VPN Gateway">
            <a:extLst>
              <a:ext uri="{FF2B5EF4-FFF2-40B4-BE49-F238E27FC236}">
                <a16:creationId xmlns:a16="http://schemas.microsoft.com/office/drawing/2014/main" id="{A30E7BF2-8943-45F9-BE64-A958A150F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293" y="1388546"/>
            <a:ext cx="738871" cy="611082"/>
          </a:xfrm>
          <a:prstGeom prst="rect">
            <a:avLst/>
          </a:prstGeom>
        </p:spPr>
      </p:pic>
      <p:pic>
        <p:nvPicPr>
          <p:cNvPr id="9" name="Picture 8" descr="Icon representing Azure Application Gateway">
            <a:extLst>
              <a:ext uri="{FF2B5EF4-FFF2-40B4-BE49-F238E27FC236}">
                <a16:creationId xmlns:a16="http://schemas.microsoft.com/office/drawing/2014/main" id="{8E448DB2-4526-4C73-9191-05024970E3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479" y="3165871"/>
            <a:ext cx="738871" cy="526257"/>
          </a:xfrm>
          <a:prstGeom prst="rect">
            <a:avLst/>
          </a:prstGeom>
        </p:spPr>
      </p:pic>
      <p:pic>
        <p:nvPicPr>
          <p:cNvPr id="10" name="Picture 9" descr="Icon representing Content Delivery Network">
            <a:extLst>
              <a:ext uri="{FF2B5EF4-FFF2-40B4-BE49-F238E27FC236}">
                <a16:creationId xmlns:a16="http://schemas.microsoft.com/office/drawing/2014/main" id="{349E985B-700F-48A8-91C6-1B890B8454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2293" y="4878186"/>
            <a:ext cx="733057" cy="587003"/>
          </a:xfrm>
          <a:prstGeom prst="rect">
            <a:avLst/>
          </a:prstGeom>
        </p:spPr>
      </p:pic>
    </p:spTree>
    <p:extLst>
      <p:ext uri="{BB962C8B-B14F-4D97-AF65-F5344CB8AC3E}">
        <p14:creationId xmlns:p14="http://schemas.microsoft.com/office/powerpoint/2010/main" val="333068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4094" y="173065"/>
            <a:ext cx="5696426" cy="838042"/>
          </a:xfrm>
        </p:spPr>
        <p:txBody>
          <a:bodyPr>
            <a:normAutofit/>
          </a:bodyPr>
          <a:lstStyle/>
          <a:p>
            <a:r>
              <a:rPr lang="en-US" b="1" dirty="0"/>
              <a:t>Azure Load Balancer</a:t>
            </a:r>
          </a:p>
        </p:txBody>
      </p:sp>
      <p:pic>
        <p:nvPicPr>
          <p:cNvPr id="2050" name="Picture 2" descr="Diagram depicts public and internal load balancers directing traffic to web and business tiers.">
            <a:extLst>
              <a:ext uri="{FF2B5EF4-FFF2-40B4-BE49-F238E27FC236}">
                <a16:creationId xmlns:a16="http://schemas.microsoft.com/office/drawing/2014/main" id="{A177C676-23D2-4F12-C934-1D4228A63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496" y="2039535"/>
            <a:ext cx="9768592" cy="333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94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4094" y="173065"/>
            <a:ext cx="5696426" cy="838042"/>
          </a:xfrm>
        </p:spPr>
        <p:txBody>
          <a:bodyPr>
            <a:normAutofit/>
          </a:bodyPr>
          <a:lstStyle/>
          <a:p>
            <a:r>
              <a:rPr lang="en-US" b="1" dirty="0"/>
              <a:t>Azure VPN Gateway</a:t>
            </a:r>
          </a:p>
        </p:txBody>
      </p:sp>
      <p:pic>
        <p:nvPicPr>
          <p:cNvPr id="3074" name="Picture 2" descr="Site-to-site VPN Gateway cross-premises connection diagram.">
            <a:extLst>
              <a:ext uri="{FF2B5EF4-FFF2-40B4-BE49-F238E27FC236}">
                <a16:creationId xmlns:a16="http://schemas.microsoft.com/office/drawing/2014/main" id="{83D84567-A6F6-C89D-ACB3-12AC8B276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935" y="2523600"/>
            <a:ext cx="9737170" cy="2470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11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4094" y="173065"/>
            <a:ext cx="5696426" cy="838042"/>
          </a:xfrm>
        </p:spPr>
        <p:txBody>
          <a:bodyPr>
            <a:normAutofit/>
          </a:bodyPr>
          <a:lstStyle/>
          <a:p>
            <a:r>
              <a:rPr lang="en-US" b="1" dirty="0"/>
              <a:t>Azure Express Route</a:t>
            </a:r>
          </a:p>
        </p:txBody>
      </p:sp>
      <p:pic>
        <p:nvPicPr>
          <p:cNvPr id="4098" name="Picture 2" descr="ExpressRoute connection overview">
            <a:extLst>
              <a:ext uri="{FF2B5EF4-FFF2-40B4-BE49-F238E27FC236}">
                <a16:creationId xmlns:a16="http://schemas.microsoft.com/office/drawing/2014/main" id="{F9E8E17A-13EE-0058-EA95-20C0B797B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00" y="1616582"/>
            <a:ext cx="9145936" cy="4373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52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4094" y="173065"/>
            <a:ext cx="9040942" cy="838042"/>
          </a:xfrm>
        </p:spPr>
        <p:txBody>
          <a:bodyPr>
            <a:normAutofit/>
          </a:bodyPr>
          <a:lstStyle/>
          <a:p>
            <a:r>
              <a:rPr lang="en-US" b="1" dirty="0"/>
              <a:t>Azure Content Delivery Network (CDN)</a:t>
            </a:r>
          </a:p>
        </p:txBody>
      </p:sp>
      <p:pic>
        <p:nvPicPr>
          <p:cNvPr id="4" name="Picture 3">
            <a:extLst>
              <a:ext uri="{FF2B5EF4-FFF2-40B4-BE49-F238E27FC236}">
                <a16:creationId xmlns:a16="http://schemas.microsoft.com/office/drawing/2014/main" id="{B301DB4C-2F21-44E7-8EEC-3B0EDFACBA62}"/>
              </a:ext>
            </a:extLst>
          </p:cNvPr>
          <p:cNvPicPr>
            <a:picLocks noChangeAspect="1"/>
          </p:cNvPicPr>
          <p:nvPr/>
        </p:nvPicPr>
        <p:blipFill>
          <a:blip r:embed="rId3"/>
          <a:stretch>
            <a:fillRect/>
          </a:stretch>
        </p:blipFill>
        <p:spPr>
          <a:xfrm>
            <a:off x="1952729" y="1748361"/>
            <a:ext cx="7572307" cy="4200264"/>
          </a:xfrm>
          <a:prstGeom prst="rect">
            <a:avLst/>
          </a:prstGeom>
        </p:spPr>
      </p:pic>
    </p:spTree>
    <p:extLst>
      <p:ext uri="{BB962C8B-B14F-4D97-AF65-F5344CB8AC3E}">
        <p14:creationId xmlns:p14="http://schemas.microsoft.com/office/powerpoint/2010/main" val="2256330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55" y="1556648"/>
            <a:ext cx="4690317" cy="535531"/>
          </a:xfrm>
        </p:spPr>
        <p:txBody>
          <a:bodyPr/>
          <a:lstStyle/>
          <a:p>
            <a:r>
              <a:rPr lang="en-US" sz="3200" b="1" dirty="0"/>
              <a:t>2.C. Azure Storage Services</a:t>
            </a:r>
          </a:p>
        </p:txBody>
      </p:sp>
      <p:sp>
        <p:nvSpPr>
          <p:cNvPr id="3" name="Text Placeholder 2"/>
          <p:cNvSpPr>
            <a:spLocks noGrp="1"/>
          </p:cNvSpPr>
          <p:nvPr>
            <p:ph type="body" sz="quarter" idx="12"/>
          </p:nvPr>
        </p:nvSpPr>
        <p:spPr>
          <a:xfrm>
            <a:off x="597321" y="2268489"/>
            <a:ext cx="3483791" cy="4122686"/>
          </a:xfrm>
        </p:spPr>
        <p:txBody>
          <a:bodyPr/>
          <a:lstStyle/>
          <a:p>
            <a:pPr marL="342900" indent="-342900">
              <a:buFont typeface="Arial" panose="020B0604020202020204" pitchFamily="34" charset="0"/>
              <a:buChar char="•"/>
            </a:pPr>
            <a:r>
              <a:rPr lang="en-US" dirty="0"/>
              <a:t>Compare Azure Storage Services</a:t>
            </a:r>
          </a:p>
          <a:p>
            <a:pPr marL="342900" indent="-342900">
              <a:buFont typeface="Arial" panose="020B0604020202020204" pitchFamily="34" charset="0"/>
              <a:buChar char="•"/>
            </a:pPr>
            <a:r>
              <a:rPr lang="en-US" dirty="0"/>
              <a:t>Storage Tiers</a:t>
            </a:r>
          </a:p>
          <a:p>
            <a:pPr marL="342900" indent="-342900">
              <a:buFont typeface="Arial" panose="020B0604020202020204" pitchFamily="34" charset="0"/>
              <a:buChar char="•"/>
            </a:pPr>
            <a:r>
              <a:rPr lang="en-US" dirty="0"/>
              <a:t>Redundancy Options</a:t>
            </a:r>
          </a:p>
          <a:p>
            <a:pPr marL="342900" indent="-342900">
              <a:buFont typeface="Arial" panose="020B0604020202020204" pitchFamily="34" charset="0"/>
              <a:buChar char="•"/>
            </a:pPr>
            <a:r>
              <a:rPr lang="en-US" dirty="0"/>
              <a:t>Storage Account Options &amp; Storage Types</a:t>
            </a:r>
          </a:p>
          <a:p>
            <a:pPr marL="342900" indent="-342900">
              <a:buFont typeface="Arial" panose="020B0604020202020204" pitchFamily="34" charset="0"/>
              <a:buChar char="•"/>
            </a:pPr>
            <a:r>
              <a:rPr lang="en-US" dirty="0"/>
              <a:t>Options for Moving Files, including </a:t>
            </a:r>
            <a:r>
              <a:rPr lang="en-US" dirty="0" err="1"/>
              <a:t>AzCopy</a:t>
            </a:r>
            <a:r>
              <a:rPr lang="en-US" dirty="0"/>
              <a:t>, Azure Storage Explorer and Azure File Sync</a:t>
            </a:r>
          </a:p>
          <a:p>
            <a:pPr marL="342900" indent="-342900">
              <a:buFont typeface="Arial" panose="020B0604020202020204" pitchFamily="34" charset="0"/>
              <a:buChar char="•"/>
            </a:pPr>
            <a:r>
              <a:rPr lang="en-US" dirty="0"/>
              <a:t>Migration Options, including Azure Migrate and Azure Data Box</a:t>
            </a:r>
            <a:endParaRPr lang="en-US" sz="2000" dirty="0"/>
          </a:p>
          <a:p>
            <a:endParaRPr lang="en-US" dirty="0"/>
          </a:p>
        </p:txBody>
      </p:sp>
    </p:spTree>
    <p:extLst>
      <p:ext uri="{BB962C8B-B14F-4D97-AF65-F5344CB8AC3E}">
        <p14:creationId xmlns:p14="http://schemas.microsoft.com/office/powerpoint/2010/main" val="285372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16F4D18-8E06-08E0-FBB4-D1AA2383A179}"/>
              </a:ext>
            </a:extLst>
          </p:cNvPr>
          <p:cNvSpPr txBox="1">
            <a:spLocks/>
          </p:cNvSpPr>
          <p:nvPr/>
        </p:nvSpPr>
        <p:spPr>
          <a:xfrm>
            <a:off x="329406" y="212906"/>
            <a:ext cx="11533187" cy="4111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Azure Storage</a:t>
            </a:r>
          </a:p>
        </p:txBody>
      </p:sp>
      <p:sp>
        <p:nvSpPr>
          <p:cNvPr id="10" name="Rectangle 9">
            <a:extLst>
              <a:ext uri="{FF2B5EF4-FFF2-40B4-BE49-F238E27FC236}">
                <a16:creationId xmlns:a16="http://schemas.microsoft.com/office/drawing/2014/main" id="{891DA9DE-F1B1-36DC-5578-B7DC91A2C4C1}"/>
              </a:ext>
            </a:extLst>
          </p:cNvPr>
          <p:cNvSpPr/>
          <p:nvPr/>
        </p:nvSpPr>
        <p:spPr>
          <a:xfrm>
            <a:off x="-1" y="1192214"/>
            <a:ext cx="12192001"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bg1"/>
                </a:solidFill>
                <a:latin typeface="+mj-lt"/>
                <a:cs typeface="Segoe UI Semilight"/>
              </a:rPr>
              <a:t>A service that you can use to store files, messages, tables, and other types of information</a:t>
            </a:r>
          </a:p>
        </p:txBody>
      </p:sp>
      <p:sp>
        <p:nvSpPr>
          <p:cNvPr id="11" name="Rectangle 10">
            <a:extLst>
              <a:ext uri="{FF2B5EF4-FFF2-40B4-BE49-F238E27FC236}">
                <a16:creationId xmlns:a16="http://schemas.microsoft.com/office/drawing/2014/main" id="{0ECEC393-9794-9387-3B4C-DB59FBD1492C}"/>
              </a:ext>
            </a:extLst>
          </p:cNvPr>
          <p:cNvSpPr/>
          <p:nvPr/>
        </p:nvSpPr>
        <p:spPr>
          <a:xfrm>
            <a:off x="465139" y="2839214"/>
            <a:ext cx="3606286"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b="1" dirty="0">
                <a:solidFill>
                  <a:schemeClr val="tx1"/>
                </a:solidFill>
                <a:latin typeface="+mj-lt"/>
                <a:cs typeface="Segoe UI Semilight"/>
              </a:rPr>
              <a:t>Durable, secure, scalable, managed, accessible</a:t>
            </a:r>
          </a:p>
        </p:txBody>
      </p:sp>
      <p:sp>
        <p:nvSpPr>
          <p:cNvPr id="12" name="Rectangle 11">
            <a:extLst>
              <a:ext uri="{FF2B5EF4-FFF2-40B4-BE49-F238E27FC236}">
                <a16:creationId xmlns:a16="http://schemas.microsoft.com/office/drawing/2014/main" id="{4F20AB1A-FDFC-F661-1649-FCEB40B6E0BC}"/>
              </a:ext>
            </a:extLst>
          </p:cNvPr>
          <p:cNvSpPr/>
          <p:nvPr/>
        </p:nvSpPr>
        <p:spPr>
          <a:xfrm>
            <a:off x="4330862" y="2839215"/>
            <a:ext cx="3606286"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b="1" dirty="0">
                <a:solidFill>
                  <a:schemeClr val="tx1"/>
                </a:solidFill>
                <a:latin typeface="+mj-lt"/>
                <a:cs typeface="Segoe UI Semilight"/>
              </a:rPr>
              <a:t>Storage for virtual machines, unstructured data and structured data</a:t>
            </a:r>
          </a:p>
        </p:txBody>
      </p:sp>
      <p:sp>
        <p:nvSpPr>
          <p:cNvPr id="13" name="Rectangle 12">
            <a:extLst>
              <a:ext uri="{FF2B5EF4-FFF2-40B4-BE49-F238E27FC236}">
                <a16:creationId xmlns:a16="http://schemas.microsoft.com/office/drawing/2014/main" id="{33997101-5970-3B8F-9FFB-F83BF7A8FD1E}"/>
              </a:ext>
            </a:extLst>
          </p:cNvPr>
          <p:cNvSpPr/>
          <p:nvPr/>
        </p:nvSpPr>
        <p:spPr>
          <a:xfrm>
            <a:off x="8196585" y="2839214"/>
            <a:ext cx="3606286"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Two tiers: Premium and </a:t>
            </a:r>
            <a:br>
              <a:rPr lang="en-US" sz="2200" dirty="0">
                <a:solidFill>
                  <a:schemeClr val="tx1"/>
                </a:solidFill>
                <a:latin typeface="+mj-lt"/>
                <a:cs typeface="Segoe UI Semilight"/>
              </a:rPr>
            </a:br>
            <a:r>
              <a:rPr lang="en-US" sz="2200" dirty="0">
                <a:solidFill>
                  <a:schemeClr val="tx1"/>
                </a:solidFill>
                <a:latin typeface="+mj-lt"/>
                <a:cs typeface="Segoe UI Semilight"/>
              </a:rPr>
              <a:t>Standard</a:t>
            </a:r>
          </a:p>
        </p:txBody>
      </p:sp>
      <p:sp>
        <p:nvSpPr>
          <p:cNvPr id="14" name="Rectangle 13">
            <a:extLst>
              <a:ext uri="{FF2B5EF4-FFF2-40B4-BE49-F238E27FC236}">
                <a16:creationId xmlns:a16="http://schemas.microsoft.com/office/drawing/2014/main" id="{1AFA28F9-7F9D-11F4-F47D-3D0961D37FF1}"/>
              </a:ext>
            </a:extLst>
          </p:cNvPr>
          <p:cNvSpPr/>
          <p:nvPr/>
        </p:nvSpPr>
        <p:spPr>
          <a:xfrm>
            <a:off x="-1" y="1192214"/>
            <a:ext cx="12192001" cy="856505"/>
          </a:xfrm>
          <a:prstGeom prst="rect">
            <a:avLst/>
          </a:prstGeom>
          <a:solidFill>
            <a:schemeClr val="accent1">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b="1" dirty="0">
                <a:solidFill>
                  <a:schemeClr val="bg1"/>
                </a:solidFill>
                <a:latin typeface="+mj-lt"/>
                <a:cs typeface="Segoe UI Semilight"/>
              </a:rPr>
              <a:t>A service that you can use to store files, messages, tables, and other types of information</a:t>
            </a:r>
          </a:p>
        </p:txBody>
      </p:sp>
      <p:sp>
        <p:nvSpPr>
          <p:cNvPr id="15" name="Rectangle 14">
            <a:extLst>
              <a:ext uri="{FF2B5EF4-FFF2-40B4-BE49-F238E27FC236}">
                <a16:creationId xmlns:a16="http://schemas.microsoft.com/office/drawing/2014/main" id="{1F7D14EB-ED3E-8235-E6D3-B434DB2C1CD0}"/>
              </a:ext>
            </a:extLst>
          </p:cNvPr>
          <p:cNvSpPr/>
          <p:nvPr/>
        </p:nvSpPr>
        <p:spPr>
          <a:xfrm>
            <a:off x="465138" y="2839214"/>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b="1" dirty="0">
                <a:solidFill>
                  <a:schemeClr val="tx1"/>
                </a:solidFill>
                <a:latin typeface="+mj-lt"/>
                <a:cs typeface="Segoe UI Semilight"/>
              </a:rPr>
              <a:t>Durable, secure, scalable, managed, accessible</a:t>
            </a:r>
          </a:p>
        </p:txBody>
      </p:sp>
      <p:sp>
        <p:nvSpPr>
          <p:cNvPr id="16" name="Rectangle 15">
            <a:extLst>
              <a:ext uri="{FF2B5EF4-FFF2-40B4-BE49-F238E27FC236}">
                <a16:creationId xmlns:a16="http://schemas.microsoft.com/office/drawing/2014/main" id="{C8D52909-D9D2-13F3-586E-A21764EF0D9C}"/>
              </a:ext>
            </a:extLst>
          </p:cNvPr>
          <p:cNvSpPr/>
          <p:nvPr/>
        </p:nvSpPr>
        <p:spPr>
          <a:xfrm>
            <a:off x="4330861" y="2839215"/>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b="1" dirty="0">
                <a:solidFill>
                  <a:schemeClr val="tx1"/>
                </a:solidFill>
                <a:latin typeface="+mj-lt"/>
                <a:cs typeface="Segoe UI Semilight"/>
              </a:rPr>
              <a:t>Storage for virtual machines, unstructured data and structured data</a:t>
            </a:r>
          </a:p>
        </p:txBody>
      </p:sp>
      <p:sp>
        <p:nvSpPr>
          <p:cNvPr id="17" name="Rectangle 16">
            <a:extLst>
              <a:ext uri="{FF2B5EF4-FFF2-40B4-BE49-F238E27FC236}">
                <a16:creationId xmlns:a16="http://schemas.microsoft.com/office/drawing/2014/main" id="{9335DE10-6319-A3DD-E7D0-D6E5E468280E}"/>
              </a:ext>
            </a:extLst>
          </p:cNvPr>
          <p:cNvSpPr/>
          <p:nvPr/>
        </p:nvSpPr>
        <p:spPr>
          <a:xfrm>
            <a:off x="8196584" y="2839214"/>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b="1" dirty="0">
                <a:solidFill>
                  <a:schemeClr val="tx1"/>
                </a:solidFill>
                <a:latin typeface="+mj-lt"/>
                <a:cs typeface="Segoe UI Semilight"/>
              </a:rPr>
              <a:t> Premium and </a:t>
            </a:r>
            <a:br>
              <a:rPr lang="en-US" sz="2200" b="1" dirty="0">
                <a:solidFill>
                  <a:schemeClr val="tx1"/>
                </a:solidFill>
                <a:latin typeface="+mj-lt"/>
                <a:cs typeface="Segoe UI Semilight"/>
              </a:rPr>
            </a:br>
            <a:r>
              <a:rPr lang="en-US" sz="2200" b="1" dirty="0">
                <a:solidFill>
                  <a:schemeClr val="tx1"/>
                </a:solidFill>
                <a:latin typeface="+mj-lt"/>
                <a:cs typeface="Segoe UI Semilight"/>
              </a:rPr>
              <a:t> Standard</a:t>
            </a:r>
          </a:p>
        </p:txBody>
      </p:sp>
    </p:spTree>
    <p:extLst>
      <p:ext uri="{BB962C8B-B14F-4D97-AF65-F5344CB8AC3E}">
        <p14:creationId xmlns:p14="http://schemas.microsoft.com/office/powerpoint/2010/main" val="3415530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16F4D18-8E06-08E0-FBB4-D1AA2383A179}"/>
              </a:ext>
            </a:extLst>
          </p:cNvPr>
          <p:cNvSpPr txBox="1">
            <a:spLocks/>
          </p:cNvSpPr>
          <p:nvPr/>
        </p:nvSpPr>
        <p:spPr>
          <a:xfrm>
            <a:off x="329406" y="212906"/>
            <a:ext cx="11533187" cy="4111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Azure Storage Services </a:t>
            </a:r>
          </a:p>
        </p:txBody>
      </p:sp>
      <p:sp>
        <p:nvSpPr>
          <p:cNvPr id="4" name="Rectangle 3">
            <a:extLst>
              <a:ext uri="{FF2B5EF4-FFF2-40B4-BE49-F238E27FC236}">
                <a16:creationId xmlns:a16="http://schemas.microsoft.com/office/drawing/2014/main" id="{7E12E8DD-B68E-EF92-9682-3224F3D4A252}"/>
              </a:ext>
            </a:extLst>
          </p:cNvPr>
          <p:cNvSpPr/>
          <p:nvPr/>
        </p:nvSpPr>
        <p:spPr>
          <a:xfrm>
            <a:off x="418643" y="1169263"/>
            <a:ext cx="4924850" cy="140531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b="1" dirty="0">
                <a:solidFill>
                  <a:schemeClr val="tx1"/>
                </a:solidFill>
                <a:latin typeface="+mj-lt"/>
                <a:cs typeface="Segoe UI Semilight"/>
              </a:rPr>
              <a:t>Azure Containers: </a:t>
            </a:r>
            <a:r>
              <a:rPr lang="en-US" sz="2157" dirty="0">
                <a:solidFill>
                  <a:schemeClr val="tx1"/>
                </a:solidFill>
              </a:rPr>
              <a:t>A massively scalable object store for text and binary data</a:t>
            </a:r>
          </a:p>
        </p:txBody>
      </p:sp>
      <p:sp>
        <p:nvSpPr>
          <p:cNvPr id="5" name="Rectangle 4">
            <a:extLst>
              <a:ext uri="{FF2B5EF4-FFF2-40B4-BE49-F238E27FC236}">
                <a16:creationId xmlns:a16="http://schemas.microsoft.com/office/drawing/2014/main" id="{2BBD6CBB-14BF-A988-4D62-DC82A5CF1D92}"/>
              </a:ext>
            </a:extLst>
          </p:cNvPr>
          <p:cNvSpPr/>
          <p:nvPr/>
        </p:nvSpPr>
        <p:spPr>
          <a:xfrm>
            <a:off x="418643" y="2719935"/>
            <a:ext cx="4924849" cy="104124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b="1" dirty="0">
                <a:solidFill>
                  <a:schemeClr val="tx1"/>
                </a:solidFill>
                <a:latin typeface="+mj-lt"/>
                <a:cs typeface="Segoe UI Semilight"/>
              </a:rPr>
              <a:t>Azure Tables: </a:t>
            </a:r>
            <a:r>
              <a:rPr lang="en-US" sz="2157" dirty="0">
                <a:solidFill>
                  <a:schemeClr val="tx1"/>
                </a:solidFill>
                <a:cs typeface="Segoe UI Semilight"/>
              </a:rPr>
              <a:t>Ideal for storing structured, non-relational data</a:t>
            </a:r>
          </a:p>
        </p:txBody>
      </p:sp>
      <p:sp>
        <p:nvSpPr>
          <p:cNvPr id="6" name="Rectangle 5">
            <a:extLst>
              <a:ext uri="{FF2B5EF4-FFF2-40B4-BE49-F238E27FC236}">
                <a16:creationId xmlns:a16="http://schemas.microsoft.com/office/drawing/2014/main" id="{A1F2794C-A3CF-8AA6-9D7B-F215F14D6A48}"/>
              </a:ext>
            </a:extLst>
          </p:cNvPr>
          <p:cNvSpPr/>
          <p:nvPr/>
        </p:nvSpPr>
        <p:spPr>
          <a:xfrm>
            <a:off x="429538" y="3906541"/>
            <a:ext cx="4924848" cy="104124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b="1" dirty="0">
                <a:solidFill>
                  <a:schemeClr val="tx1"/>
                </a:solidFill>
                <a:latin typeface="+mj-lt"/>
                <a:cs typeface="Segoe UI Semilight"/>
              </a:rPr>
              <a:t>Azure Queues:</a:t>
            </a:r>
            <a:r>
              <a:rPr lang="en-US" sz="2157" b="1" dirty="0">
                <a:solidFill>
                  <a:schemeClr val="tx1"/>
                </a:solidFill>
              </a:rPr>
              <a:t> </a:t>
            </a:r>
            <a:r>
              <a:rPr lang="en-US" sz="2157" dirty="0">
                <a:solidFill>
                  <a:schemeClr val="tx1"/>
                </a:solidFill>
              </a:rPr>
              <a:t>A messaging store for reliable messaging between application components</a:t>
            </a:r>
          </a:p>
        </p:txBody>
      </p:sp>
      <p:sp>
        <p:nvSpPr>
          <p:cNvPr id="7" name="Rectangle 6">
            <a:extLst>
              <a:ext uri="{FF2B5EF4-FFF2-40B4-BE49-F238E27FC236}">
                <a16:creationId xmlns:a16="http://schemas.microsoft.com/office/drawing/2014/main" id="{A1F0882F-8223-A122-06E4-BEE3FCF56F76}"/>
              </a:ext>
            </a:extLst>
          </p:cNvPr>
          <p:cNvSpPr/>
          <p:nvPr/>
        </p:nvSpPr>
        <p:spPr>
          <a:xfrm>
            <a:off x="429538" y="5138365"/>
            <a:ext cx="4924849" cy="114138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b="1" dirty="0">
                <a:solidFill>
                  <a:schemeClr val="tx1"/>
                </a:solidFill>
                <a:latin typeface="+mj-lt"/>
                <a:cs typeface="Segoe UI Semilight"/>
              </a:rPr>
              <a:t>Azure Files: </a:t>
            </a:r>
            <a:r>
              <a:rPr lang="en-US" sz="2157" dirty="0">
                <a:solidFill>
                  <a:schemeClr val="tx1"/>
                </a:solidFill>
              </a:rPr>
              <a:t>Managed file shares for cloud or on-premises deployments</a:t>
            </a:r>
          </a:p>
        </p:txBody>
      </p:sp>
      <p:pic>
        <p:nvPicPr>
          <p:cNvPr id="8" name="Picture 7" descr="A resource group contains a storage account with containers, tables, queues, files, blobs, entities, messages, and directories. ">
            <a:extLst>
              <a:ext uri="{FF2B5EF4-FFF2-40B4-BE49-F238E27FC236}">
                <a16:creationId xmlns:a16="http://schemas.microsoft.com/office/drawing/2014/main" id="{604394C2-56B8-17A9-122E-46C60AC12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706" y="1753090"/>
            <a:ext cx="6469294" cy="3720484"/>
          </a:xfrm>
          <a:prstGeom prst="rect">
            <a:avLst/>
          </a:prstGeom>
        </p:spPr>
      </p:pic>
      <p:sp>
        <p:nvSpPr>
          <p:cNvPr id="9" name="Rectangle 8">
            <a:extLst>
              <a:ext uri="{FF2B5EF4-FFF2-40B4-BE49-F238E27FC236}">
                <a16:creationId xmlns:a16="http://schemas.microsoft.com/office/drawing/2014/main" id="{F8F52371-D739-D890-2E7B-CEF40A7CC517}"/>
              </a:ext>
              <a:ext uri="{C183D7F6-B498-43B3-948B-1728B52AA6E4}">
                <adec:decorative xmlns:adec="http://schemas.microsoft.com/office/drawing/2017/decorative" val="1"/>
              </a:ext>
            </a:extLst>
          </p:cNvPr>
          <p:cNvSpPr/>
          <p:nvPr/>
        </p:nvSpPr>
        <p:spPr bwMode="auto">
          <a:xfrm>
            <a:off x="5630947" y="1192214"/>
            <a:ext cx="6703134" cy="504496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4943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A106481C-D7D9-C740-0B51-8B7D3C95D657}"/>
              </a:ext>
            </a:extLst>
          </p:cNvPr>
          <p:cNvSpPr txBox="1">
            <a:spLocks/>
          </p:cNvSpPr>
          <p:nvPr/>
        </p:nvSpPr>
        <p:spPr>
          <a:xfrm>
            <a:off x="555449" y="151883"/>
            <a:ext cx="11533187" cy="4111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Access Storage</a:t>
            </a:r>
          </a:p>
        </p:txBody>
      </p:sp>
      <p:sp>
        <p:nvSpPr>
          <p:cNvPr id="5" name="Rectangle 4">
            <a:extLst>
              <a:ext uri="{FF2B5EF4-FFF2-40B4-BE49-F238E27FC236}">
                <a16:creationId xmlns:a16="http://schemas.microsoft.com/office/drawing/2014/main" id="{FBE3FB00-CF24-41FA-322B-F051BAFA18E1}"/>
              </a:ext>
            </a:extLst>
          </p:cNvPr>
          <p:cNvSpPr/>
          <p:nvPr/>
        </p:nvSpPr>
        <p:spPr>
          <a:xfrm>
            <a:off x="-1" y="1192214"/>
            <a:ext cx="12192001" cy="856505"/>
          </a:xfrm>
          <a:prstGeom prst="rect">
            <a:avLst/>
          </a:prstGeom>
          <a:solidFill>
            <a:schemeClr val="accent1">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indent="282575"/>
            <a:r>
              <a:rPr lang="en-US" sz="2200" b="1" dirty="0">
                <a:solidFill>
                  <a:schemeClr val="bg1"/>
                </a:solidFill>
                <a:latin typeface="+mj-lt"/>
                <a:cs typeface="Segoe UI Semilight"/>
              </a:rPr>
              <a:t>Every object has a unique URL address – based on account name and storage type</a:t>
            </a:r>
          </a:p>
        </p:txBody>
      </p:sp>
      <p:sp>
        <p:nvSpPr>
          <p:cNvPr id="6" name="TextBox 5">
            <a:extLst>
              <a:ext uri="{FF2B5EF4-FFF2-40B4-BE49-F238E27FC236}">
                <a16:creationId xmlns:a16="http://schemas.microsoft.com/office/drawing/2014/main" id="{5FBE3B85-5703-E6EB-961F-B0D19E23250E}"/>
              </a:ext>
            </a:extLst>
          </p:cNvPr>
          <p:cNvSpPr txBox="1"/>
          <p:nvPr/>
        </p:nvSpPr>
        <p:spPr>
          <a:xfrm>
            <a:off x="465138" y="2210140"/>
            <a:ext cx="8956653" cy="1477328"/>
          </a:xfrm>
          <a:prstGeom prst="rect">
            <a:avLst/>
          </a:prstGeom>
          <a:noFill/>
        </p:spPr>
        <p:txBody>
          <a:bodyPr wrap="square">
            <a:spAutoFit/>
          </a:bodyPr>
          <a:lstStyle/>
          <a:p>
            <a:pPr>
              <a:spcBef>
                <a:spcPts val="300"/>
              </a:spcBef>
            </a:pPr>
            <a:r>
              <a:rPr lang="en-US" sz="2000" dirty="0">
                <a:solidFill>
                  <a:schemeClr val="tx1"/>
                </a:solidFill>
              </a:rPr>
              <a:t>Container service: https://</a:t>
            </a:r>
            <a:r>
              <a:rPr lang="en-US" sz="2000" i="1" dirty="0">
                <a:solidFill>
                  <a:schemeClr val="tx1"/>
                </a:solidFill>
              </a:rPr>
              <a:t>mystorageaccount</a:t>
            </a:r>
            <a:r>
              <a:rPr lang="en-US" sz="2000" dirty="0">
                <a:solidFill>
                  <a:schemeClr val="tx1"/>
                </a:solidFill>
              </a:rPr>
              <a:t>.blob.core.windows.net</a:t>
            </a:r>
          </a:p>
          <a:p>
            <a:pPr>
              <a:spcBef>
                <a:spcPts val="400"/>
              </a:spcBef>
            </a:pPr>
            <a:r>
              <a:rPr lang="en-US" sz="2000" dirty="0">
                <a:solidFill>
                  <a:schemeClr val="tx1"/>
                </a:solidFill>
              </a:rPr>
              <a:t>Table service: https://</a:t>
            </a:r>
            <a:r>
              <a:rPr lang="en-US" sz="2000" i="1" dirty="0">
                <a:solidFill>
                  <a:schemeClr val="tx1"/>
                </a:solidFill>
              </a:rPr>
              <a:t>mystorageaccount</a:t>
            </a:r>
            <a:r>
              <a:rPr lang="en-US" sz="2000" dirty="0">
                <a:solidFill>
                  <a:schemeClr val="tx1"/>
                </a:solidFill>
              </a:rPr>
              <a:t>.table.core.windows.net</a:t>
            </a:r>
          </a:p>
          <a:p>
            <a:pPr>
              <a:spcBef>
                <a:spcPts val="400"/>
              </a:spcBef>
            </a:pPr>
            <a:r>
              <a:rPr lang="en-US" sz="2000" dirty="0">
                <a:solidFill>
                  <a:schemeClr val="tx1"/>
                </a:solidFill>
              </a:rPr>
              <a:t>Queue service: https://</a:t>
            </a:r>
            <a:r>
              <a:rPr lang="en-US" sz="2000" i="1" dirty="0">
                <a:solidFill>
                  <a:schemeClr val="tx1"/>
                </a:solidFill>
              </a:rPr>
              <a:t>mystorageaccount</a:t>
            </a:r>
            <a:r>
              <a:rPr lang="en-US" sz="2000" dirty="0">
                <a:solidFill>
                  <a:schemeClr val="tx1"/>
                </a:solidFill>
              </a:rPr>
              <a:t>.queue.core.windows.net</a:t>
            </a:r>
          </a:p>
          <a:p>
            <a:pPr>
              <a:spcBef>
                <a:spcPts val="400"/>
              </a:spcBef>
            </a:pPr>
            <a:r>
              <a:rPr lang="en-US" sz="2000" dirty="0">
                <a:solidFill>
                  <a:schemeClr val="tx1"/>
                </a:solidFill>
              </a:rPr>
              <a:t>File service: https://</a:t>
            </a:r>
            <a:r>
              <a:rPr lang="en-US" sz="2000" i="1" dirty="0">
                <a:solidFill>
                  <a:schemeClr val="tx1"/>
                </a:solidFill>
              </a:rPr>
              <a:t>mystorageaccount</a:t>
            </a:r>
            <a:r>
              <a:rPr lang="en-US" sz="2000" dirty="0">
                <a:solidFill>
                  <a:schemeClr val="tx1"/>
                </a:solidFill>
              </a:rPr>
              <a:t>.file.core.windows.net</a:t>
            </a:r>
          </a:p>
        </p:txBody>
      </p:sp>
      <p:sp>
        <p:nvSpPr>
          <p:cNvPr id="9" name="Rectangle 8">
            <a:extLst>
              <a:ext uri="{FF2B5EF4-FFF2-40B4-BE49-F238E27FC236}">
                <a16:creationId xmlns:a16="http://schemas.microsoft.com/office/drawing/2014/main" id="{FDC95BFB-CEFF-11B4-9A8C-B029F36A1ACF}"/>
              </a:ext>
            </a:extLst>
          </p:cNvPr>
          <p:cNvSpPr/>
          <p:nvPr/>
        </p:nvSpPr>
        <p:spPr>
          <a:xfrm>
            <a:off x="2202198" y="4009248"/>
            <a:ext cx="7520168" cy="50913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b="1" dirty="0">
                <a:solidFill>
                  <a:schemeClr val="tx1"/>
                </a:solidFill>
                <a:latin typeface="+mj-lt"/>
                <a:cs typeface="Segoe UI Semilight"/>
              </a:rPr>
              <a:t>If you prefer you can configure a custom domain name</a:t>
            </a:r>
          </a:p>
        </p:txBody>
      </p:sp>
      <p:graphicFrame>
        <p:nvGraphicFramePr>
          <p:cNvPr id="10" name="Table 9">
            <a:extLst>
              <a:ext uri="{FF2B5EF4-FFF2-40B4-BE49-F238E27FC236}">
                <a16:creationId xmlns:a16="http://schemas.microsoft.com/office/drawing/2014/main" id="{6D990579-4DC2-4817-BF8A-8B8711F492FD}"/>
              </a:ext>
            </a:extLst>
          </p:cNvPr>
          <p:cNvGraphicFramePr>
            <a:graphicFrameLocks noGrp="1"/>
          </p:cNvGraphicFramePr>
          <p:nvPr>
            <p:extLst>
              <p:ext uri="{D42A27DB-BD31-4B8C-83A1-F6EECF244321}">
                <p14:modId xmlns:p14="http://schemas.microsoft.com/office/powerpoint/2010/main" val="3730874134"/>
              </p:ext>
            </p:extLst>
          </p:nvPr>
        </p:nvGraphicFramePr>
        <p:xfrm>
          <a:off x="555449" y="4945806"/>
          <a:ext cx="11049529" cy="1020001"/>
        </p:xfrm>
        <a:graphic>
          <a:graphicData uri="http://schemas.openxmlformats.org/drawingml/2006/table">
            <a:tbl>
              <a:tblPr firstRow="1" firstCol="1" bandRow="1">
                <a:tableStyleId>{2D5ABB26-0587-4C30-8999-92F81FD0307C}</a:tableStyleId>
              </a:tblPr>
              <a:tblGrid>
                <a:gridCol w="4273628">
                  <a:extLst>
                    <a:ext uri="{9D8B030D-6E8A-4147-A177-3AD203B41FA5}">
                      <a16:colId xmlns:a16="http://schemas.microsoft.com/office/drawing/2014/main" val="2137939042"/>
                    </a:ext>
                  </a:extLst>
                </a:gridCol>
                <a:gridCol w="6775901">
                  <a:extLst>
                    <a:ext uri="{9D8B030D-6E8A-4147-A177-3AD203B41FA5}">
                      <a16:colId xmlns:a16="http://schemas.microsoft.com/office/drawing/2014/main" val="2937731976"/>
                    </a:ext>
                  </a:extLst>
                </a:gridCol>
              </a:tblGrid>
              <a:tr h="270404">
                <a:tc>
                  <a:txBody>
                    <a:bodyPr/>
                    <a:lstStyle/>
                    <a:p>
                      <a:pPr marL="0" marR="0">
                        <a:lnSpc>
                          <a:spcPct val="107000"/>
                        </a:lnSpc>
                        <a:spcBef>
                          <a:spcPts val="0"/>
                        </a:spcBef>
                        <a:spcAft>
                          <a:spcPts val="0"/>
                        </a:spcAft>
                      </a:pPr>
                      <a:r>
                        <a:rPr lang="en-US" sz="2200" b="1" dirty="0">
                          <a:solidFill>
                            <a:schemeClr val="bg1"/>
                          </a:solidFill>
                          <a:effectLst/>
                          <a:latin typeface="+mj-lt"/>
                        </a:rPr>
                        <a:t>CNAME record</a:t>
                      </a:r>
                      <a:endParaRPr lang="en-US" sz="2200" b="1"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50000"/>
                      </a:schemeClr>
                    </a:solidFill>
                  </a:tcPr>
                </a:tc>
                <a:tc>
                  <a:txBody>
                    <a:bodyPr/>
                    <a:lstStyle/>
                    <a:p>
                      <a:pPr marL="0" marR="0">
                        <a:lnSpc>
                          <a:spcPct val="107000"/>
                        </a:lnSpc>
                        <a:spcBef>
                          <a:spcPts val="0"/>
                        </a:spcBef>
                        <a:spcAft>
                          <a:spcPts val="0"/>
                        </a:spcAft>
                      </a:pPr>
                      <a:r>
                        <a:rPr lang="en-US" sz="2200" b="1" dirty="0">
                          <a:solidFill>
                            <a:schemeClr val="bg1"/>
                          </a:solidFill>
                          <a:effectLst/>
                          <a:latin typeface="+mj-lt"/>
                        </a:rPr>
                        <a:t>Target</a:t>
                      </a:r>
                      <a:endParaRPr lang="en-US" sz="2200" b="1"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944396381"/>
                  </a:ext>
                </a:extLst>
              </a:tr>
              <a:tr h="351567">
                <a:tc>
                  <a:txBody>
                    <a:bodyPr/>
                    <a:lstStyle/>
                    <a:p>
                      <a:pPr marL="0" marR="0">
                        <a:lnSpc>
                          <a:spcPct val="107000"/>
                        </a:lnSpc>
                        <a:spcBef>
                          <a:spcPts val="0"/>
                        </a:spcBef>
                        <a:spcAft>
                          <a:spcPts val="0"/>
                        </a:spcAft>
                      </a:pPr>
                      <a:r>
                        <a:rPr lang="en-US" sz="2000" dirty="0">
                          <a:solidFill>
                            <a:schemeClr val="tx1"/>
                          </a:solidFill>
                          <a:effectLst/>
                        </a:rPr>
                        <a:t>blobs.contoso.com</a:t>
                      </a:r>
                      <a:endParaRPr lang="en-US" sz="2000" b="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contosoblobs.blob.core.windows.net</a:t>
                      </a:r>
                      <a:endParaRPr lang="en-US" sz="200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39293230"/>
                  </a:ext>
                </a:extLst>
              </a:tr>
            </a:tbl>
          </a:graphicData>
        </a:graphic>
      </p:graphicFrame>
    </p:spTree>
    <p:extLst>
      <p:ext uri="{BB962C8B-B14F-4D97-AF65-F5344CB8AC3E}">
        <p14:creationId xmlns:p14="http://schemas.microsoft.com/office/powerpoint/2010/main" val="2858793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F4F52D-CAE0-BBC9-06E4-AAE210778096}"/>
              </a:ext>
            </a:extLst>
          </p:cNvPr>
          <p:cNvSpPr txBox="1">
            <a:spLocks/>
          </p:cNvSpPr>
          <p:nvPr/>
        </p:nvSpPr>
        <p:spPr>
          <a:xfrm>
            <a:off x="515801" y="344016"/>
            <a:ext cx="11341268" cy="680196"/>
          </a:xfrm>
          <a:prstGeom prst="rect">
            <a:avLst/>
          </a:prstGeom>
        </p:spPr>
        <p:txBody>
          <a:bodyPr wrap="square"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Azure Storage Access Tiers</a:t>
            </a:r>
          </a:p>
        </p:txBody>
      </p:sp>
      <p:sp>
        <p:nvSpPr>
          <p:cNvPr id="5" name="TextBox 4">
            <a:extLst>
              <a:ext uri="{FF2B5EF4-FFF2-40B4-BE49-F238E27FC236}">
                <a16:creationId xmlns:a16="http://schemas.microsoft.com/office/drawing/2014/main" id="{DBB99D5F-4257-348C-E8AF-510FEB47D6BA}"/>
              </a:ext>
            </a:extLst>
          </p:cNvPr>
          <p:cNvSpPr txBox="1"/>
          <p:nvPr/>
        </p:nvSpPr>
        <p:spPr>
          <a:xfrm>
            <a:off x="3234380" y="5428200"/>
            <a:ext cx="6406374" cy="363946"/>
          </a:xfrm>
          <a:prstGeom prst="rect">
            <a:avLst/>
          </a:prstGeom>
          <a:noFill/>
        </p:spPr>
        <p:txBody>
          <a:bodyPr wrap="square">
            <a:spAutoFit/>
          </a:bodyPr>
          <a:lstStyle/>
          <a:p>
            <a:r>
              <a:rPr lang="en-US" dirty="0"/>
              <a:t>You can switch between these access tiers at any time.</a:t>
            </a:r>
          </a:p>
        </p:txBody>
      </p:sp>
      <p:graphicFrame>
        <p:nvGraphicFramePr>
          <p:cNvPr id="6" name="Table 7">
            <a:extLst>
              <a:ext uri="{FF2B5EF4-FFF2-40B4-BE49-F238E27FC236}">
                <a16:creationId xmlns:a16="http://schemas.microsoft.com/office/drawing/2014/main" id="{91677648-8F26-7E5C-A1D6-C78291FF65DF}"/>
              </a:ext>
            </a:extLst>
          </p:cNvPr>
          <p:cNvGraphicFramePr>
            <a:graphicFrameLocks noGrp="1"/>
          </p:cNvGraphicFramePr>
          <p:nvPr>
            <p:extLst>
              <p:ext uri="{D42A27DB-BD31-4B8C-83A1-F6EECF244321}">
                <p14:modId xmlns:p14="http://schemas.microsoft.com/office/powerpoint/2010/main" val="2721172280"/>
              </p:ext>
            </p:extLst>
          </p:nvPr>
        </p:nvGraphicFramePr>
        <p:xfrm>
          <a:off x="708690" y="1456625"/>
          <a:ext cx="10794711" cy="3786944"/>
        </p:xfrm>
        <a:graphic>
          <a:graphicData uri="http://schemas.openxmlformats.org/drawingml/2006/table">
            <a:tbl>
              <a:tblPr firstRow="1" bandRow="1">
                <a:tableStyleId>{5C22544A-7EE6-4342-B048-85BDC9FD1C3A}</a:tableStyleId>
              </a:tblPr>
              <a:tblGrid>
                <a:gridCol w="3598237">
                  <a:extLst>
                    <a:ext uri="{9D8B030D-6E8A-4147-A177-3AD203B41FA5}">
                      <a16:colId xmlns:a16="http://schemas.microsoft.com/office/drawing/2014/main" val="97352198"/>
                    </a:ext>
                  </a:extLst>
                </a:gridCol>
                <a:gridCol w="3598237">
                  <a:extLst>
                    <a:ext uri="{9D8B030D-6E8A-4147-A177-3AD203B41FA5}">
                      <a16:colId xmlns:a16="http://schemas.microsoft.com/office/drawing/2014/main" val="2450657685"/>
                    </a:ext>
                  </a:extLst>
                </a:gridCol>
                <a:gridCol w="3598237">
                  <a:extLst>
                    <a:ext uri="{9D8B030D-6E8A-4147-A177-3AD203B41FA5}">
                      <a16:colId xmlns:a16="http://schemas.microsoft.com/office/drawing/2014/main" val="4139560656"/>
                    </a:ext>
                  </a:extLst>
                </a:gridCol>
              </a:tblGrid>
              <a:tr h="1220699">
                <a:tc>
                  <a:txBody>
                    <a:bodyPr/>
                    <a:lstStyle/>
                    <a:p>
                      <a:pPr lvl="0" algn="ctr"/>
                      <a:r>
                        <a:rPr lang="en-US" sz="2400" b="0" dirty="0">
                          <a:latin typeface="+mj-lt"/>
                        </a:rPr>
                        <a:t>Hot</a:t>
                      </a:r>
                    </a:p>
                  </a:txBody>
                  <a:tcPr anchor="ctr">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Cool</a:t>
                      </a:r>
                    </a:p>
                  </a:txBody>
                  <a:tcPr anchor="ctr">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Archive</a:t>
                      </a:r>
                    </a:p>
                  </a:txBody>
                  <a:tcPr anchor="ctr">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3988002742"/>
                  </a:ext>
                </a:extLst>
              </a:tr>
              <a:tr h="2566245">
                <a:tc>
                  <a:txBody>
                    <a:bodyPr/>
                    <a:lstStyle/>
                    <a:p>
                      <a:pPr algn="ctr"/>
                      <a:r>
                        <a:rPr lang="en-US" sz="2400" b="0" i="0" kern="1200" dirty="0">
                          <a:solidFill>
                            <a:schemeClr val="dk1"/>
                          </a:solidFill>
                          <a:effectLst/>
                          <a:latin typeface="+mn-lt"/>
                          <a:ea typeface="+mn-ea"/>
                          <a:cs typeface="+mn-cs"/>
                        </a:rPr>
                        <a:t>Optimized for storing data that is accessed frequently.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infrequently accessed and stored for at least 30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rarely accessed and stored for at least 180 days with flexible latency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0099520"/>
                  </a:ext>
                </a:extLst>
              </a:tr>
            </a:tbl>
          </a:graphicData>
        </a:graphic>
      </p:graphicFrame>
    </p:spTree>
    <p:extLst>
      <p:ext uri="{BB962C8B-B14F-4D97-AF65-F5344CB8AC3E}">
        <p14:creationId xmlns:p14="http://schemas.microsoft.com/office/powerpoint/2010/main" val="186500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56" y="3779634"/>
            <a:ext cx="4777748" cy="1200329"/>
          </a:xfrm>
        </p:spPr>
        <p:txBody>
          <a:bodyPr/>
          <a:lstStyle/>
          <a:p>
            <a:br>
              <a:rPr lang="en-US" sz="4000" dirty="0"/>
            </a:br>
            <a:endParaRPr lang="en-US" sz="4000" dirty="0"/>
          </a:p>
        </p:txBody>
      </p:sp>
      <p:graphicFrame>
        <p:nvGraphicFramePr>
          <p:cNvPr id="5" name="Table 4"/>
          <p:cNvGraphicFramePr>
            <a:graphicFrameLocks noGrp="1"/>
          </p:cNvGraphicFramePr>
          <p:nvPr>
            <p:extLst>
              <p:ext uri="{D42A27DB-BD31-4B8C-83A1-F6EECF244321}">
                <p14:modId xmlns:p14="http://schemas.microsoft.com/office/powerpoint/2010/main" val="1233140160"/>
              </p:ext>
            </p:extLst>
          </p:nvPr>
        </p:nvGraphicFramePr>
        <p:xfrm>
          <a:off x="174078" y="2353055"/>
          <a:ext cx="5059103" cy="2658793"/>
        </p:xfrm>
        <a:graphic>
          <a:graphicData uri="http://schemas.openxmlformats.org/drawingml/2006/table">
            <a:tbl>
              <a:tblPr firstRow="1" bandRow="1">
                <a:tableStyleId>{5C22544A-7EE6-4342-B048-85BDC9FD1C3A}</a:tableStyleId>
              </a:tblPr>
              <a:tblGrid>
                <a:gridCol w="1007607">
                  <a:extLst>
                    <a:ext uri="{9D8B030D-6E8A-4147-A177-3AD203B41FA5}">
                      <a16:colId xmlns:a16="http://schemas.microsoft.com/office/drawing/2014/main" val="894518456"/>
                    </a:ext>
                  </a:extLst>
                </a:gridCol>
                <a:gridCol w="4051496">
                  <a:extLst>
                    <a:ext uri="{9D8B030D-6E8A-4147-A177-3AD203B41FA5}">
                      <a16:colId xmlns:a16="http://schemas.microsoft.com/office/drawing/2014/main" val="2597428238"/>
                    </a:ext>
                  </a:extLst>
                </a:gridCol>
              </a:tblGrid>
              <a:tr h="411908">
                <a:tc>
                  <a:txBody>
                    <a:bodyPr/>
                    <a:lstStyle/>
                    <a:p>
                      <a:pPr algn="ctr"/>
                      <a:r>
                        <a:rPr lang="en-US" sz="2000" dirty="0"/>
                        <a:t>Module </a:t>
                      </a:r>
                    </a:p>
                  </a:txBody>
                  <a:tcPr/>
                </a:tc>
                <a:tc>
                  <a:txBody>
                    <a:bodyPr/>
                    <a:lstStyle/>
                    <a:p>
                      <a:pPr algn="ctr"/>
                      <a:r>
                        <a:rPr lang="en-US" sz="2000" dirty="0"/>
                        <a:t>Topics</a:t>
                      </a:r>
                    </a:p>
                  </a:txBody>
                  <a:tcPr/>
                </a:tc>
                <a:extLst>
                  <a:ext uri="{0D108BD9-81ED-4DB2-BD59-A6C34878D82A}">
                    <a16:rowId xmlns:a16="http://schemas.microsoft.com/office/drawing/2014/main" val="2953040282"/>
                  </a:ext>
                </a:extLst>
              </a:tr>
              <a:tr h="600965">
                <a:tc>
                  <a:txBody>
                    <a:bodyPr/>
                    <a:lstStyle/>
                    <a:p>
                      <a:pPr algn="ctr"/>
                      <a:r>
                        <a:rPr lang="en-US" sz="2400" dirty="0"/>
                        <a:t>1</a:t>
                      </a:r>
                    </a:p>
                  </a:txBody>
                  <a:tcPr/>
                </a:tc>
                <a:tc>
                  <a:txBody>
                    <a:bodyPr/>
                    <a:lstStyle/>
                    <a:p>
                      <a:pPr algn="l"/>
                      <a:r>
                        <a:rPr lang="en-US" sz="2400" dirty="0"/>
                        <a:t>Cloud Concepts</a:t>
                      </a:r>
                    </a:p>
                  </a:txBody>
                  <a:tcPr/>
                </a:tc>
                <a:extLst>
                  <a:ext uri="{0D108BD9-81ED-4DB2-BD59-A6C34878D82A}">
                    <a16:rowId xmlns:a16="http://schemas.microsoft.com/office/drawing/2014/main" val="1483022328"/>
                  </a:ext>
                </a:extLst>
              </a:tr>
              <a:tr h="785818">
                <a:tc>
                  <a:txBody>
                    <a:bodyPr/>
                    <a:lstStyle/>
                    <a:p>
                      <a:pPr algn="ctr"/>
                      <a:r>
                        <a:rPr lang="en-US" sz="2400" dirty="0"/>
                        <a:t>2</a:t>
                      </a:r>
                    </a:p>
                  </a:txBody>
                  <a:tcPr/>
                </a:tc>
                <a:tc>
                  <a:txBody>
                    <a:bodyPr/>
                    <a:lstStyle/>
                    <a:p>
                      <a:pPr algn="l"/>
                      <a:r>
                        <a:rPr lang="en-US" sz="2400" dirty="0"/>
                        <a:t>Azure Architecture and Services </a:t>
                      </a:r>
                    </a:p>
                  </a:txBody>
                  <a:tcPr/>
                </a:tc>
                <a:extLst>
                  <a:ext uri="{0D108BD9-81ED-4DB2-BD59-A6C34878D82A}">
                    <a16:rowId xmlns:a16="http://schemas.microsoft.com/office/drawing/2014/main" val="2051340802"/>
                  </a:ext>
                </a:extLst>
              </a:tr>
              <a:tr h="785818">
                <a:tc>
                  <a:txBody>
                    <a:bodyPr/>
                    <a:lstStyle/>
                    <a:p>
                      <a:pPr algn="ctr"/>
                      <a:r>
                        <a:rPr lang="en-US" sz="2400" dirty="0"/>
                        <a:t>3</a:t>
                      </a:r>
                    </a:p>
                  </a:txBody>
                  <a:tcPr/>
                </a:tc>
                <a:tc>
                  <a:txBody>
                    <a:bodyPr/>
                    <a:lstStyle/>
                    <a:p>
                      <a:pPr algn="l"/>
                      <a:r>
                        <a:rPr lang="en-US" sz="2400" dirty="0"/>
                        <a:t>Azure Management and Governance</a:t>
                      </a:r>
                    </a:p>
                  </a:txBody>
                  <a:tcPr/>
                </a:tc>
                <a:extLst>
                  <a:ext uri="{0D108BD9-81ED-4DB2-BD59-A6C34878D82A}">
                    <a16:rowId xmlns:a16="http://schemas.microsoft.com/office/drawing/2014/main" val="1998381991"/>
                  </a:ext>
                </a:extLst>
              </a:tr>
            </a:tbl>
          </a:graphicData>
        </a:graphic>
      </p:graphicFrame>
    </p:spTree>
    <p:extLst>
      <p:ext uri="{BB962C8B-B14F-4D97-AF65-F5344CB8AC3E}">
        <p14:creationId xmlns:p14="http://schemas.microsoft.com/office/powerpoint/2010/main" val="289548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B7B6-B8B9-1E97-3767-BCDFAB958B4E}"/>
              </a:ext>
            </a:extLst>
          </p:cNvPr>
          <p:cNvSpPr txBox="1">
            <a:spLocks/>
          </p:cNvSpPr>
          <p:nvPr/>
        </p:nvSpPr>
        <p:spPr>
          <a:xfrm>
            <a:off x="329406" y="210748"/>
            <a:ext cx="11533187" cy="4111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Storage Account Kinds</a:t>
            </a:r>
          </a:p>
        </p:txBody>
      </p:sp>
      <p:graphicFrame>
        <p:nvGraphicFramePr>
          <p:cNvPr id="3" name="Table 2">
            <a:extLst>
              <a:ext uri="{FF2B5EF4-FFF2-40B4-BE49-F238E27FC236}">
                <a16:creationId xmlns:a16="http://schemas.microsoft.com/office/drawing/2014/main" id="{18123822-E413-3505-72A6-13E1F33022E5}"/>
              </a:ext>
            </a:extLst>
          </p:cNvPr>
          <p:cNvGraphicFramePr>
            <a:graphicFrameLocks noGrp="1"/>
          </p:cNvGraphicFramePr>
          <p:nvPr>
            <p:extLst>
              <p:ext uri="{D42A27DB-BD31-4B8C-83A1-F6EECF244321}">
                <p14:modId xmlns:p14="http://schemas.microsoft.com/office/powerpoint/2010/main" val="3401642716"/>
              </p:ext>
            </p:extLst>
          </p:nvPr>
        </p:nvGraphicFramePr>
        <p:xfrm>
          <a:off x="465138" y="1414915"/>
          <a:ext cx="11283040" cy="3755138"/>
        </p:xfrm>
        <a:graphic>
          <a:graphicData uri="http://schemas.openxmlformats.org/drawingml/2006/table">
            <a:tbl>
              <a:tblPr firstRow="1">
                <a:tableStyleId>{2D5ABB26-0587-4C30-8999-92F81FD0307C}</a:tableStyleId>
              </a:tblPr>
              <a:tblGrid>
                <a:gridCol w="3351720">
                  <a:extLst>
                    <a:ext uri="{9D8B030D-6E8A-4147-A177-3AD203B41FA5}">
                      <a16:colId xmlns:a16="http://schemas.microsoft.com/office/drawing/2014/main" val="565760015"/>
                    </a:ext>
                  </a:extLst>
                </a:gridCol>
                <a:gridCol w="7931320">
                  <a:extLst>
                    <a:ext uri="{9D8B030D-6E8A-4147-A177-3AD203B41FA5}">
                      <a16:colId xmlns:a16="http://schemas.microsoft.com/office/drawing/2014/main" val="67243231"/>
                    </a:ext>
                  </a:extLst>
                </a:gridCol>
              </a:tblGrid>
              <a:tr h="497938">
                <a:tc>
                  <a:txBody>
                    <a:bodyPr/>
                    <a:lstStyle/>
                    <a:p>
                      <a:pPr algn="ctr"/>
                      <a:r>
                        <a:rPr lang="en-US" sz="2000" b="1" dirty="0">
                          <a:solidFill>
                            <a:schemeClr val="bg1"/>
                          </a:solidFill>
                          <a:effectLst/>
                          <a:latin typeface="+mj-lt"/>
                        </a:rPr>
                        <a:t>Storage Account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000" b="1" dirty="0">
                          <a:solidFill>
                            <a:schemeClr val="bg1"/>
                          </a:solidFill>
                          <a:effectLst/>
                          <a:latin typeface="+mj-lt"/>
                        </a:rPr>
                        <a:t>Recommended usage</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917331877"/>
                  </a:ext>
                </a:extLst>
              </a:tr>
              <a:tr h="799540">
                <a:tc>
                  <a:txBody>
                    <a:bodyPr/>
                    <a:lstStyle/>
                    <a:p>
                      <a:pPr algn="l"/>
                      <a:r>
                        <a:rPr lang="en-US" sz="1800" dirty="0">
                          <a:solidFill>
                            <a:schemeClr val="tx1"/>
                          </a:solidFill>
                          <a:effectLst/>
                        </a:rPr>
                        <a:t>Standard general-purpose v2</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Most scenarios including Blob, File, Queue, Table etc..</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61086412"/>
                  </a:ext>
                </a:extLst>
              </a:tr>
              <a:tr h="858580">
                <a:tc>
                  <a:txBody>
                    <a:bodyPr/>
                    <a:lstStyle/>
                    <a:p>
                      <a:pPr algn="l"/>
                      <a:r>
                        <a:rPr lang="en-US" sz="1800" dirty="0">
                          <a:solidFill>
                            <a:schemeClr val="tx1"/>
                          </a:solidFill>
                          <a:effectLst/>
                        </a:rPr>
                        <a:t>Premium block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Block blob scenarios with high transaction rates, or scenarios that use smaller objects or require consistently low storage latency.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47334802"/>
                  </a:ext>
                </a:extLst>
              </a:tr>
              <a:tr h="799540">
                <a:tc>
                  <a:txBody>
                    <a:bodyPr/>
                    <a:lstStyle/>
                    <a:p>
                      <a:pPr algn="l"/>
                      <a:r>
                        <a:rPr lang="en-US" sz="1800" dirty="0">
                          <a:solidFill>
                            <a:schemeClr val="tx1"/>
                          </a:solidFill>
                          <a:effectLst/>
                        </a:rPr>
                        <a:t>Premium file shares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Enterprise or high-performance file share applications.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19226042"/>
                  </a:ext>
                </a:extLst>
              </a:tr>
              <a:tr h="799540">
                <a:tc>
                  <a:txBody>
                    <a:bodyPr/>
                    <a:lstStyle/>
                    <a:p>
                      <a:pPr algn="l"/>
                      <a:r>
                        <a:rPr lang="en-US" sz="1800" dirty="0">
                          <a:solidFill>
                            <a:schemeClr val="tx1"/>
                          </a:solidFill>
                          <a:effectLst/>
                        </a:rPr>
                        <a:t>Premium page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Premium high-performance page blob scenarios.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79097423"/>
                  </a:ext>
                </a:extLst>
              </a:tr>
            </a:tbl>
          </a:graphicData>
        </a:graphic>
      </p:graphicFrame>
      <p:sp>
        <p:nvSpPr>
          <p:cNvPr id="7" name="Rectangle 6">
            <a:extLst>
              <a:ext uri="{FF2B5EF4-FFF2-40B4-BE49-F238E27FC236}">
                <a16:creationId xmlns:a16="http://schemas.microsoft.com/office/drawing/2014/main" id="{467A4C85-87AF-7C51-0C81-246F29912C5F}"/>
              </a:ext>
            </a:extLst>
          </p:cNvPr>
          <p:cNvSpPr/>
          <p:nvPr/>
        </p:nvSpPr>
        <p:spPr bwMode="auto">
          <a:xfrm>
            <a:off x="427037" y="5670247"/>
            <a:ext cx="786384" cy="6914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dirty="0">
                <a:solidFill>
                  <a:srgbClr val="007E39"/>
                </a:solidFill>
                <a:ea typeface="Segoe UI" pitchFamily="34" charset="0"/>
                <a:cs typeface="Segoe UI" pitchFamily="34" charset="0"/>
                <a:sym typeface="Wingdings" panose="05000000000000000000" pitchFamily="2" charset="2"/>
              </a:rPr>
              <a:t></a:t>
            </a:r>
            <a:endParaRPr lang="en-US" sz="4800" b="1" dirty="0">
              <a:solidFill>
                <a:srgbClr val="007E39"/>
              </a:solidFill>
              <a:ea typeface="Segoe UI" pitchFamily="34" charset="0"/>
              <a:cs typeface="Segoe UI" pitchFamily="34" charset="0"/>
            </a:endParaRPr>
          </a:p>
        </p:txBody>
      </p:sp>
      <p:sp>
        <p:nvSpPr>
          <p:cNvPr id="8" name="Freeform: Shape 7">
            <a:extLst>
              <a:ext uri="{FF2B5EF4-FFF2-40B4-BE49-F238E27FC236}">
                <a16:creationId xmlns:a16="http://schemas.microsoft.com/office/drawing/2014/main" id="{DDE05F7A-A9BE-933C-A3A4-18CFD5B8C4DA}"/>
              </a:ext>
            </a:extLst>
          </p:cNvPr>
          <p:cNvSpPr/>
          <p:nvPr/>
        </p:nvSpPr>
        <p:spPr bwMode="auto">
          <a:xfrm>
            <a:off x="-1" y="5670248"/>
            <a:ext cx="12192001" cy="691498"/>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b="1" dirty="0">
                <a:solidFill>
                  <a:schemeClr val="tx1"/>
                </a:solidFill>
                <a:latin typeface="+mj-lt"/>
                <a:cs typeface="Segoe UI Semibold" panose="020B0702040204020203" pitchFamily="34" charset="0"/>
              </a:rPr>
              <a:t>All storage accounts are encrypted using Storage Service Encryption (SSE) for data at rest</a:t>
            </a:r>
          </a:p>
        </p:txBody>
      </p:sp>
    </p:spTree>
    <p:extLst>
      <p:ext uri="{BB962C8B-B14F-4D97-AF65-F5344CB8AC3E}">
        <p14:creationId xmlns:p14="http://schemas.microsoft.com/office/powerpoint/2010/main" val="226025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B7B6-B8B9-1E97-3767-BCDFAB958B4E}"/>
              </a:ext>
            </a:extLst>
          </p:cNvPr>
          <p:cNvSpPr txBox="1">
            <a:spLocks/>
          </p:cNvSpPr>
          <p:nvPr/>
        </p:nvSpPr>
        <p:spPr>
          <a:xfrm>
            <a:off x="329406" y="210748"/>
            <a:ext cx="11533187" cy="4111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Redundancy Options (1 of 2)</a:t>
            </a:r>
          </a:p>
        </p:txBody>
      </p:sp>
      <p:sp>
        <p:nvSpPr>
          <p:cNvPr id="4" name="Rectangle 3">
            <a:extLst>
              <a:ext uri="{FF2B5EF4-FFF2-40B4-BE49-F238E27FC236}">
                <a16:creationId xmlns:a16="http://schemas.microsoft.com/office/drawing/2014/main" id="{DEFCD76D-2C0C-D6CA-C206-10E11D974801}"/>
              </a:ext>
            </a:extLst>
          </p:cNvPr>
          <p:cNvSpPr/>
          <p:nvPr/>
        </p:nvSpPr>
        <p:spPr bwMode="auto">
          <a:xfrm>
            <a:off x="0" y="3695492"/>
            <a:ext cx="2970548"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LRS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Superior to dual-parity RAID</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 name="Rectangle 4">
            <a:extLst>
              <a:ext uri="{FF2B5EF4-FFF2-40B4-BE49-F238E27FC236}">
                <a16:creationId xmlns:a16="http://schemas.microsoft.com/office/drawing/2014/main" id="{AECF8818-105E-9689-E0D6-0342E703E872}"/>
              </a:ext>
            </a:extLst>
          </p:cNvPr>
          <p:cNvSpPr/>
          <p:nvPr/>
        </p:nvSpPr>
        <p:spPr bwMode="auto">
          <a:xfrm>
            <a:off x="2864367" y="3711821"/>
            <a:ext cx="285070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ZRS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three zones,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and zone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Synchronous writes to all three zones</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Rectangle 5">
            <a:extLst>
              <a:ext uri="{FF2B5EF4-FFF2-40B4-BE49-F238E27FC236}">
                <a16:creationId xmlns:a16="http://schemas.microsoft.com/office/drawing/2014/main" id="{6500DF4B-E481-641B-1E46-E1BA7362F9F8}"/>
              </a:ext>
            </a:extLst>
          </p:cNvPr>
          <p:cNvSpPr/>
          <p:nvPr/>
        </p:nvSpPr>
        <p:spPr bwMode="auto">
          <a:xfrm>
            <a:off x="5872763" y="3736542"/>
            <a:ext cx="307053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GRS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Six replicas, two regions (three per region)</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Protects against major regional disasters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Asynchronous copy to secondary</a:t>
            </a:r>
          </a:p>
          <a:p>
            <a:pPr marL="285695" indent="-285695" defTabSz="932563">
              <a:buFont typeface="Arial" panose="020B0604020202020204" pitchFamily="34" charset="0"/>
              <a:buChar char="•"/>
              <a:defRPr/>
            </a:pP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sp>
        <p:nvSpPr>
          <p:cNvPr id="9" name="Rectangle 8">
            <a:extLst>
              <a:ext uri="{FF2B5EF4-FFF2-40B4-BE49-F238E27FC236}">
                <a16:creationId xmlns:a16="http://schemas.microsoft.com/office/drawing/2014/main" id="{4AA03D5B-94C9-EA62-6692-661A03B42DC3}"/>
              </a:ext>
            </a:extLst>
          </p:cNvPr>
          <p:cNvSpPr/>
          <p:nvPr/>
        </p:nvSpPr>
        <p:spPr bwMode="auto">
          <a:xfrm>
            <a:off x="8943300" y="3736542"/>
            <a:ext cx="320305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RA-GRS</a:t>
            </a:r>
            <a:endParaRPr lang="en-US" dirty="0">
              <a:solidFill>
                <a:srgbClr val="FFFFFF"/>
              </a:solidFill>
              <a:latin typeface="Segoe UI Semilight"/>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GRS + read access to secondary</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delay to secondary can be queried</a:t>
            </a: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grpSp>
        <p:nvGrpSpPr>
          <p:cNvPr id="10" name="Group 9">
            <a:extLst>
              <a:ext uri="{FF2B5EF4-FFF2-40B4-BE49-F238E27FC236}">
                <a16:creationId xmlns:a16="http://schemas.microsoft.com/office/drawing/2014/main" id="{2A2F7821-200D-6CE0-478A-B02A44A9D7BC}"/>
              </a:ext>
              <a:ext uri="{C183D7F6-B498-43B3-948B-1728B52AA6E4}">
                <adec:decorative xmlns:adec="http://schemas.microsoft.com/office/drawing/2017/decorative" val="1"/>
              </a:ext>
            </a:extLst>
          </p:cNvPr>
          <p:cNvGrpSpPr/>
          <p:nvPr/>
        </p:nvGrpSpPr>
        <p:grpSpPr>
          <a:xfrm>
            <a:off x="3554151" y="1510976"/>
            <a:ext cx="1478006" cy="1723178"/>
            <a:chOff x="3577364" y="1752136"/>
            <a:chExt cx="1478006" cy="1723178"/>
          </a:xfrm>
        </p:grpSpPr>
        <p:cxnSp>
          <p:nvCxnSpPr>
            <p:cNvPr id="11" name="Straight Arrow Connector 10">
              <a:extLst>
                <a:ext uri="{FF2B5EF4-FFF2-40B4-BE49-F238E27FC236}">
                  <a16:creationId xmlns:a16="http://schemas.microsoft.com/office/drawing/2014/main" id="{A1A416AD-7980-96B4-E5D9-5F38E6A1DC94}"/>
                </a:ext>
              </a:extLst>
            </p:cNvPr>
            <p:cNvCxnSpPr>
              <a:cxnSpLocks/>
            </p:cNvCxnSpPr>
            <p:nvPr/>
          </p:nvCxnSpPr>
          <p:spPr>
            <a:xfrm>
              <a:off x="4312932" y="1752136"/>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BBFD977-F3B8-C0E6-0687-2293A405A315}"/>
                </a:ext>
              </a:extLst>
            </p:cNvPr>
            <p:cNvCxnSpPr>
              <a:cxnSpLocks/>
            </p:cNvCxnSpPr>
            <p:nvPr/>
          </p:nvCxnSpPr>
          <p:spPr>
            <a:xfrm flipH="1">
              <a:off x="3752870" y="1898337"/>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240D105-24E5-4D41-1D64-607C63EC6086}"/>
                </a:ext>
              </a:extLst>
            </p:cNvPr>
            <p:cNvCxnSpPr>
              <a:cxnSpLocks/>
            </p:cNvCxnSpPr>
            <p:nvPr/>
          </p:nvCxnSpPr>
          <p:spPr>
            <a:xfrm>
              <a:off x="4421745" y="1898337"/>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Database_EFC7" title="Icon of a cylinder">
              <a:extLst>
                <a:ext uri="{FF2B5EF4-FFF2-40B4-BE49-F238E27FC236}">
                  <a16:creationId xmlns:a16="http://schemas.microsoft.com/office/drawing/2014/main" id="{661D583E-2CB7-B6F3-E1A3-5EBE4C8B037B}"/>
                </a:ext>
              </a:extLst>
            </p:cNvPr>
            <p:cNvSpPr>
              <a:spLocks noChangeAspect="1" noEditPoints="1"/>
            </p:cNvSpPr>
            <p:nvPr/>
          </p:nvSpPr>
          <p:spPr bwMode="auto">
            <a:xfrm>
              <a:off x="3577364" y="2924150"/>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15" name="Database_EFC7" title="Icon of a cylinder">
              <a:extLst>
                <a:ext uri="{FF2B5EF4-FFF2-40B4-BE49-F238E27FC236}">
                  <a16:creationId xmlns:a16="http://schemas.microsoft.com/office/drawing/2014/main" id="{4F318303-0DDB-FC35-D212-D8AE7261667E}"/>
                </a:ext>
              </a:extLst>
            </p:cNvPr>
            <p:cNvSpPr>
              <a:spLocks noChangeAspect="1" noEditPoints="1"/>
            </p:cNvSpPr>
            <p:nvPr/>
          </p:nvSpPr>
          <p:spPr bwMode="auto">
            <a:xfrm>
              <a:off x="4656946" y="2935049"/>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16" name="Database_EFC7" title="Icon of a cylinder">
              <a:extLst>
                <a:ext uri="{FF2B5EF4-FFF2-40B4-BE49-F238E27FC236}">
                  <a16:creationId xmlns:a16="http://schemas.microsoft.com/office/drawing/2014/main" id="{55FFDA61-2D9F-3222-4F3B-025BEA1388C6}"/>
                </a:ext>
              </a:extLst>
            </p:cNvPr>
            <p:cNvSpPr>
              <a:spLocks noChangeAspect="1" noEditPoints="1"/>
            </p:cNvSpPr>
            <p:nvPr/>
          </p:nvSpPr>
          <p:spPr bwMode="auto">
            <a:xfrm>
              <a:off x="4103698" y="2323661"/>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grpSp>
        <p:nvGrpSpPr>
          <p:cNvPr id="17" name="Group 16">
            <a:extLst>
              <a:ext uri="{FF2B5EF4-FFF2-40B4-BE49-F238E27FC236}">
                <a16:creationId xmlns:a16="http://schemas.microsoft.com/office/drawing/2014/main" id="{882CA99E-94BA-8871-9A8E-39910E2E4000}"/>
              </a:ext>
              <a:ext uri="{C183D7F6-B498-43B3-948B-1728B52AA6E4}">
                <adec:decorative xmlns:adec="http://schemas.microsoft.com/office/drawing/2017/decorative" val="1"/>
              </a:ext>
            </a:extLst>
          </p:cNvPr>
          <p:cNvGrpSpPr/>
          <p:nvPr/>
        </p:nvGrpSpPr>
        <p:grpSpPr>
          <a:xfrm>
            <a:off x="6281944" y="1711029"/>
            <a:ext cx="2577506" cy="1956476"/>
            <a:chOff x="6305157" y="1952189"/>
            <a:chExt cx="2577506" cy="1956476"/>
          </a:xfrm>
        </p:grpSpPr>
        <p:sp>
          <p:nvSpPr>
            <p:cNvPr id="18" name="Rectangle 17">
              <a:extLst>
                <a:ext uri="{FF2B5EF4-FFF2-40B4-BE49-F238E27FC236}">
                  <a16:creationId xmlns:a16="http://schemas.microsoft.com/office/drawing/2014/main" id="{50DA6497-33F3-EF3E-22F1-C88B1B5489FE}"/>
                </a:ext>
              </a:extLst>
            </p:cNvPr>
            <p:cNvSpPr>
              <a:spLocks noChangeAspect="1"/>
            </p:cNvSpPr>
            <p:nvPr/>
          </p:nvSpPr>
          <p:spPr bwMode="auto">
            <a:xfrm>
              <a:off x="6382176" y="2531003"/>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19" name="TextBox 18">
              <a:extLst>
                <a:ext uri="{FF2B5EF4-FFF2-40B4-BE49-F238E27FC236}">
                  <a16:creationId xmlns:a16="http://schemas.microsoft.com/office/drawing/2014/main" id="{52F83F8D-DD65-06E0-309C-3B3CA17B66C6}"/>
                </a:ext>
              </a:extLst>
            </p:cNvPr>
            <p:cNvSpPr txBox="1"/>
            <p:nvPr/>
          </p:nvSpPr>
          <p:spPr>
            <a:xfrm>
              <a:off x="6581071" y="2021463"/>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20" name="TextBox 19">
              <a:extLst>
                <a:ext uri="{FF2B5EF4-FFF2-40B4-BE49-F238E27FC236}">
                  <a16:creationId xmlns:a16="http://schemas.microsoft.com/office/drawing/2014/main" id="{A902F64D-BBE6-6F71-3784-673E7B8E172C}"/>
                </a:ext>
              </a:extLst>
            </p:cNvPr>
            <p:cNvSpPr txBox="1"/>
            <p:nvPr/>
          </p:nvSpPr>
          <p:spPr>
            <a:xfrm>
              <a:off x="7062922" y="2723042"/>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21" name="TextBox 20">
              <a:extLst>
                <a:ext uri="{FF2B5EF4-FFF2-40B4-BE49-F238E27FC236}">
                  <a16:creationId xmlns:a16="http://schemas.microsoft.com/office/drawing/2014/main" id="{5C6B96D6-76B3-2C94-4DD7-240136B62E3F}"/>
                </a:ext>
              </a:extLst>
            </p:cNvPr>
            <p:cNvSpPr txBox="1"/>
            <p:nvPr/>
          </p:nvSpPr>
          <p:spPr>
            <a:xfrm>
              <a:off x="6305157" y="3419343"/>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22" name="TextBox 21">
              <a:extLst>
                <a:ext uri="{FF2B5EF4-FFF2-40B4-BE49-F238E27FC236}">
                  <a16:creationId xmlns:a16="http://schemas.microsoft.com/office/drawing/2014/main" id="{B3D4C9A0-E564-59F4-1DD1-936CABA6C557}"/>
                </a:ext>
              </a:extLst>
            </p:cNvPr>
            <p:cNvSpPr txBox="1"/>
            <p:nvPr/>
          </p:nvSpPr>
          <p:spPr>
            <a:xfrm>
              <a:off x="7679053" y="3418692"/>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23" name="Database_EFC7" title="Icon of a cylinder">
              <a:extLst>
                <a:ext uri="{FF2B5EF4-FFF2-40B4-BE49-F238E27FC236}">
                  <a16:creationId xmlns:a16="http://schemas.microsoft.com/office/drawing/2014/main" id="{BC22C696-E761-8DAD-B47A-19E9E124B0E0}"/>
                </a:ext>
              </a:extLst>
            </p:cNvPr>
            <p:cNvSpPr>
              <a:spLocks noChangeAspect="1" noEditPoints="1"/>
            </p:cNvSpPr>
            <p:nvPr/>
          </p:nvSpPr>
          <p:spPr bwMode="auto">
            <a:xfrm>
              <a:off x="6423545" y="262580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4" name="Database_EFC7" title="Icon of a cylinder">
              <a:extLst>
                <a:ext uri="{FF2B5EF4-FFF2-40B4-BE49-F238E27FC236}">
                  <a16:creationId xmlns:a16="http://schemas.microsoft.com/office/drawing/2014/main" id="{4F378403-94FF-8496-B880-CC10DA898C7F}"/>
                </a:ext>
              </a:extLst>
            </p:cNvPr>
            <p:cNvSpPr>
              <a:spLocks noChangeAspect="1" noEditPoints="1"/>
            </p:cNvSpPr>
            <p:nvPr/>
          </p:nvSpPr>
          <p:spPr bwMode="auto">
            <a:xfrm>
              <a:off x="6578979" y="278123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5" name="Database_EFC7" title="Icon of a cylinder">
              <a:extLst>
                <a:ext uri="{FF2B5EF4-FFF2-40B4-BE49-F238E27FC236}">
                  <a16:creationId xmlns:a16="http://schemas.microsoft.com/office/drawing/2014/main" id="{5E334EB8-2450-19D7-8500-7674CC3DE963}"/>
                </a:ext>
              </a:extLst>
            </p:cNvPr>
            <p:cNvSpPr>
              <a:spLocks noChangeAspect="1" noEditPoints="1"/>
            </p:cNvSpPr>
            <p:nvPr/>
          </p:nvSpPr>
          <p:spPr bwMode="auto">
            <a:xfrm>
              <a:off x="6734413" y="293667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26" name="Straight Arrow Connector 25">
              <a:extLst>
                <a:ext uri="{FF2B5EF4-FFF2-40B4-BE49-F238E27FC236}">
                  <a16:creationId xmlns:a16="http://schemas.microsoft.com/office/drawing/2014/main" id="{51BE525D-9038-956D-36ED-53C472B57650}"/>
                </a:ext>
              </a:extLst>
            </p:cNvPr>
            <p:cNvCxnSpPr>
              <a:cxnSpLocks/>
            </p:cNvCxnSpPr>
            <p:nvPr/>
          </p:nvCxnSpPr>
          <p:spPr>
            <a:xfrm flipV="1">
              <a:off x="6647600" y="1952189"/>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6DAC893-1F36-27CF-607A-F2EFCF00712D}"/>
                </a:ext>
              </a:extLst>
            </p:cNvPr>
            <p:cNvCxnSpPr>
              <a:cxnSpLocks/>
            </p:cNvCxnSpPr>
            <p:nvPr/>
          </p:nvCxnSpPr>
          <p:spPr>
            <a:xfrm flipH="1">
              <a:off x="6501937" y="197679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Database_EFC7" title="Icon of a cylinder">
              <a:extLst>
                <a:ext uri="{FF2B5EF4-FFF2-40B4-BE49-F238E27FC236}">
                  <a16:creationId xmlns:a16="http://schemas.microsoft.com/office/drawing/2014/main" id="{0B7802CB-C6CB-FFD4-85D4-95EA2BABA117}"/>
                </a:ext>
              </a:extLst>
            </p:cNvPr>
            <p:cNvSpPr>
              <a:spLocks noChangeAspect="1" noEditPoints="1"/>
            </p:cNvSpPr>
            <p:nvPr/>
          </p:nvSpPr>
          <p:spPr bwMode="auto">
            <a:xfrm>
              <a:off x="7836542" y="264297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9" name="Database_EFC7" title="Icon of a cylinder">
              <a:extLst>
                <a:ext uri="{FF2B5EF4-FFF2-40B4-BE49-F238E27FC236}">
                  <a16:creationId xmlns:a16="http://schemas.microsoft.com/office/drawing/2014/main" id="{0A37CB93-7901-D490-9344-DCC8AB92319D}"/>
                </a:ext>
              </a:extLst>
            </p:cNvPr>
            <p:cNvSpPr>
              <a:spLocks noChangeAspect="1" noEditPoints="1"/>
            </p:cNvSpPr>
            <p:nvPr/>
          </p:nvSpPr>
          <p:spPr bwMode="auto">
            <a:xfrm>
              <a:off x="7991975" y="279840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30" name="Database_EFC7" title="Icon of a cylinder">
              <a:extLst>
                <a:ext uri="{FF2B5EF4-FFF2-40B4-BE49-F238E27FC236}">
                  <a16:creationId xmlns:a16="http://schemas.microsoft.com/office/drawing/2014/main" id="{3C582571-C68E-F01D-6D0D-6B11AE4FE6CB}"/>
                </a:ext>
              </a:extLst>
            </p:cNvPr>
            <p:cNvSpPr>
              <a:spLocks noChangeAspect="1" noEditPoints="1"/>
            </p:cNvSpPr>
            <p:nvPr/>
          </p:nvSpPr>
          <p:spPr bwMode="auto">
            <a:xfrm>
              <a:off x="8147409" y="295384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31" name="Straight Arrow Connector 30">
              <a:extLst>
                <a:ext uri="{FF2B5EF4-FFF2-40B4-BE49-F238E27FC236}">
                  <a16:creationId xmlns:a16="http://schemas.microsoft.com/office/drawing/2014/main" id="{DDE95653-4170-1704-79D6-9428B0FFE887}"/>
                </a:ext>
              </a:extLst>
            </p:cNvPr>
            <p:cNvCxnSpPr>
              <a:cxnSpLocks/>
            </p:cNvCxnSpPr>
            <p:nvPr/>
          </p:nvCxnSpPr>
          <p:spPr>
            <a:xfrm>
              <a:off x="7106353" y="2778949"/>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B4035DD8-1EAD-5391-14DC-C7002B37904E}"/>
              </a:ext>
              <a:ext uri="{C183D7F6-B498-43B3-948B-1728B52AA6E4}">
                <adec:decorative xmlns:adec="http://schemas.microsoft.com/office/drawing/2017/decorative" val="1"/>
              </a:ext>
            </a:extLst>
          </p:cNvPr>
          <p:cNvGrpSpPr/>
          <p:nvPr/>
        </p:nvGrpSpPr>
        <p:grpSpPr>
          <a:xfrm>
            <a:off x="9333137" y="1668984"/>
            <a:ext cx="2623943" cy="1986434"/>
            <a:chOff x="9356350" y="1910144"/>
            <a:chExt cx="2623943" cy="1986434"/>
          </a:xfrm>
        </p:grpSpPr>
        <p:sp>
          <p:nvSpPr>
            <p:cNvPr id="33" name="TextBox 32">
              <a:extLst>
                <a:ext uri="{FF2B5EF4-FFF2-40B4-BE49-F238E27FC236}">
                  <a16:creationId xmlns:a16="http://schemas.microsoft.com/office/drawing/2014/main" id="{5B70277B-669D-6DBE-92D1-D9C5916DB52C}"/>
                </a:ext>
              </a:extLst>
            </p:cNvPr>
            <p:cNvSpPr txBox="1"/>
            <p:nvPr/>
          </p:nvSpPr>
          <p:spPr>
            <a:xfrm>
              <a:off x="9564157" y="2016210"/>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34" name="TextBox 33">
              <a:extLst>
                <a:ext uri="{FF2B5EF4-FFF2-40B4-BE49-F238E27FC236}">
                  <a16:creationId xmlns:a16="http://schemas.microsoft.com/office/drawing/2014/main" id="{598688A7-2443-31A1-465B-66EB7C1F8FDE}"/>
                </a:ext>
              </a:extLst>
            </p:cNvPr>
            <p:cNvSpPr txBox="1"/>
            <p:nvPr/>
          </p:nvSpPr>
          <p:spPr>
            <a:xfrm>
              <a:off x="10125949" y="2664069"/>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35" name="TextBox 34">
              <a:extLst>
                <a:ext uri="{FF2B5EF4-FFF2-40B4-BE49-F238E27FC236}">
                  <a16:creationId xmlns:a16="http://schemas.microsoft.com/office/drawing/2014/main" id="{9272F08A-92CC-3561-640A-A9DDE3EBE811}"/>
                </a:ext>
              </a:extLst>
            </p:cNvPr>
            <p:cNvSpPr txBox="1"/>
            <p:nvPr/>
          </p:nvSpPr>
          <p:spPr>
            <a:xfrm>
              <a:off x="9451266" y="3407256"/>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36" name="TextBox 35">
              <a:extLst>
                <a:ext uri="{FF2B5EF4-FFF2-40B4-BE49-F238E27FC236}">
                  <a16:creationId xmlns:a16="http://schemas.microsoft.com/office/drawing/2014/main" id="{C577A979-2C91-A707-7F95-523A8AD2FD6A}"/>
                </a:ext>
              </a:extLst>
            </p:cNvPr>
            <p:cNvSpPr txBox="1"/>
            <p:nvPr/>
          </p:nvSpPr>
          <p:spPr>
            <a:xfrm>
              <a:off x="10776683" y="3386537"/>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37" name="Rectangle 36">
              <a:extLst>
                <a:ext uri="{FF2B5EF4-FFF2-40B4-BE49-F238E27FC236}">
                  <a16:creationId xmlns:a16="http://schemas.microsoft.com/office/drawing/2014/main" id="{B04CDF1F-6FD7-7BA4-0BBE-441F646D1685}"/>
                </a:ext>
              </a:extLst>
            </p:cNvPr>
            <p:cNvSpPr>
              <a:spLocks noChangeAspect="1"/>
            </p:cNvSpPr>
            <p:nvPr/>
          </p:nvSpPr>
          <p:spPr bwMode="auto">
            <a:xfrm>
              <a:off x="9356350" y="2440380"/>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38" name="Database_EFC7" title="Icon of a cylinder">
              <a:extLst>
                <a:ext uri="{FF2B5EF4-FFF2-40B4-BE49-F238E27FC236}">
                  <a16:creationId xmlns:a16="http://schemas.microsoft.com/office/drawing/2014/main" id="{B9AADA8B-4444-B33C-8AFE-07D9A49B77BB}"/>
                </a:ext>
              </a:extLst>
            </p:cNvPr>
            <p:cNvSpPr>
              <a:spLocks noChangeAspect="1" noEditPoints="1"/>
            </p:cNvSpPr>
            <p:nvPr/>
          </p:nvSpPr>
          <p:spPr bwMode="auto">
            <a:xfrm>
              <a:off x="9494082" y="259379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39" name="Database_EFC7" title="Icon of a cylinder">
              <a:extLst>
                <a:ext uri="{FF2B5EF4-FFF2-40B4-BE49-F238E27FC236}">
                  <a16:creationId xmlns:a16="http://schemas.microsoft.com/office/drawing/2014/main" id="{E0E76DA4-E391-EF20-5E2C-7704B7158BF9}"/>
                </a:ext>
              </a:extLst>
            </p:cNvPr>
            <p:cNvSpPr>
              <a:spLocks noChangeAspect="1" noEditPoints="1"/>
            </p:cNvSpPr>
            <p:nvPr/>
          </p:nvSpPr>
          <p:spPr bwMode="auto">
            <a:xfrm>
              <a:off x="9649516" y="274922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40" name="Database_EFC7" title="Icon of a cylinder">
              <a:extLst>
                <a:ext uri="{FF2B5EF4-FFF2-40B4-BE49-F238E27FC236}">
                  <a16:creationId xmlns:a16="http://schemas.microsoft.com/office/drawing/2014/main" id="{B06D28D8-C21F-0E66-DF15-12350C0C184E}"/>
                </a:ext>
              </a:extLst>
            </p:cNvPr>
            <p:cNvSpPr>
              <a:spLocks noChangeAspect="1" noEditPoints="1"/>
            </p:cNvSpPr>
            <p:nvPr/>
          </p:nvSpPr>
          <p:spPr bwMode="auto">
            <a:xfrm>
              <a:off x="9804950" y="290466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41" name="Straight Arrow Connector 40">
              <a:extLst>
                <a:ext uri="{FF2B5EF4-FFF2-40B4-BE49-F238E27FC236}">
                  <a16:creationId xmlns:a16="http://schemas.microsoft.com/office/drawing/2014/main" id="{15FD7578-25FE-D256-7E56-3401670BBF4A}"/>
                </a:ext>
              </a:extLst>
            </p:cNvPr>
            <p:cNvCxnSpPr>
              <a:cxnSpLocks/>
            </p:cNvCxnSpPr>
            <p:nvPr/>
          </p:nvCxnSpPr>
          <p:spPr>
            <a:xfrm flipV="1">
              <a:off x="9677062" y="191014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828C84B-1342-2ABA-6D9E-6F987CDFBE57}"/>
                </a:ext>
              </a:extLst>
            </p:cNvPr>
            <p:cNvCxnSpPr>
              <a:cxnSpLocks/>
            </p:cNvCxnSpPr>
            <p:nvPr/>
          </p:nvCxnSpPr>
          <p:spPr>
            <a:xfrm flipH="1">
              <a:off x="9564186" y="194219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Database_EFC7" title="Icon of a cylinder">
              <a:extLst>
                <a:ext uri="{FF2B5EF4-FFF2-40B4-BE49-F238E27FC236}">
                  <a16:creationId xmlns:a16="http://schemas.microsoft.com/office/drawing/2014/main" id="{93C86D27-E386-02F7-4247-B0CB3297AE77}"/>
                </a:ext>
              </a:extLst>
            </p:cNvPr>
            <p:cNvSpPr>
              <a:spLocks noChangeAspect="1" noEditPoints="1"/>
            </p:cNvSpPr>
            <p:nvPr/>
          </p:nvSpPr>
          <p:spPr bwMode="auto">
            <a:xfrm>
              <a:off x="10907079" y="261096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44" name="Database_EFC7" title="Icon of a cylinder">
              <a:extLst>
                <a:ext uri="{FF2B5EF4-FFF2-40B4-BE49-F238E27FC236}">
                  <a16:creationId xmlns:a16="http://schemas.microsoft.com/office/drawing/2014/main" id="{0F69C736-1989-9C87-9045-37ED6C65571C}"/>
                </a:ext>
              </a:extLst>
            </p:cNvPr>
            <p:cNvSpPr>
              <a:spLocks noChangeAspect="1" noEditPoints="1"/>
            </p:cNvSpPr>
            <p:nvPr/>
          </p:nvSpPr>
          <p:spPr bwMode="auto">
            <a:xfrm>
              <a:off x="11062512" y="276640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45" name="Database_EFC7" title="Icon of a cylinder">
              <a:extLst>
                <a:ext uri="{FF2B5EF4-FFF2-40B4-BE49-F238E27FC236}">
                  <a16:creationId xmlns:a16="http://schemas.microsoft.com/office/drawing/2014/main" id="{F957195A-D649-136B-1EE3-5C38D9115517}"/>
                </a:ext>
              </a:extLst>
            </p:cNvPr>
            <p:cNvSpPr>
              <a:spLocks noChangeAspect="1" noEditPoints="1"/>
            </p:cNvSpPr>
            <p:nvPr/>
          </p:nvSpPr>
          <p:spPr bwMode="auto">
            <a:xfrm>
              <a:off x="11217946" y="292183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46" name="Straight Arrow Connector 45">
              <a:extLst>
                <a:ext uri="{FF2B5EF4-FFF2-40B4-BE49-F238E27FC236}">
                  <a16:creationId xmlns:a16="http://schemas.microsoft.com/office/drawing/2014/main" id="{4EC5D17A-749D-280F-5E41-44B0CAF70AD4}"/>
                </a:ext>
              </a:extLst>
            </p:cNvPr>
            <p:cNvCxnSpPr>
              <a:cxnSpLocks/>
            </p:cNvCxnSpPr>
            <p:nvPr/>
          </p:nvCxnSpPr>
          <p:spPr>
            <a:xfrm>
              <a:off x="10176890" y="2746941"/>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0E35918-6EF1-0FFE-11DF-0A50301049B2}"/>
                </a:ext>
              </a:extLst>
            </p:cNvPr>
            <p:cNvCxnSpPr>
              <a:cxnSpLocks/>
            </p:cNvCxnSpPr>
            <p:nvPr/>
          </p:nvCxnSpPr>
          <p:spPr>
            <a:xfrm flipV="1">
              <a:off x="11160708" y="193277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4BB9F17E-1B47-C38A-8749-FB7FFE3C9FD7}"/>
              </a:ext>
              <a:ext uri="{C183D7F6-B498-43B3-948B-1728B52AA6E4}">
                <adec:decorative xmlns:adec="http://schemas.microsoft.com/office/drawing/2017/decorative" val="1"/>
              </a:ext>
            </a:extLst>
          </p:cNvPr>
          <p:cNvSpPr/>
          <p:nvPr/>
        </p:nvSpPr>
        <p:spPr bwMode="auto">
          <a:xfrm>
            <a:off x="1265818" y="107330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Single region</a:t>
            </a:r>
          </a:p>
        </p:txBody>
      </p:sp>
      <p:sp>
        <p:nvSpPr>
          <p:cNvPr id="49" name="Rectangle 48">
            <a:extLst>
              <a:ext uri="{FF2B5EF4-FFF2-40B4-BE49-F238E27FC236}">
                <a16:creationId xmlns:a16="http://schemas.microsoft.com/office/drawing/2014/main" id="{8E2A1C5E-BBB3-2C92-EA45-D72D04B663DB}"/>
              </a:ext>
              <a:ext uri="{C183D7F6-B498-43B3-948B-1728B52AA6E4}">
                <adec:decorative xmlns:adec="http://schemas.microsoft.com/office/drawing/2017/decorative" val="1"/>
              </a:ext>
            </a:extLst>
          </p:cNvPr>
          <p:cNvSpPr/>
          <p:nvPr/>
        </p:nvSpPr>
        <p:spPr bwMode="auto">
          <a:xfrm>
            <a:off x="7272911" y="1191200"/>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50" name="Group 49">
            <a:extLst>
              <a:ext uri="{FF2B5EF4-FFF2-40B4-BE49-F238E27FC236}">
                <a16:creationId xmlns:a16="http://schemas.microsoft.com/office/drawing/2014/main" id="{89484328-84E2-BCD9-BD19-D637814C21C5}"/>
              </a:ext>
              <a:ext uri="{C183D7F6-B498-43B3-948B-1728B52AA6E4}">
                <adec:decorative xmlns:adec="http://schemas.microsoft.com/office/drawing/2017/decorative" val="1"/>
              </a:ext>
            </a:extLst>
          </p:cNvPr>
          <p:cNvGrpSpPr/>
          <p:nvPr/>
        </p:nvGrpSpPr>
        <p:grpSpPr>
          <a:xfrm>
            <a:off x="1032029" y="1657177"/>
            <a:ext cx="698448" cy="1546887"/>
            <a:chOff x="1055242" y="1898337"/>
            <a:chExt cx="698448" cy="1546887"/>
          </a:xfrm>
        </p:grpSpPr>
        <p:sp>
          <p:nvSpPr>
            <p:cNvPr id="51" name="Database_EFC7" title="Icon of a cylinder">
              <a:extLst>
                <a:ext uri="{FF2B5EF4-FFF2-40B4-BE49-F238E27FC236}">
                  <a16:creationId xmlns:a16="http://schemas.microsoft.com/office/drawing/2014/main" id="{0F08C4B3-1F8F-061C-E977-22DD222181DF}"/>
                </a:ext>
              </a:extLst>
            </p:cNvPr>
            <p:cNvSpPr>
              <a:spLocks noChangeAspect="1" noEditPoints="1"/>
            </p:cNvSpPr>
            <p:nvPr/>
          </p:nvSpPr>
          <p:spPr bwMode="auto">
            <a:xfrm>
              <a:off x="1055242" y="2630565"/>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2" name="Database_EFC7" title="Icon of a cylinder">
              <a:extLst>
                <a:ext uri="{FF2B5EF4-FFF2-40B4-BE49-F238E27FC236}">
                  <a16:creationId xmlns:a16="http://schemas.microsoft.com/office/drawing/2014/main" id="{6BF8E930-EE29-0BD7-FE50-30C034F681A1}"/>
                </a:ext>
              </a:extLst>
            </p:cNvPr>
            <p:cNvSpPr>
              <a:spLocks noChangeAspect="1" noEditPoints="1"/>
            </p:cNvSpPr>
            <p:nvPr/>
          </p:nvSpPr>
          <p:spPr bwMode="auto">
            <a:xfrm>
              <a:off x="1210676" y="278599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3" name="Database_EFC7" title="Icon of a cylinder">
              <a:extLst>
                <a:ext uri="{FF2B5EF4-FFF2-40B4-BE49-F238E27FC236}">
                  <a16:creationId xmlns:a16="http://schemas.microsoft.com/office/drawing/2014/main" id="{79F56624-31D4-ABC3-9CF5-087EEF71D224}"/>
                </a:ext>
              </a:extLst>
            </p:cNvPr>
            <p:cNvSpPr>
              <a:spLocks noChangeAspect="1" noEditPoints="1"/>
            </p:cNvSpPr>
            <p:nvPr/>
          </p:nvSpPr>
          <p:spPr bwMode="auto">
            <a:xfrm>
              <a:off x="1366110" y="294143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54" name="Straight Arrow Connector 53">
              <a:extLst>
                <a:ext uri="{FF2B5EF4-FFF2-40B4-BE49-F238E27FC236}">
                  <a16:creationId xmlns:a16="http://schemas.microsoft.com/office/drawing/2014/main" id="{76DDFB70-0B1E-12E6-82C5-3E5B4A8B6AA6}"/>
                </a:ext>
              </a:extLst>
            </p:cNvPr>
            <p:cNvCxnSpPr>
              <a:cxnSpLocks/>
            </p:cNvCxnSpPr>
            <p:nvPr/>
          </p:nvCxnSpPr>
          <p:spPr>
            <a:xfrm flipV="1">
              <a:off x="153586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16AFC3A-F0AE-B717-09A2-CBF9865A31AD}"/>
                </a:ext>
              </a:extLst>
            </p:cNvPr>
            <p:cNvCxnSpPr>
              <a:cxnSpLocks/>
            </p:cNvCxnSpPr>
            <p:nvPr/>
          </p:nvCxnSpPr>
          <p:spPr>
            <a:xfrm flipH="1">
              <a:off x="124554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6" name="Text Placeholder 2">
            <a:extLst>
              <a:ext uri="{FF2B5EF4-FFF2-40B4-BE49-F238E27FC236}">
                <a16:creationId xmlns:a16="http://schemas.microsoft.com/office/drawing/2014/main" id="{C3042A6F-05BA-538B-BC38-07EBCFC0E4DF}"/>
              </a:ext>
              <a:ext uri="{C183D7F6-B498-43B3-948B-1728B52AA6E4}">
                <adec:decorative xmlns:adec="http://schemas.microsoft.com/office/drawing/2017/decorative" val="1"/>
              </a:ext>
            </a:extLst>
          </p:cNvPr>
          <p:cNvSpPr txBox="1">
            <a:spLocks/>
          </p:cNvSpPr>
          <p:nvPr/>
        </p:nvSpPr>
        <p:spPr>
          <a:xfrm>
            <a:off x="9814487" y="6524141"/>
            <a:ext cx="2011647"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Continued next slide</a:t>
            </a:r>
          </a:p>
        </p:txBody>
      </p:sp>
      <p:sp>
        <p:nvSpPr>
          <p:cNvPr id="57" name="arrow_15">
            <a:extLst>
              <a:ext uri="{FF2B5EF4-FFF2-40B4-BE49-F238E27FC236}">
                <a16:creationId xmlns:a16="http://schemas.microsoft.com/office/drawing/2014/main" id="{7F4EE510-ED8C-DD1F-E9D6-DD267FCEF68B}"/>
              </a:ext>
              <a:ext uri="{C183D7F6-B498-43B3-948B-1728B52AA6E4}">
                <adec:decorative xmlns:adec="http://schemas.microsoft.com/office/drawing/2017/decorative" val="1"/>
              </a:ext>
            </a:extLst>
          </p:cNvPr>
          <p:cNvSpPr>
            <a:spLocks noChangeAspect="1" noEditPoints="1"/>
          </p:cNvSpPr>
          <p:nvPr/>
        </p:nvSpPr>
        <p:spPr bwMode="auto">
          <a:xfrm>
            <a:off x="11642718" y="6545457"/>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58" name="Rectangle 57">
            <a:extLst>
              <a:ext uri="{FF2B5EF4-FFF2-40B4-BE49-F238E27FC236}">
                <a16:creationId xmlns:a16="http://schemas.microsoft.com/office/drawing/2014/main" id="{EE85390D-5CA9-8ACA-8CEC-23328451545B}"/>
              </a:ext>
              <a:ext uri="{C183D7F6-B498-43B3-948B-1728B52AA6E4}">
                <adec:decorative xmlns:adec="http://schemas.microsoft.com/office/drawing/2017/decorative" val="1"/>
              </a:ext>
            </a:extLst>
          </p:cNvPr>
          <p:cNvSpPr/>
          <p:nvPr/>
        </p:nvSpPr>
        <p:spPr bwMode="auto">
          <a:xfrm>
            <a:off x="374680" y="951053"/>
            <a:ext cx="11582400" cy="268364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109139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B7B6-B8B9-1E97-3767-BCDFAB958B4E}"/>
              </a:ext>
            </a:extLst>
          </p:cNvPr>
          <p:cNvSpPr txBox="1">
            <a:spLocks/>
          </p:cNvSpPr>
          <p:nvPr/>
        </p:nvSpPr>
        <p:spPr>
          <a:xfrm>
            <a:off x="329406" y="210748"/>
            <a:ext cx="11533187" cy="4111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Redundancy Options (2 of 2)</a:t>
            </a:r>
          </a:p>
        </p:txBody>
      </p:sp>
      <p:sp>
        <p:nvSpPr>
          <p:cNvPr id="56" name="Text Placeholder 2">
            <a:extLst>
              <a:ext uri="{FF2B5EF4-FFF2-40B4-BE49-F238E27FC236}">
                <a16:creationId xmlns:a16="http://schemas.microsoft.com/office/drawing/2014/main" id="{C3042A6F-05BA-538B-BC38-07EBCFC0E4DF}"/>
              </a:ext>
              <a:ext uri="{C183D7F6-B498-43B3-948B-1728B52AA6E4}">
                <adec:decorative xmlns:adec="http://schemas.microsoft.com/office/drawing/2017/decorative" val="1"/>
              </a:ext>
            </a:extLst>
          </p:cNvPr>
          <p:cNvSpPr txBox="1">
            <a:spLocks/>
          </p:cNvSpPr>
          <p:nvPr/>
        </p:nvSpPr>
        <p:spPr>
          <a:xfrm>
            <a:off x="9814487" y="6524141"/>
            <a:ext cx="2011647"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Continued next slide</a:t>
            </a:r>
          </a:p>
        </p:txBody>
      </p:sp>
      <p:sp>
        <p:nvSpPr>
          <p:cNvPr id="57" name="arrow_15">
            <a:extLst>
              <a:ext uri="{FF2B5EF4-FFF2-40B4-BE49-F238E27FC236}">
                <a16:creationId xmlns:a16="http://schemas.microsoft.com/office/drawing/2014/main" id="{7F4EE510-ED8C-DD1F-E9D6-DD267FCEF68B}"/>
              </a:ext>
              <a:ext uri="{C183D7F6-B498-43B3-948B-1728B52AA6E4}">
                <adec:decorative xmlns:adec="http://schemas.microsoft.com/office/drawing/2017/decorative" val="1"/>
              </a:ext>
            </a:extLst>
          </p:cNvPr>
          <p:cNvSpPr>
            <a:spLocks noChangeAspect="1" noEditPoints="1"/>
          </p:cNvSpPr>
          <p:nvPr/>
        </p:nvSpPr>
        <p:spPr bwMode="auto">
          <a:xfrm>
            <a:off x="11642718" y="6545457"/>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3" name="Rectangle 2">
            <a:extLst>
              <a:ext uri="{FF2B5EF4-FFF2-40B4-BE49-F238E27FC236}">
                <a16:creationId xmlns:a16="http://schemas.microsoft.com/office/drawing/2014/main" id="{A7AE66B5-7F3D-5CE7-896A-406C355ED98E}"/>
              </a:ext>
            </a:extLst>
          </p:cNvPr>
          <p:cNvSpPr/>
          <p:nvPr/>
        </p:nvSpPr>
        <p:spPr bwMode="auto">
          <a:xfrm>
            <a:off x="665280" y="3884625"/>
            <a:ext cx="4668893"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2000" b="1" dirty="0">
                <a:solidFill>
                  <a:schemeClr val="accent1">
                    <a:lumMod val="50000"/>
                  </a:schemeClr>
                </a:solidFill>
                <a:ea typeface="Segoe UI" pitchFamily="34" charset="0"/>
                <a:cs typeface="Segoe UI Semibold" panose="020B0702040204020203" pitchFamily="34" charset="0"/>
              </a:rPr>
              <a:t>GZRS</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Six replicas, 3+1 zones, two regions</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Protects against disk, node, rack, zone, and region failures</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Synchronous writes to all three zones and a</a:t>
            </a:r>
            <a:r>
              <a:rPr lang="en-US" sz="2000" dirty="0">
                <a:solidFill>
                  <a:srgbClr val="2F2F2F"/>
                </a:solidFill>
                <a:cs typeface="Segoe UI" panose="020B0502040204020203" pitchFamily="34" charset="0"/>
              </a:rPr>
              <a:t>synchronous copy to secondary</a:t>
            </a:r>
            <a:endParaRPr lang="en-US" sz="2000" dirty="0">
              <a:solidFill>
                <a:srgbClr val="2F2F2F"/>
              </a:solidFill>
              <a:ea typeface="Segoe UI" panose="020B0502040204020203" pitchFamily="34" charset="0"/>
              <a:cs typeface="Segoe UI" panose="020B0502040204020203" pitchFamily="34" charset="0"/>
            </a:endParaRPr>
          </a:p>
          <a:p>
            <a:pPr defTabSz="932293" fontAlgn="base">
              <a:spcBef>
                <a:spcPct val="0"/>
              </a:spcBef>
              <a:spcAft>
                <a:spcPct val="0"/>
              </a:spcAft>
              <a:defRPr/>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5A5693B5-4267-3FDD-23AA-F266A8B315D7}"/>
              </a:ext>
            </a:extLst>
          </p:cNvPr>
          <p:cNvSpPr/>
          <p:nvPr/>
        </p:nvSpPr>
        <p:spPr bwMode="auto">
          <a:xfrm>
            <a:off x="6532609" y="3930022"/>
            <a:ext cx="398644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2000" b="1"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RA-GZRS</a:t>
            </a:r>
            <a:endParaRPr lang="en-US" b="1"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GZRS + read access to secondary</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RPO delay to secondary can be queried</a:t>
            </a:r>
            <a:endParaRPr lang="en-US" sz="2000" dirty="0">
              <a:solidFill>
                <a:srgbClr val="2F2F2F"/>
              </a:solidFill>
            </a:endParaRPr>
          </a:p>
        </p:txBody>
      </p:sp>
      <p:sp>
        <p:nvSpPr>
          <p:cNvPr id="8" name="Rectangle 7">
            <a:extLst>
              <a:ext uri="{FF2B5EF4-FFF2-40B4-BE49-F238E27FC236}">
                <a16:creationId xmlns:a16="http://schemas.microsoft.com/office/drawing/2014/main" id="{11CB802C-3AFB-C100-F7C6-67C42B2D2A02}"/>
              </a:ext>
              <a:ext uri="{C183D7F6-B498-43B3-948B-1728B52AA6E4}">
                <adec:decorative xmlns:adec="http://schemas.microsoft.com/office/drawing/2017/decorative" val="1"/>
              </a:ext>
            </a:extLst>
          </p:cNvPr>
          <p:cNvSpPr/>
          <p:nvPr/>
        </p:nvSpPr>
        <p:spPr bwMode="auto">
          <a:xfrm>
            <a:off x="4687159" y="134310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sp>
        <p:nvSpPr>
          <p:cNvPr id="59" name="TextBox 58">
            <a:extLst>
              <a:ext uri="{FF2B5EF4-FFF2-40B4-BE49-F238E27FC236}">
                <a16:creationId xmlns:a16="http://schemas.microsoft.com/office/drawing/2014/main" id="{117EC452-D319-60F9-8264-7BD412D0E919}"/>
              </a:ext>
              <a:ext uri="{C183D7F6-B498-43B3-948B-1728B52AA6E4}">
                <adec:decorative xmlns:adec="http://schemas.microsoft.com/office/drawing/2017/decorative" val="1"/>
              </a:ext>
            </a:extLst>
          </p:cNvPr>
          <p:cNvSpPr txBox="1"/>
          <p:nvPr/>
        </p:nvSpPr>
        <p:spPr>
          <a:xfrm>
            <a:off x="8387273" y="1731392"/>
            <a:ext cx="1091616" cy="68322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400" dirty="0"/>
              <a:t>Typically, &gt;300mi</a:t>
            </a:r>
          </a:p>
        </p:txBody>
      </p:sp>
      <p:sp>
        <p:nvSpPr>
          <p:cNvPr id="60" name="TextBox 59">
            <a:extLst>
              <a:ext uri="{FF2B5EF4-FFF2-40B4-BE49-F238E27FC236}">
                <a16:creationId xmlns:a16="http://schemas.microsoft.com/office/drawing/2014/main" id="{0E942F8D-7E14-6CD4-ED39-76069950B99A}"/>
              </a:ext>
              <a:ext uri="{C183D7F6-B498-43B3-948B-1728B52AA6E4}">
                <adec:decorative xmlns:adec="http://schemas.microsoft.com/office/drawing/2017/decorative" val="1"/>
              </a:ext>
            </a:extLst>
          </p:cNvPr>
          <p:cNvSpPr txBox="1"/>
          <p:nvPr/>
        </p:nvSpPr>
        <p:spPr>
          <a:xfrm>
            <a:off x="8936307" y="3160087"/>
            <a:ext cx="890982" cy="68322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400" dirty="0"/>
              <a:t>Async   Read</a:t>
            </a:r>
          </a:p>
        </p:txBody>
      </p:sp>
      <p:sp>
        <p:nvSpPr>
          <p:cNvPr id="61" name="TextBox 60">
            <a:extLst>
              <a:ext uri="{FF2B5EF4-FFF2-40B4-BE49-F238E27FC236}">
                <a16:creationId xmlns:a16="http://schemas.microsoft.com/office/drawing/2014/main" id="{95D82E73-20D6-C623-21DE-BCA46EA6F35B}"/>
              </a:ext>
              <a:ext uri="{C183D7F6-B498-43B3-948B-1728B52AA6E4}">
                <adec:decorative xmlns:adec="http://schemas.microsoft.com/office/drawing/2017/decorative" val="1"/>
              </a:ext>
            </a:extLst>
          </p:cNvPr>
          <p:cNvSpPr txBox="1"/>
          <p:nvPr/>
        </p:nvSpPr>
        <p:spPr>
          <a:xfrm>
            <a:off x="10188628" y="2734435"/>
            <a:ext cx="1080655" cy="461600"/>
          </a:xfrm>
          <a:prstGeom prst="rect">
            <a:avLst/>
          </a:prstGeom>
          <a:noFill/>
        </p:spPr>
        <p:txBody>
          <a:bodyPr wrap="none" lIns="182854" tIns="146283" rIns="182854" bIns="146283" rtlCol="0">
            <a:spAutoFit/>
          </a:bodyPr>
          <a:lstStyle/>
          <a:p>
            <a:pPr defTabSz="932563">
              <a:lnSpc>
                <a:spcPct val="90000"/>
              </a:lnSpc>
              <a:spcAft>
                <a:spcPts val="600"/>
              </a:spcAft>
              <a:defRPr/>
            </a:pPr>
            <a:r>
              <a:rPr lang="en-US" sz="1400" dirty="0"/>
              <a:t>Secondary</a:t>
            </a:r>
          </a:p>
        </p:txBody>
      </p:sp>
      <p:grpSp>
        <p:nvGrpSpPr>
          <p:cNvPr id="62" name="Group 61">
            <a:extLst>
              <a:ext uri="{FF2B5EF4-FFF2-40B4-BE49-F238E27FC236}">
                <a16:creationId xmlns:a16="http://schemas.microsoft.com/office/drawing/2014/main" id="{FB07E7B8-0589-4504-1628-27A3080A7278}"/>
              </a:ext>
              <a:ext uri="{C183D7F6-B498-43B3-948B-1728B52AA6E4}">
                <adec:decorative xmlns:adec="http://schemas.microsoft.com/office/drawing/2017/decorative" val="1"/>
              </a:ext>
            </a:extLst>
          </p:cNvPr>
          <p:cNvGrpSpPr/>
          <p:nvPr/>
        </p:nvGrpSpPr>
        <p:grpSpPr>
          <a:xfrm>
            <a:off x="7408467" y="1731392"/>
            <a:ext cx="2885762" cy="1719939"/>
            <a:chOff x="7408467" y="1731392"/>
            <a:chExt cx="2885762" cy="1719939"/>
          </a:xfrm>
        </p:grpSpPr>
        <p:cxnSp>
          <p:nvCxnSpPr>
            <p:cNvPr id="63" name="Straight Arrow Connector 62">
              <a:extLst>
                <a:ext uri="{FF2B5EF4-FFF2-40B4-BE49-F238E27FC236}">
                  <a16:creationId xmlns:a16="http://schemas.microsoft.com/office/drawing/2014/main" id="{DE5DB68A-28AE-27D4-FECC-9A98D725521B}"/>
                </a:ext>
              </a:extLst>
            </p:cNvPr>
            <p:cNvCxnSpPr>
              <a:cxnSpLocks/>
            </p:cNvCxnSpPr>
            <p:nvPr/>
          </p:nvCxnSpPr>
          <p:spPr>
            <a:xfrm>
              <a:off x="8124302"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Database_EFC7" title="Icon of a cylinder">
              <a:extLst>
                <a:ext uri="{FF2B5EF4-FFF2-40B4-BE49-F238E27FC236}">
                  <a16:creationId xmlns:a16="http://schemas.microsoft.com/office/drawing/2014/main" id="{7AE2850B-54FC-270A-ABFD-1E7FF2983169}"/>
                </a:ext>
              </a:extLst>
            </p:cNvPr>
            <p:cNvSpPr>
              <a:spLocks noChangeAspect="1" noEditPoints="1"/>
            </p:cNvSpPr>
            <p:nvPr/>
          </p:nvSpPr>
          <p:spPr bwMode="auto">
            <a:xfrm>
              <a:off x="7408467" y="2900167"/>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cxnSp>
          <p:nvCxnSpPr>
            <p:cNvPr id="65" name="Straight Arrow Connector 64">
              <a:extLst>
                <a:ext uri="{FF2B5EF4-FFF2-40B4-BE49-F238E27FC236}">
                  <a16:creationId xmlns:a16="http://schemas.microsoft.com/office/drawing/2014/main" id="{75DAB493-083F-5D6E-FF0F-34C90586525F}"/>
                </a:ext>
              </a:extLst>
            </p:cNvPr>
            <p:cNvCxnSpPr>
              <a:cxnSpLocks/>
            </p:cNvCxnSpPr>
            <p:nvPr/>
          </p:nvCxnSpPr>
          <p:spPr>
            <a:xfrm flipH="1">
              <a:off x="7564239"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D225ECE-C43B-F32D-885A-8FCCC67184AD}"/>
                </a:ext>
              </a:extLst>
            </p:cNvPr>
            <p:cNvCxnSpPr>
              <a:cxnSpLocks/>
            </p:cNvCxnSpPr>
            <p:nvPr/>
          </p:nvCxnSpPr>
          <p:spPr>
            <a:xfrm>
              <a:off x="8233115"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Database_EFC7" title="Icon of a cylinder">
              <a:extLst>
                <a:ext uri="{FF2B5EF4-FFF2-40B4-BE49-F238E27FC236}">
                  <a16:creationId xmlns:a16="http://schemas.microsoft.com/office/drawing/2014/main" id="{3D5A7B0C-B88F-4E3A-7845-A603329DC4D1}"/>
                </a:ext>
              </a:extLst>
            </p:cNvPr>
            <p:cNvSpPr>
              <a:spLocks noChangeAspect="1" noEditPoints="1"/>
            </p:cNvSpPr>
            <p:nvPr/>
          </p:nvSpPr>
          <p:spPr bwMode="auto">
            <a:xfrm>
              <a:off x="9595781"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68" name="Database_EFC7" title="Icon of a cylinder">
              <a:extLst>
                <a:ext uri="{FF2B5EF4-FFF2-40B4-BE49-F238E27FC236}">
                  <a16:creationId xmlns:a16="http://schemas.microsoft.com/office/drawing/2014/main" id="{3CAF0071-85C0-78D2-88AC-2FCA5544CB97}"/>
                </a:ext>
              </a:extLst>
            </p:cNvPr>
            <p:cNvSpPr>
              <a:spLocks noChangeAspect="1" noEditPoints="1"/>
            </p:cNvSpPr>
            <p:nvPr/>
          </p:nvSpPr>
          <p:spPr bwMode="auto">
            <a:xfrm>
              <a:off x="9751215"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69" name="Database_EFC7" title="Icon of a cylinder">
              <a:extLst>
                <a:ext uri="{FF2B5EF4-FFF2-40B4-BE49-F238E27FC236}">
                  <a16:creationId xmlns:a16="http://schemas.microsoft.com/office/drawing/2014/main" id="{14C54420-293A-4486-36A5-7FD80EE134C8}"/>
                </a:ext>
              </a:extLst>
            </p:cNvPr>
            <p:cNvSpPr>
              <a:spLocks noChangeAspect="1" noEditPoints="1"/>
            </p:cNvSpPr>
            <p:nvPr/>
          </p:nvSpPr>
          <p:spPr bwMode="auto">
            <a:xfrm>
              <a:off x="9906649"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cxnSp>
          <p:nvCxnSpPr>
            <p:cNvPr id="70" name="Straight Arrow Connector 69">
              <a:extLst>
                <a:ext uri="{FF2B5EF4-FFF2-40B4-BE49-F238E27FC236}">
                  <a16:creationId xmlns:a16="http://schemas.microsoft.com/office/drawing/2014/main" id="{E6F9F4F4-94DD-2ABF-9E59-F02226B30FE4}"/>
                </a:ext>
              </a:extLst>
            </p:cNvPr>
            <p:cNvCxnSpPr>
              <a:cxnSpLocks/>
            </p:cNvCxnSpPr>
            <p:nvPr/>
          </p:nvCxnSpPr>
          <p:spPr>
            <a:xfrm>
              <a:off x="9041907" y="3204360"/>
              <a:ext cx="666634" cy="0"/>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Database_EFC7" title="Icon of a cylinder">
              <a:extLst>
                <a:ext uri="{FF2B5EF4-FFF2-40B4-BE49-F238E27FC236}">
                  <a16:creationId xmlns:a16="http://schemas.microsoft.com/office/drawing/2014/main" id="{CD27B62B-E47A-6026-3A32-78FB63A195B5}"/>
                </a:ext>
              </a:extLst>
            </p:cNvPr>
            <p:cNvSpPr>
              <a:spLocks noChangeAspect="1" noEditPoints="1"/>
            </p:cNvSpPr>
            <p:nvPr/>
          </p:nvSpPr>
          <p:spPr bwMode="auto">
            <a:xfrm>
              <a:off x="8488049" y="291106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72" name="Database_EFC7" title="Icon of a cylinder">
              <a:extLst>
                <a:ext uri="{FF2B5EF4-FFF2-40B4-BE49-F238E27FC236}">
                  <a16:creationId xmlns:a16="http://schemas.microsoft.com/office/drawing/2014/main" id="{82E4A98D-2D33-8B8E-3F1F-527E1DA7CD38}"/>
                </a:ext>
              </a:extLst>
            </p:cNvPr>
            <p:cNvSpPr>
              <a:spLocks noChangeAspect="1" noEditPoints="1"/>
            </p:cNvSpPr>
            <p:nvPr/>
          </p:nvSpPr>
          <p:spPr bwMode="auto">
            <a:xfrm>
              <a:off x="7934801" y="2299678"/>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sp>
        <p:nvSpPr>
          <p:cNvPr id="73" name="TextBox 72">
            <a:extLst>
              <a:ext uri="{FF2B5EF4-FFF2-40B4-BE49-F238E27FC236}">
                <a16:creationId xmlns:a16="http://schemas.microsoft.com/office/drawing/2014/main" id="{6463FD2F-80DA-A75C-AA2C-2956262173FA}"/>
              </a:ext>
              <a:ext uri="{C183D7F6-B498-43B3-948B-1728B52AA6E4}">
                <adec:decorative xmlns:adec="http://schemas.microsoft.com/office/drawing/2017/decorative" val="1"/>
              </a:ext>
            </a:extLst>
          </p:cNvPr>
          <p:cNvSpPr txBox="1"/>
          <p:nvPr/>
        </p:nvSpPr>
        <p:spPr>
          <a:xfrm>
            <a:off x="3126428" y="2115034"/>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t>Typically</a:t>
            </a:r>
            <a:r>
              <a:rPr lang="en-US" sz="1400" dirty="0">
                <a:gradFill>
                  <a:gsLst>
                    <a:gs pos="2917">
                      <a:srgbClr val="505050"/>
                    </a:gs>
                    <a:gs pos="30000">
                      <a:srgbClr val="505050"/>
                    </a:gs>
                  </a:gsLst>
                  <a:lin ang="5400000" scaled="0"/>
                </a:gradFill>
              </a:rPr>
              <a:t>, &gt;300mi</a:t>
            </a:r>
          </a:p>
        </p:txBody>
      </p:sp>
      <p:sp>
        <p:nvSpPr>
          <p:cNvPr id="74" name="TextBox 73">
            <a:extLst>
              <a:ext uri="{FF2B5EF4-FFF2-40B4-BE49-F238E27FC236}">
                <a16:creationId xmlns:a16="http://schemas.microsoft.com/office/drawing/2014/main" id="{02911A64-D862-D815-0E1A-E1FB41614F6F}"/>
              </a:ext>
              <a:ext uri="{C183D7F6-B498-43B3-948B-1728B52AA6E4}">
                <adec:decorative xmlns:adec="http://schemas.microsoft.com/office/drawing/2017/decorative" val="1"/>
              </a:ext>
            </a:extLst>
          </p:cNvPr>
          <p:cNvSpPr txBox="1"/>
          <p:nvPr/>
        </p:nvSpPr>
        <p:spPr>
          <a:xfrm>
            <a:off x="3528024" y="3160087"/>
            <a:ext cx="76516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Async</a:t>
            </a:r>
          </a:p>
        </p:txBody>
      </p:sp>
      <p:sp>
        <p:nvSpPr>
          <p:cNvPr id="75" name="TextBox 74">
            <a:extLst>
              <a:ext uri="{FF2B5EF4-FFF2-40B4-BE49-F238E27FC236}">
                <a16:creationId xmlns:a16="http://schemas.microsoft.com/office/drawing/2014/main" id="{3474122F-0D70-8C61-6596-DF4FE7151DE1}"/>
              </a:ext>
              <a:ext uri="{C183D7F6-B498-43B3-948B-1728B52AA6E4}">
                <adec:decorative xmlns:adec="http://schemas.microsoft.com/office/drawing/2017/decorative" val="1"/>
              </a:ext>
            </a:extLst>
          </p:cNvPr>
          <p:cNvSpPr txBox="1"/>
          <p:nvPr/>
        </p:nvSpPr>
        <p:spPr>
          <a:xfrm>
            <a:off x="4768375" y="2688659"/>
            <a:ext cx="108065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Secondary</a:t>
            </a:r>
          </a:p>
        </p:txBody>
      </p:sp>
      <p:grpSp>
        <p:nvGrpSpPr>
          <p:cNvPr id="76" name="Group 75">
            <a:extLst>
              <a:ext uri="{FF2B5EF4-FFF2-40B4-BE49-F238E27FC236}">
                <a16:creationId xmlns:a16="http://schemas.microsoft.com/office/drawing/2014/main" id="{E20C8666-737E-7FFE-0807-B582609AD4A9}"/>
              </a:ext>
              <a:ext uri="{C183D7F6-B498-43B3-948B-1728B52AA6E4}">
                <adec:decorative xmlns:adec="http://schemas.microsoft.com/office/drawing/2017/decorative" val="1"/>
              </a:ext>
            </a:extLst>
          </p:cNvPr>
          <p:cNvGrpSpPr/>
          <p:nvPr/>
        </p:nvGrpSpPr>
        <p:grpSpPr>
          <a:xfrm>
            <a:off x="1950441" y="1731392"/>
            <a:ext cx="2903832" cy="1690687"/>
            <a:chOff x="1950441" y="1731392"/>
            <a:chExt cx="2903832" cy="1690687"/>
          </a:xfrm>
        </p:grpSpPr>
        <p:cxnSp>
          <p:nvCxnSpPr>
            <p:cNvPr id="77" name="Straight Arrow Connector 76">
              <a:extLst>
                <a:ext uri="{FF2B5EF4-FFF2-40B4-BE49-F238E27FC236}">
                  <a16:creationId xmlns:a16="http://schemas.microsoft.com/office/drawing/2014/main" id="{D2945E19-2828-DC4B-6045-5BCAB67F1B84}"/>
                </a:ext>
              </a:extLst>
            </p:cNvPr>
            <p:cNvCxnSpPr>
              <a:cxnSpLocks/>
            </p:cNvCxnSpPr>
            <p:nvPr/>
          </p:nvCxnSpPr>
          <p:spPr>
            <a:xfrm>
              <a:off x="2684346"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9500FF-70A3-0DFF-4E00-94B61125408B}"/>
                </a:ext>
              </a:extLst>
            </p:cNvPr>
            <p:cNvCxnSpPr>
              <a:cxnSpLocks/>
            </p:cNvCxnSpPr>
            <p:nvPr/>
          </p:nvCxnSpPr>
          <p:spPr>
            <a:xfrm flipH="1">
              <a:off x="2124283"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7EEAD2A-2BD7-7C84-B353-51ECE8244F51}"/>
                </a:ext>
              </a:extLst>
            </p:cNvPr>
            <p:cNvCxnSpPr>
              <a:cxnSpLocks/>
            </p:cNvCxnSpPr>
            <p:nvPr/>
          </p:nvCxnSpPr>
          <p:spPr>
            <a:xfrm>
              <a:off x="2793159"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Database_EFC7" title="Icon of a cylinder">
              <a:extLst>
                <a:ext uri="{FF2B5EF4-FFF2-40B4-BE49-F238E27FC236}">
                  <a16:creationId xmlns:a16="http://schemas.microsoft.com/office/drawing/2014/main" id="{588AC2FB-0CA6-C739-ECEA-87170CE4FF88}"/>
                </a:ext>
              </a:extLst>
            </p:cNvPr>
            <p:cNvSpPr>
              <a:spLocks noChangeAspect="1" noEditPoints="1"/>
            </p:cNvSpPr>
            <p:nvPr/>
          </p:nvSpPr>
          <p:spPr bwMode="auto">
            <a:xfrm>
              <a:off x="4155825"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81" name="Database_EFC7" title="Icon of a cylinder">
              <a:extLst>
                <a:ext uri="{FF2B5EF4-FFF2-40B4-BE49-F238E27FC236}">
                  <a16:creationId xmlns:a16="http://schemas.microsoft.com/office/drawing/2014/main" id="{693F2168-9B4F-7A5B-E029-3A8BCA4EF9E4}"/>
                </a:ext>
              </a:extLst>
            </p:cNvPr>
            <p:cNvSpPr>
              <a:spLocks noChangeAspect="1" noEditPoints="1"/>
            </p:cNvSpPr>
            <p:nvPr/>
          </p:nvSpPr>
          <p:spPr bwMode="auto">
            <a:xfrm>
              <a:off x="4311259"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82" name="Database_EFC7" title="Icon of a cylinder">
              <a:extLst>
                <a:ext uri="{FF2B5EF4-FFF2-40B4-BE49-F238E27FC236}">
                  <a16:creationId xmlns:a16="http://schemas.microsoft.com/office/drawing/2014/main" id="{9EB12076-7A9D-A4C7-B60F-685E9751B9C7}"/>
                </a:ext>
              </a:extLst>
            </p:cNvPr>
            <p:cNvSpPr>
              <a:spLocks noChangeAspect="1" noEditPoints="1"/>
            </p:cNvSpPr>
            <p:nvPr/>
          </p:nvSpPr>
          <p:spPr bwMode="auto">
            <a:xfrm>
              <a:off x="4466693"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cxnSp>
          <p:nvCxnSpPr>
            <p:cNvPr id="83" name="Straight Arrow Connector 82">
              <a:extLst>
                <a:ext uri="{FF2B5EF4-FFF2-40B4-BE49-F238E27FC236}">
                  <a16:creationId xmlns:a16="http://schemas.microsoft.com/office/drawing/2014/main" id="{04A57F96-68C5-1098-47E4-9BD9611AD0F1}"/>
                </a:ext>
              </a:extLst>
            </p:cNvPr>
            <p:cNvCxnSpPr>
              <a:cxnSpLocks/>
            </p:cNvCxnSpPr>
            <p:nvPr/>
          </p:nvCxnSpPr>
          <p:spPr>
            <a:xfrm>
              <a:off x="3588513" y="3199784"/>
              <a:ext cx="680072" cy="4576"/>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Database_EFC7" title="Icon of a cylinder">
              <a:extLst>
                <a:ext uri="{FF2B5EF4-FFF2-40B4-BE49-F238E27FC236}">
                  <a16:creationId xmlns:a16="http://schemas.microsoft.com/office/drawing/2014/main" id="{D1071CD5-3678-A7D5-1EF5-E4CD2C8639BD}"/>
                </a:ext>
              </a:extLst>
            </p:cNvPr>
            <p:cNvSpPr>
              <a:spLocks noChangeAspect="1" noEditPoints="1"/>
            </p:cNvSpPr>
            <p:nvPr/>
          </p:nvSpPr>
          <p:spPr bwMode="auto">
            <a:xfrm>
              <a:off x="1950441" y="2870915"/>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85" name="Database_EFC7" title="Icon of a cylinder">
              <a:extLst>
                <a:ext uri="{FF2B5EF4-FFF2-40B4-BE49-F238E27FC236}">
                  <a16:creationId xmlns:a16="http://schemas.microsoft.com/office/drawing/2014/main" id="{7E39EB2E-68D8-E3A3-54DE-29AA769617AA}"/>
                </a:ext>
              </a:extLst>
            </p:cNvPr>
            <p:cNvSpPr>
              <a:spLocks noChangeAspect="1" noEditPoints="1"/>
            </p:cNvSpPr>
            <p:nvPr/>
          </p:nvSpPr>
          <p:spPr bwMode="auto">
            <a:xfrm>
              <a:off x="3030023" y="2881814"/>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86" name="Database_EFC7" title="Icon of a cylinder">
              <a:extLst>
                <a:ext uri="{FF2B5EF4-FFF2-40B4-BE49-F238E27FC236}">
                  <a16:creationId xmlns:a16="http://schemas.microsoft.com/office/drawing/2014/main" id="{49D345F6-0807-974C-DF3B-C24E79B0FEDD}"/>
                </a:ext>
              </a:extLst>
            </p:cNvPr>
            <p:cNvSpPr>
              <a:spLocks noChangeAspect="1" noEditPoints="1"/>
            </p:cNvSpPr>
            <p:nvPr/>
          </p:nvSpPr>
          <p:spPr bwMode="auto">
            <a:xfrm>
              <a:off x="2476775" y="227042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sp>
        <p:nvSpPr>
          <p:cNvPr id="87" name="Rectangle 86">
            <a:extLst>
              <a:ext uri="{FF2B5EF4-FFF2-40B4-BE49-F238E27FC236}">
                <a16:creationId xmlns:a16="http://schemas.microsoft.com/office/drawing/2014/main" id="{0BB93AA6-97D0-BFD2-8E96-4D1B165E7DAC}"/>
              </a:ext>
              <a:ext uri="{C183D7F6-B498-43B3-948B-1728B52AA6E4}">
                <adec:decorative xmlns:adec="http://schemas.microsoft.com/office/drawing/2017/decorative" val="1"/>
              </a:ext>
            </a:extLst>
          </p:cNvPr>
          <p:cNvSpPr/>
          <p:nvPr/>
        </p:nvSpPr>
        <p:spPr bwMode="auto">
          <a:xfrm>
            <a:off x="427038" y="1191698"/>
            <a:ext cx="11582400" cy="268364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8" name="Straight Arrow Connector 87">
            <a:extLst>
              <a:ext uri="{FF2B5EF4-FFF2-40B4-BE49-F238E27FC236}">
                <a16:creationId xmlns:a16="http://schemas.microsoft.com/office/drawing/2014/main" id="{BC1BEE8F-89F2-AB41-B999-A9E571486BAA}"/>
              </a:ext>
              <a:ext uri="{C183D7F6-B498-43B3-948B-1728B52AA6E4}">
                <adec:decorative xmlns:adec="http://schemas.microsoft.com/office/drawing/2017/decorative" val="1"/>
              </a:ext>
            </a:extLst>
          </p:cNvPr>
          <p:cNvCxnSpPr>
            <a:cxnSpLocks/>
          </p:cNvCxnSpPr>
          <p:nvPr/>
        </p:nvCxnSpPr>
        <p:spPr>
          <a:xfrm flipV="1">
            <a:off x="9728283" y="189441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450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6">
            <a:extLst>
              <a:ext uri="{FF2B5EF4-FFF2-40B4-BE49-F238E27FC236}">
                <a16:creationId xmlns:a16="http://schemas.microsoft.com/office/drawing/2014/main" id="{BBAEBA92-C8A8-AC5E-6382-74A10F0A5A73}"/>
              </a:ext>
            </a:extLst>
          </p:cNvPr>
          <p:cNvSpPr txBox="1">
            <a:spLocks/>
          </p:cNvSpPr>
          <p:nvPr/>
        </p:nvSpPr>
        <p:spPr>
          <a:xfrm>
            <a:off x="401063" y="247450"/>
            <a:ext cx="6036145" cy="4111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Azure Storage Explorer</a:t>
            </a:r>
          </a:p>
        </p:txBody>
      </p:sp>
      <p:sp>
        <p:nvSpPr>
          <p:cNvPr id="14" name="Rectangle 13">
            <a:extLst>
              <a:ext uri="{FF2B5EF4-FFF2-40B4-BE49-F238E27FC236}">
                <a16:creationId xmlns:a16="http://schemas.microsoft.com/office/drawing/2014/main" id="{F088FDD4-FF1E-D44A-2B07-F6006E87FF80}"/>
              </a:ext>
            </a:extLst>
          </p:cNvPr>
          <p:cNvSpPr/>
          <p:nvPr/>
        </p:nvSpPr>
        <p:spPr>
          <a:xfrm>
            <a:off x="427034" y="1192213"/>
            <a:ext cx="5084766" cy="9181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Access multiple accounts and subscriptions</a:t>
            </a:r>
          </a:p>
        </p:txBody>
      </p:sp>
      <p:sp>
        <p:nvSpPr>
          <p:cNvPr id="15" name="Rectangle 14">
            <a:extLst>
              <a:ext uri="{FF2B5EF4-FFF2-40B4-BE49-F238E27FC236}">
                <a16:creationId xmlns:a16="http://schemas.microsoft.com/office/drawing/2014/main" id="{B9738158-1B4C-AA75-B7D0-C2BAB7BE977A}"/>
              </a:ext>
            </a:extLst>
          </p:cNvPr>
          <p:cNvSpPr/>
          <p:nvPr/>
        </p:nvSpPr>
        <p:spPr>
          <a:xfrm>
            <a:off x="427034" y="2457800"/>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Create, delete, view, edit storage resources</a:t>
            </a:r>
          </a:p>
        </p:txBody>
      </p:sp>
      <p:sp>
        <p:nvSpPr>
          <p:cNvPr id="16" name="Rectangle 15">
            <a:extLst>
              <a:ext uri="{FF2B5EF4-FFF2-40B4-BE49-F238E27FC236}">
                <a16:creationId xmlns:a16="http://schemas.microsoft.com/office/drawing/2014/main" id="{DD14DEAA-18FA-BC74-30E0-921F7A80A50A}"/>
              </a:ext>
            </a:extLst>
          </p:cNvPr>
          <p:cNvSpPr/>
          <p:nvPr/>
        </p:nvSpPr>
        <p:spPr>
          <a:xfrm>
            <a:off x="427034" y="3432675"/>
            <a:ext cx="5084766" cy="9181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View and edit Blob, Queue, Table, File, Cosmos DB storage and Data Lake Storage</a:t>
            </a:r>
          </a:p>
        </p:txBody>
      </p:sp>
      <p:sp>
        <p:nvSpPr>
          <p:cNvPr id="17" name="Rectangle 16">
            <a:extLst>
              <a:ext uri="{FF2B5EF4-FFF2-40B4-BE49-F238E27FC236}">
                <a16:creationId xmlns:a16="http://schemas.microsoft.com/office/drawing/2014/main" id="{C30661AB-40CB-64DF-4297-0DEF84452A7D}"/>
              </a:ext>
            </a:extLst>
          </p:cNvPr>
          <p:cNvSpPr/>
          <p:nvPr/>
        </p:nvSpPr>
        <p:spPr>
          <a:xfrm>
            <a:off x="427034" y="4698262"/>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Obtain shared access signature (SAS) keys</a:t>
            </a:r>
          </a:p>
        </p:txBody>
      </p:sp>
      <p:sp>
        <p:nvSpPr>
          <p:cNvPr id="18" name="Rectangle 17">
            <a:extLst>
              <a:ext uri="{FF2B5EF4-FFF2-40B4-BE49-F238E27FC236}">
                <a16:creationId xmlns:a16="http://schemas.microsoft.com/office/drawing/2014/main" id="{56AFA09A-CEAB-97EC-B931-694302C01A55}"/>
              </a:ext>
            </a:extLst>
          </p:cNvPr>
          <p:cNvSpPr/>
          <p:nvPr/>
        </p:nvSpPr>
        <p:spPr>
          <a:xfrm>
            <a:off x="427034" y="5673137"/>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buSzPct val="50000"/>
            </a:pPr>
            <a:r>
              <a:rPr lang="en-US" sz="2000" dirty="0">
                <a:solidFill>
                  <a:schemeClr val="tx1"/>
                </a:solidFill>
              </a:rPr>
              <a:t>Available for Windows, Mac, and Linux</a:t>
            </a:r>
          </a:p>
        </p:txBody>
      </p:sp>
      <p:sp>
        <p:nvSpPr>
          <p:cNvPr id="19" name="Rectangle 18">
            <a:extLst>
              <a:ext uri="{FF2B5EF4-FFF2-40B4-BE49-F238E27FC236}">
                <a16:creationId xmlns:a16="http://schemas.microsoft.com/office/drawing/2014/main" id="{434AD205-9EE4-A028-41F0-348AABC26B18}"/>
              </a:ext>
              <a:ext uri="{C183D7F6-B498-43B3-948B-1728B52AA6E4}">
                <adec:decorative xmlns:adec="http://schemas.microsoft.com/office/drawing/2017/decorative" val="1"/>
              </a:ext>
            </a:extLst>
          </p:cNvPr>
          <p:cNvSpPr/>
          <p:nvPr/>
        </p:nvSpPr>
        <p:spPr bwMode="auto">
          <a:xfrm>
            <a:off x="5803899" y="1192213"/>
            <a:ext cx="6205539" cy="524968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Screenshot of the Storage Explorer. The navigation pane (left) is expanded and a folder in the blob container is selected. The folder (right pane) contains several documents">
            <a:extLst>
              <a:ext uri="{FF2B5EF4-FFF2-40B4-BE49-F238E27FC236}">
                <a16:creationId xmlns:a16="http://schemas.microsoft.com/office/drawing/2014/main" id="{0E6A2CB4-F418-66F8-9D9C-CC11287D31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03899" y="2259416"/>
            <a:ext cx="6070370" cy="3218644"/>
          </a:xfrm>
          <a:prstGeom prst="rect">
            <a:avLst/>
          </a:prstGeom>
          <a:noFill/>
          <a:ln>
            <a:solidFill>
              <a:schemeClr val="bg1">
                <a:lumMod val="65000"/>
              </a:schemeClr>
            </a:solidFill>
          </a:ln>
        </p:spPr>
      </p:pic>
    </p:spTree>
    <p:extLst>
      <p:ext uri="{BB962C8B-B14F-4D97-AF65-F5344CB8AC3E}">
        <p14:creationId xmlns:p14="http://schemas.microsoft.com/office/powerpoint/2010/main" val="26412950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55" y="1113450"/>
            <a:ext cx="4690317" cy="978729"/>
          </a:xfrm>
        </p:spPr>
        <p:txBody>
          <a:bodyPr/>
          <a:lstStyle/>
          <a:p>
            <a:r>
              <a:rPr lang="en-US" sz="3200" b="1" dirty="0"/>
              <a:t>2.D. Azure Identity, Access, and Security</a:t>
            </a:r>
          </a:p>
        </p:txBody>
      </p:sp>
      <p:sp>
        <p:nvSpPr>
          <p:cNvPr id="3" name="Text Placeholder 2"/>
          <p:cNvSpPr>
            <a:spLocks noGrp="1"/>
          </p:cNvSpPr>
          <p:nvPr>
            <p:ph type="body" sz="quarter" idx="12"/>
          </p:nvPr>
        </p:nvSpPr>
        <p:spPr>
          <a:xfrm>
            <a:off x="597321" y="2268489"/>
            <a:ext cx="4507242" cy="2492990"/>
          </a:xfrm>
        </p:spPr>
        <p:txBody>
          <a:bodyPr/>
          <a:lstStyle/>
          <a:p>
            <a:pPr marL="342900" indent="-342900">
              <a:buFont typeface="Arial" panose="020B0604020202020204" pitchFamily="34" charset="0"/>
              <a:buChar char="•"/>
            </a:pPr>
            <a:r>
              <a:rPr lang="en-US" dirty="0"/>
              <a:t>Azure AD &amp; Azure AD DS</a:t>
            </a:r>
          </a:p>
          <a:p>
            <a:pPr marL="342900" indent="-342900">
              <a:buFont typeface="Arial" panose="020B0604020202020204" pitchFamily="34" charset="0"/>
              <a:buChar char="•"/>
            </a:pPr>
            <a:r>
              <a:rPr lang="en-US" dirty="0"/>
              <a:t>Authentication Methods including SSO, MFA &amp; </a:t>
            </a:r>
            <a:r>
              <a:rPr lang="en-US" dirty="0" err="1"/>
              <a:t>Passwordless</a:t>
            </a:r>
            <a:endParaRPr lang="en-US" dirty="0"/>
          </a:p>
          <a:p>
            <a:pPr marL="342900" indent="-342900">
              <a:buFont typeface="Arial" panose="020B0604020202020204" pitchFamily="34" charset="0"/>
              <a:buChar char="•"/>
            </a:pPr>
            <a:r>
              <a:rPr lang="en-US" dirty="0"/>
              <a:t>Conditional Access</a:t>
            </a:r>
          </a:p>
          <a:p>
            <a:pPr marL="342900" indent="-342900">
              <a:buFont typeface="Arial" panose="020B0604020202020204" pitchFamily="34" charset="0"/>
              <a:buChar char="•"/>
            </a:pPr>
            <a:r>
              <a:rPr lang="en-US" dirty="0"/>
              <a:t>Azure Role-Based Access Control (RBAC)</a:t>
            </a:r>
          </a:p>
          <a:p>
            <a:pPr marL="342900" indent="-342900">
              <a:buFont typeface="Arial" panose="020B0604020202020204" pitchFamily="34" charset="0"/>
              <a:buChar char="•"/>
            </a:pPr>
            <a:r>
              <a:rPr lang="en-US" dirty="0"/>
              <a:t>Concept of Zero Trust</a:t>
            </a:r>
          </a:p>
          <a:p>
            <a:pPr marL="342900" indent="-342900">
              <a:buFont typeface="Arial" panose="020B0604020202020204" pitchFamily="34" charset="0"/>
              <a:buChar char="•"/>
            </a:pPr>
            <a:r>
              <a:rPr lang="en-US" dirty="0"/>
              <a:t>Defense in Depth Model</a:t>
            </a:r>
          </a:p>
          <a:p>
            <a:pPr marL="342900" indent="-342900">
              <a:buFont typeface="Arial" panose="020B0604020202020204" pitchFamily="34" charset="0"/>
              <a:buChar char="•"/>
            </a:pPr>
            <a:r>
              <a:rPr lang="en-US" dirty="0"/>
              <a:t>Microsoft Defender for Cloud</a:t>
            </a:r>
          </a:p>
          <a:p>
            <a:endParaRPr lang="en-US" dirty="0"/>
          </a:p>
        </p:txBody>
      </p:sp>
    </p:spTree>
    <p:extLst>
      <p:ext uri="{BB962C8B-B14F-4D97-AF65-F5344CB8AC3E}">
        <p14:creationId xmlns:p14="http://schemas.microsoft.com/office/powerpoint/2010/main" val="74299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3063FE77-8683-4C69-5AD3-C9D6E15EA953}"/>
              </a:ext>
            </a:extLst>
          </p:cNvPr>
          <p:cNvSpPr txBox="1">
            <a:spLocks/>
          </p:cNvSpPr>
          <p:nvPr/>
        </p:nvSpPr>
        <p:spPr>
          <a:xfrm>
            <a:off x="419100" y="209156"/>
            <a:ext cx="6796073" cy="6801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Azure Active Directory (AAD)</a:t>
            </a:r>
          </a:p>
        </p:txBody>
      </p:sp>
      <p:sp>
        <p:nvSpPr>
          <p:cNvPr id="3" name="Text Placeholder 5">
            <a:extLst>
              <a:ext uri="{FF2B5EF4-FFF2-40B4-BE49-F238E27FC236}">
                <a16:creationId xmlns:a16="http://schemas.microsoft.com/office/drawing/2014/main" id="{405BDDF3-7110-0695-45AE-9DF893064B00}"/>
              </a:ext>
            </a:extLst>
          </p:cNvPr>
          <p:cNvSpPr txBox="1">
            <a:spLocks/>
          </p:cNvSpPr>
          <p:nvPr/>
        </p:nvSpPr>
        <p:spPr>
          <a:xfrm>
            <a:off x="419100" y="1425724"/>
            <a:ext cx="11340811" cy="39087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sz="2400" dirty="0">
                <a:solidFill>
                  <a:schemeClr val="tx1"/>
                </a:solidFill>
                <a:latin typeface="Segoe UI" panose="020B0502040204020203" pitchFamily="34" charset="0"/>
                <a:cs typeface="Segoe UI" panose="020B0502040204020203" pitchFamily="34" charset="0"/>
              </a:rPr>
              <a:t>Azure Active Directory (AAD) is Microsoft Azure’s cloud-based identity and access management service. </a:t>
            </a:r>
          </a:p>
          <a:p>
            <a:pPr marL="0" indent="0">
              <a:buNone/>
            </a:pPr>
            <a:endParaRPr lang="en-US" sz="2400" dirty="0">
              <a:solidFill>
                <a:schemeClr val="tx1"/>
              </a:solidFill>
              <a:latin typeface="Segoe UI" panose="020B0502040204020203" pitchFamily="34" charset="0"/>
              <a:cs typeface="Segoe UI" panose="020B0502040204020203" pitchFamily="34" charset="0"/>
            </a:endParaRPr>
          </a:p>
          <a:p>
            <a:pPr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Authentication (employees sign-in to access resources).</a:t>
            </a:r>
          </a:p>
          <a:p>
            <a:pPr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Single sign-on (SSO).</a:t>
            </a:r>
          </a:p>
          <a:p>
            <a:pPr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Application management.</a:t>
            </a:r>
          </a:p>
          <a:p>
            <a:pPr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Business (B2B).</a:t>
            </a:r>
          </a:p>
          <a:p>
            <a:pPr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Customer (B2C) identity services.</a:t>
            </a:r>
          </a:p>
          <a:p>
            <a:pPr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Device management.</a:t>
            </a:r>
          </a:p>
        </p:txBody>
      </p:sp>
      <p:pic>
        <p:nvPicPr>
          <p:cNvPr id="4" name="Graphic 3">
            <a:extLst>
              <a:ext uri="{FF2B5EF4-FFF2-40B4-BE49-F238E27FC236}">
                <a16:creationId xmlns:a16="http://schemas.microsoft.com/office/drawing/2014/main" id="{CB27EEF3-E9AC-5581-BA9E-32D82D7BD222}"/>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78800" y="2210287"/>
            <a:ext cx="3124199" cy="3124199"/>
          </a:xfrm>
          <a:prstGeom prst="rect">
            <a:avLst/>
          </a:prstGeom>
        </p:spPr>
      </p:pic>
    </p:spTree>
    <p:extLst>
      <p:ext uri="{BB962C8B-B14F-4D97-AF65-F5344CB8AC3E}">
        <p14:creationId xmlns:p14="http://schemas.microsoft.com/office/powerpoint/2010/main" val="37018432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10FB9984-5130-CB4F-E0B9-0975ABEB9D1E}"/>
              </a:ext>
            </a:extLst>
          </p:cNvPr>
          <p:cNvSpPr txBox="1">
            <a:spLocks/>
          </p:cNvSpPr>
          <p:nvPr/>
        </p:nvSpPr>
        <p:spPr>
          <a:xfrm>
            <a:off x="257269" y="230245"/>
            <a:ext cx="10142174" cy="6801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Compare Authentication and Authorization</a:t>
            </a:r>
          </a:p>
        </p:txBody>
      </p:sp>
      <p:sp>
        <p:nvSpPr>
          <p:cNvPr id="3" name="Text Placeholder 5">
            <a:extLst>
              <a:ext uri="{FF2B5EF4-FFF2-40B4-BE49-F238E27FC236}">
                <a16:creationId xmlns:a16="http://schemas.microsoft.com/office/drawing/2014/main" id="{8D1CFD52-CAC4-5B59-0736-0AAFC5A7C112}"/>
              </a:ext>
            </a:extLst>
          </p:cNvPr>
          <p:cNvSpPr txBox="1">
            <a:spLocks/>
          </p:cNvSpPr>
          <p:nvPr/>
        </p:nvSpPr>
        <p:spPr>
          <a:xfrm>
            <a:off x="418643" y="1431891"/>
            <a:ext cx="5509260" cy="273305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latin typeface="+mn-lt"/>
              </a:rPr>
              <a:t>Authentication</a:t>
            </a:r>
            <a:r>
              <a:rPr lang="en-US" sz="2400" dirty="0">
                <a:latin typeface="+mj-lt"/>
              </a:rPr>
              <a:t> </a:t>
            </a:r>
            <a:br>
              <a:rPr lang="en-US" sz="2400" dirty="0">
                <a:latin typeface="+mj-lt"/>
              </a:rPr>
            </a:br>
            <a:br>
              <a:rPr lang="en-US" sz="2400" dirty="0">
                <a:latin typeface="+mj-lt"/>
              </a:rPr>
            </a:br>
            <a:r>
              <a:rPr lang="en-US" sz="2400" dirty="0">
                <a:latin typeface="+mn-lt"/>
              </a:rPr>
              <a:t>Identifies the person or service seeking access to a resource. </a:t>
            </a:r>
          </a:p>
          <a:p>
            <a:r>
              <a:rPr lang="en-US" sz="2400" dirty="0">
                <a:latin typeface="+mn-lt"/>
              </a:rPr>
              <a:t>Requests legitimate access credentials.</a:t>
            </a:r>
          </a:p>
          <a:p>
            <a:r>
              <a:rPr lang="en-US" sz="2400" dirty="0">
                <a:latin typeface="+mn-lt"/>
              </a:rPr>
              <a:t>Basis for creating secure identity and access control principles.</a:t>
            </a:r>
          </a:p>
        </p:txBody>
      </p:sp>
      <p:grpSp>
        <p:nvGrpSpPr>
          <p:cNvPr id="4" name="Group 3" descr="Flow graphic of a person showing their ID, they match, so the person is authenticated. ">
            <a:extLst>
              <a:ext uri="{FF2B5EF4-FFF2-40B4-BE49-F238E27FC236}">
                <a16:creationId xmlns:a16="http://schemas.microsoft.com/office/drawing/2014/main" id="{7DCA30A0-3401-F370-9680-BC224C24360A}"/>
              </a:ext>
            </a:extLst>
          </p:cNvPr>
          <p:cNvGrpSpPr/>
          <p:nvPr/>
        </p:nvGrpSpPr>
        <p:grpSpPr>
          <a:xfrm>
            <a:off x="660636" y="4366650"/>
            <a:ext cx="5025275" cy="914400"/>
            <a:chOff x="354814" y="4943861"/>
            <a:chExt cx="5025275" cy="914400"/>
          </a:xfrm>
        </p:grpSpPr>
        <p:pic>
          <p:nvPicPr>
            <p:cNvPr id="5" name="Graphic 4" descr="School girl">
              <a:extLst>
                <a:ext uri="{FF2B5EF4-FFF2-40B4-BE49-F238E27FC236}">
                  <a16:creationId xmlns:a16="http://schemas.microsoft.com/office/drawing/2014/main" id="{EF567EEA-AE89-50E4-5178-351851DC47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4814" y="4943861"/>
              <a:ext cx="914400" cy="914400"/>
            </a:xfrm>
            <a:prstGeom prst="rect">
              <a:avLst/>
            </a:prstGeom>
          </p:spPr>
        </p:pic>
        <p:pic>
          <p:nvPicPr>
            <p:cNvPr id="6" name="Graphic 5" descr="Add">
              <a:extLst>
                <a:ext uri="{FF2B5EF4-FFF2-40B4-BE49-F238E27FC236}">
                  <a16:creationId xmlns:a16="http://schemas.microsoft.com/office/drawing/2014/main" id="{7EA21207-B60E-F4B2-DC53-77D8A9610B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69214" y="5121531"/>
              <a:ext cx="559061" cy="559061"/>
            </a:xfrm>
            <a:prstGeom prst="rect">
              <a:avLst/>
            </a:prstGeom>
          </p:spPr>
        </p:pic>
        <p:pic>
          <p:nvPicPr>
            <p:cNvPr id="7" name="Picture 6" descr="Small card with picture and lines on it representing a government issued and verified id-card.">
              <a:extLst>
                <a:ext uri="{FF2B5EF4-FFF2-40B4-BE49-F238E27FC236}">
                  <a16:creationId xmlns:a16="http://schemas.microsoft.com/office/drawing/2014/main" id="{30948621-3610-5464-F428-CEE6FFDA56C2}"/>
                </a:ext>
              </a:extLst>
            </p:cNvPr>
            <p:cNvPicPr>
              <a:picLocks noChangeAspect="1"/>
            </p:cNvPicPr>
            <p:nvPr/>
          </p:nvPicPr>
          <p:blipFill>
            <a:blip r:embed="rId6"/>
            <a:stretch>
              <a:fillRect/>
            </a:stretch>
          </p:blipFill>
          <p:spPr>
            <a:xfrm>
              <a:off x="1942966" y="4962911"/>
              <a:ext cx="1371600" cy="876300"/>
            </a:xfrm>
            <a:prstGeom prst="rect">
              <a:avLst/>
            </a:prstGeom>
          </p:spPr>
        </p:pic>
        <p:pic>
          <p:nvPicPr>
            <p:cNvPr id="8" name="Graphic 7" descr="Arrow Right">
              <a:extLst>
                <a:ext uri="{FF2B5EF4-FFF2-40B4-BE49-F238E27FC236}">
                  <a16:creationId xmlns:a16="http://schemas.microsoft.com/office/drawing/2014/main" id="{CC42DF9C-439B-7827-81D9-3B4D58F5AE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273" y="4943861"/>
              <a:ext cx="914400" cy="914400"/>
            </a:xfrm>
            <a:prstGeom prst="rect">
              <a:avLst/>
            </a:prstGeom>
          </p:spPr>
        </p:pic>
        <p:pic>
          <p:nvPicPr>
            <p:cNvPr id="9" name="Graphic 8" descr="Shield Tick">
              <a:extLst>
                <a:ext uri="{FF2B5EF4-FFF2-40B4-BE49-F238E27FC236}">
                  <a16:creationId xmlns:a16="http://schemas.microsoft.com/office/drawing/2014/main" id="{02ADD5FD-5270-DA86-7AAC-372A09AE604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65689" y="4943861"/>
              <a:ext cx="914400" cy="914400"/>
            </a:xfrm>
            <a:prstGeom prst="rect">
              <a:avLst/>
            </a:prstGeom>
          </p:spPr>
        </p:pic>
      </p:grpSp>
      <p:cxnSp>
        <p:nvCxnSpPr>
          <p:cNvPr id="10" name="Straight Connector 9">
            <a:extLst>
              <a:ext uri="{FF2B5EF4-FFF2-40B4-BE49-F238E27FC236}">
                <a16:creationId xmlns:a16="http://schemas.microsoft.com/office/drawing/2014/main" id="{30CFDD5E-3557-3394-DAED-B942D435FD63}"/>
              </a:ext>
              <a:ext uri="{C183D7F6-B498-43B3-948B-1728B52AA6E4}">
                <adec:decorative xmlns:adec="http://schemas.microsoft.com/office/drawing/2017/decorative" val="1"/>
              </a:ext>
            </a:extLst>
          </p:cNvPr>
          <p:cNvCxnSpPr/>
          <p:nvPr/>
        </p:nvCxnSpPr>
        <p:spPr>
          <a:xfrm>
            <a:off x="6089277" y="1364777"/>
            <a:ext cx="0" cy="4501549"/>
          </a:xfrm>
          <a:prstGeom prst="line">
            <a:avLst/>
          </a:prstGeom>
          <a:ln w="19050">
            <a:solidFill>
              <a:srgbClr val="75757A"/>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3C0EC31A-E6A3-A820-92EF-9F65099341ED}"/>
              </a:ext>
            </a:extLst>
          </p:cNvPr>
          <p:cNvSpPr txBox="1">
            <a:spLocks/>
          </p:cNvSpPr>
          <p:nvPr/>
        </p:nvSpPr>
        <p:spPr>
          <a:xfrm>
            <a:off x="6492644" y="1442306"/>
            <a:ext cx="5547834" cy="228985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latin typeface="+mn-lt"/>
              </a:rPr>
              <a:t>Authorization</a:t>
            </a:r>
            <a:r>
              <a:rPr lang="en-US" sz="2400" dirty="0">
                <a:latin typeface="+mj-lt"/>
              </a:rPr>
              <a:t> </a:t>
            </a:r>
            <a:br>
              <a:rPr lang="en-US" sz="2400" dirty="0">
                <a:latin typeface="+mj-lt"/>
              </a:rPr>
            </a:br>
            <a:br>
              <a:rPr lang="en-US" sz="2400" dirty="0">
                <a:latin typeface="+mj-lt"/>
              </a:rPr>
            </a:br>
            <a:r>
              <a:rPr lang="en-US" sz="2400" dirty="0">
                <a:latin typeface="+mn-lt"/>
              </a:rPr>
              <a:t>Determines an authenticated person’s or service’s </a:t>
            </a:r>
            <a:r>
              <a:rPr lang="en-US" sz="2400" b="1" dirty="0">
                <a:latin typeface="+mn-lt"/>
              </a:rPr>
              <a:t>level of access</a:t>
            </a:r>
            <a:r>
              <a:rPr lang="en-US" sz="2400" dirty="0">
                <a:latin typeface="+mn-lt"/>
              </a:rPr>
              <a:t>.</a:t>
            </a:r>
          </a:p>
          <a:p>
            <a:r>
              <a:rPr lang="en-US" sz="2400" dirty="0">
                <a:latin typeface="+mn-lt"/>
              </a:rPr>
              <a:t>Defines which data they can access, and what they can do with it.</a:t>
            </a:r>
          </a:p>
        </p:txBody>
      </p:sp>
      <p:grpSp>
        <p:nvGrpSpPr>
          <p:cNvPr id="12" name="Group 11" descr="Authenticated user checked against a list of user who can enter a server, their name is missing to Authorization is denied.">
            <a:extLst>
              <a:ext uri="{FF2B5EF4-FFF2-40B4-BE49-F238E27FC236}">
                <a16:creationId xmlns:a16="http://schemas.microsoft.com/office/drawing/2014/main" id="{FC6270B2-C68E-0BAB-9F44-DDEC480E8993}"/>
              </a:ext>
            </a:extLst>
          </p:cNvPr>
          <p:cNvGrpSpPr/>
          <p:nvPr/>
        </p:nvGrpSpPr>
        <p:grpSpPr>
          <a:xfrm>
            <a:off x="6582640" y="4366650"/>
            <a:ext cx="5004227" cy="914400"/>
            <a:chOff x="6578628" y="4915100"/>
            <a:chExt cx="5004227" cy="914400"/>
          </a:xfrm>
        </p:grpSpPr>
        <p:pic>
          <p:nvPicPr>
            <p:cNvPr id="13" name="Picture 12" descr="Small card with picture and lines on it representing a government issued and verified id-card.">
              <a:extLst>
                <a:ext uri="{FF2B5EF4-FFF2-40B4-BE49-F238E27FC236}">
                  <a16:creationId xmlns:a16="http://schemas.microsoft.com/office/drawing/2014/main" id="{F1473E87-B776-71B4-42B4-E217FE7D9B02}"/>
                </a:ext>
              </a:extLst>
            </p:cNvPr>
            <p:cNvPicPr>
              <a:picLocks noChangeAspect="1"/>
            </p:cNvPicPr>
            <p:nvPr/>
          </p:nvPicPr>
          <p:blipFill>
            <a:blip r:embed="rId6"/>
            <a:stretch>
              <a:fillRect/>
            </a:stretch>
          </p:blipFill>
          <p:spPr>
            <a:xfrm>
              <a:off x="6578628" y="4934150"/>
              <a:ext cx="1371600" cy="876300"/>
            </a:xfrm>
            <a:prstGeom prst="rect">
              <a:avLst/>
            </a:prstGeom>
          </p:spPr>
        </p:pic>
        <p:pic>
          <p:nvPicPr>
            <p:cNvPr id="14" name="Graphic 13" descr="Add">
              <a:extLst>
                <a:ext uri="{FF2B5EF4-FFF2-40B4-BE49-F238E27FC236}">
                  <a16:creationId xmlns:a16="http://schemas.microsoft.com/office/drawing/2014/main" id="{F22DCE95-B7E7-328F-54DA-BC75B4C74F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57100" y="5092770"/>
              <a:ext cx="559061" cy="559061"/>
            </a:xfrm>
            <a:prstGeom prst="rect">
              <a:avLst/>
            </a:prstGeom>
          </p:spPr>
        </p:pic>
        <p:pic>
          <p:nvPicPr>
            <p:cNvPr id="15" name="Graphic 14" descr="List">
              <a:extLst>
                <a:ext uri="{FF2B5EF4-FFF2-40B4-BE49-F238E27FC236}">
                  <a16:creationId xmlns:a16="http://schemas.microsoft.com/office/drawing/2014/main" id="{890D3A9C-7CA7-2DC2-DBC8-6E3D9710A19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537089" y="4915100"/>
              <a:ext cx="914400" cy="914400"/>
            </a:xfrm>
            <a:prstGeom prst="rect">
              <a:avLst/>
            </a:prstGeom>
          </p:spPr>
        </p:pic>
        <p:pic>
          <p:nvPicPr>
            <p:cNvPr id="16" name="Graphic 15" descr="Cross out or red-x mark.">
              <a:extLst>
                <a:ext uri="{FF2B5EF4-FFF2-40B4-BE49-F238E27FC236}">
                  <a16:creationId xmlns:a16="http://schemas.microsoft.com/office/drawing/2014/main" id="{6400488E-E0C9-2091-1D76-855161D2D07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47565" y="5277805"/>
              <a:ext cx="188991" cy="188991"/>
            </a:xfrm>
            <a:prstGeom prst="rect">
              <a:avLst/>
            </a:prstGeom>
          </p:spPr>
        </p:pic>
        <p:pic>
          <p:nvPicPr>
            <p:cNvPr id="17" name="Graphic 16" descr="Arrow Right">
              <a:extLst>
                <a:ext uri="{FF2B5EF4-FFF2-40B4-BE49-F238E27FC236}">
                  <a16:creationId xmlns:a16="http://schemas.microsoft.com/office/drawing/2014/main" id="{63780A5A-81D8-A95F-D6EF-C451CCC892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81032" y="4915100"/>
              <a:ext cx="914400" cy="914400"/>
            </a:xfrm>
            <a:prstGeom prst="rect">
              <a:avLst/>
            </a:prstGeom>
          </p:spPr>
        </p:pic>
        <p:pic>
          <p:nvPicPr>
            <p:cNvPr id="18" name="Graphic 17" descr="Door Closed">
              <a:extLst>
                <a:ext uri="{FF2B5EF4-FFF2-40B4-BE49-F238E27FC236}">
                  <a16:creationId xmlns:a16="http://schemas.microsoft.com/office/drawing/2014/main" id="{CC2588F7-7E6C-5812-91C0-358AB04627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662920" y="4915100"/>
              <a:ext cx="914400" cy="914400"/>
            </a:xfrm>
            <a:prstGeom prst="rect">
              <a:avLst/>
            </a:prstGeom>
          </p:spPr>
        </p:pic>
        <p:pic>
          <p:nvPicPr>
            <p:cNvPr id="19" name="Graphic 18" descr="Cross out or red-x mark.">
              <a:extLst>
                <a:ext uri="{FF2B5EF4-FFF2-40B4-BE49-F238E27FC236}">
                  <a16:creationId xmlns:a16="http://schemas.microsoft.com/office/drawing/2014/main" id="{C11E4916-3C52-8030-36B8-22E963F2E60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668455" y="4915100"/>
              <a:ext cx="914400" cy="914400"/>
            </a:xfrm>
            <a:prstGeom prst="rect">
              <a:avLst/>
            </a:prstGeom>
          </p:spPr>
        </p:pic>
      </p:grpSp>
      <p:sp>
        <p:nvSpPr>
          <p:cNvPr id="20" name="Rectangle 19">
            <a:extLst>
              <a:ext uri="{FF2B5EF4-FFF2-40B4-BE49-F238E27FC236}">
                <a16:creationId xmlns:a16="http://schemas.microsoft.com/office/drawing/2014/main" id="{0B467D40-4815-F7E7-A400-25D7A0FD3FAA}"/>
              </a:ext>
            </a:extLst>
          </p:cNvPr>
          <p:cNvSpPr/>
          <p:nvPr/>
        </p:nvSpPr>
        <p:spPr>
          <a:xfrm>
            <a:off x="2079689" y="5567507"/>
            <a:ext cx="1667508" cy="369332"/>
          </a:xfrm>
          <a:prstGeom prst="rect">
            <a:avLst/>
          </a:prstGeom>
        </p:spPr>
        <p:txBody>
          <a:bodyPr wrap="none">
            <a:spAutoFit/>
          </a:bodyPr>
          <a:lstStyle/>
          <a:p>
            <a:r>
              <a:rPr lang="en-US" sz="1800" b="1" dirty="0"/>
              <a:t>Who are you?</a:t>
            </a:r>
            <a:endParaRPr lang="en-US" dirty="0"/>
          </a:p>
        </p:txBody>
      </p:sp>
      <p:sp>
        <p:nvSpPr>
          <p:cNvPr id="21" name="Rectangle 20">
            <a:extLst>
              <a:ext uri="{FF2B5EF4-FFF2-40B4-BE49-F238E27FC236}">
                <a16:creationId xmlns:a16="http://schemas.microsoft.com/office/drawing/2014/main" id="{18578677-B1EC-B520-391A-B9C57AFB7EEA}"/>
              </a:ext>
            </a:extLst>
          </p:cNvPr>
          <p:cNvSpPr/>
          <p:nvPr/>
        </p:nvSpPr>
        <p:spPr>
          <a:xfrm>
            <a:off x="7494316" y="5496994"/>
            <a:ext cx="3292504" cy="369332"/>
          </a:xfrm>
          <a:prstGeom prst="rect">
            <a:avLst/>
          </a:prstGeom>
        </p:spPr>
        <p:txBody>
          <a:bodyPr wrap="none">
            <a:spAutoFit/>
          </a:bodyPr>
          <a:lstStyle/>
          <a:p>
            <a:r>
              <a:rPr lang="en-US" sz="1800" b="1" dirty="0"/>
              <a:t>What you are allowed to do?</a:t>
            </a:r>
          </a:p>
        </p:txBody>
      </p:sp>
    </p:spTree>
    <p:extLst>
      <p:ext uri="{BB962C8B-B14F-4D97-AF65-F5344CB8AC3E}">
        <p14:creationId xmlns:p14="http://schemas.microsoft.com/office/powerpoint/2010/main" val="13872848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3C196349-BAE8-68E0-CD14-F27996C5CA79}"/>
              </a:ext>
            </a:extLst>
          </p:cNvPr>
          <p:cNvSpPr txBox="1">
            <a:spLocks/>
          </p:cNvSpPr>
          <p:nvPr/>
        </p:nvSpPr>
        <p:spPr>
          <a:xfrm>
            <a:off x="419100" y="221041"/>
            <a:ext cx="7941586" cy="6801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Azure Multi-Factor Authentication</a:t>
            </a:r>
          </a:p>
        </p:txBody>
      </p:sp>
      <p:sp>
        <p:nvSpPr>
          <p:cNvPr id="3" name="Text Placeholder 5">
            <a:extLst>
              <a:ext uri="{FF2B5EF4-FFF2-40B4-BE49-F238E27FC236}">
                <a16:creationId xmlns:a16="http://schemas.microsoft.com/office/drawing/2014/main" id="{B5330974-9D1F-3901-2DAE-B58BB18250D8}"/>
              </a:ext>
            </a:extLst>
          </p:cNvPr>
          <p:cNvSpPr txBox="1">
            <a:spLocks/>
          </p:cNvSpPr>
          <p:nvPr/>
        </p:nvSpPr>
        <p:spPr>
          <a:xfrm>
            <a:off x="419100" y="1182387"/>
            <a:ext cx="11340811" cy="142090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E" sz="2400" dirty="0">
                <a:solidFill>
                  <a:schemeClr val="tx1"/>
                </a:solidFill>
              </a:rPr>
              <a:t>Provides additional security for your identities by requiring two or more elements for full authentication. </a:t>
            </a:r>
          </a:p>
          <a:p>
            <a:pPr lvl="1" indent="-457200">
              <a:buFont typeface="Arial" panose="020B0604020202020204" pitchFamily="34" charset="0"/>
              <a:buChar char="•"/>
            </a:pPr>
            <a:r>
              <a:rPr lang="en-IE" sz="2400" dirty="0">
                <a:cs typeface="Segoe UI Semilight" pitchFamily="34" charset="0"/>
              </a:rPr>
              <a:t>Something you know   </a:t>
            </a:r>
            <a:r>
              <a:rPr lang="en-IE" dirty="0">
                <a:cs typeface="Segoe UI Semilight" pitchFamily="34" charset="0"/>
                <a:sym typeface="Wingdings" panose="05000000000000000000" pitchFamily="2" charset="2"/>
              </a:rPr>
              <a:t></a:t>
            </a:r>
            <a:r>
              <a:rPr lang="en-IE" sz="2400" dirty="0">
                <a:cs typeface="Segoe UI Semilight" pitchFamily="34" charset="0"/>
                <a:sym typeface="Wingdings" panose="05000000000000000000" pitchFamily="2" charset="2"/>
              </a:rPr>
              <a:t>   </a:t>
            </a:r>
            <a:r>
              <a:rPr lang="en-IE" sz="2400" dirty="0">
                <a:cs typeface="Segoe UI Semilight" pitchFamily="34" charset="0"/>
              </a:rPr>
              <a:t>Something you possess   </a:t>
            </a:r>
            <a:r>
              <a:rPr lang="en-IE" dirty="0">
                <a:cs typeface="Segoe UI Semilight" pitchFamily="34" charset="0"/>
                <a:sym typeface="Wingdings" panose="05000000000000000000" pitchFamily="2" charset="2"/>
              </a:rPr>
              <a:t>   </a:t>
            </a:r>
            <a:r>
              <a:rPr lang="en-IE" sz="2400" dirty="0">
                <a:cs typeface="Segoe UI Semilight" pitchFamily="34" charset="0"/>
              </a:rPr>
              <a:t>Something you are</a:t>
            </a:r>
          </a:p>
        </p:txBody>
      </p:sp>
      <p:pic>
        <p:nvPicPr>
          <p:cNvPr id="4" name="Picture 3" descr="Image of a username and password entry screen, mobile phone, usb key, smart card, image representing various types of biometric authentication, and certificate all in a line, representing how they can all be tied together to provide MFA">
            <a:extLst>
              <a:ext uri="{FF2B5EF4-FFF2-40B4-BE49-F238E27FC236}">
                <a16:creationId xmlns:a16="http://schemas.microsoft.com/office/drawing/2014/main" id="{BA3A9F7E-3F79-A06D-8B2E-D0CD2D184DC3}"/>
              </a:ext>
            </a:extLst>
          </p:cNvPr>
          <p:cNvPicPr>
            <a:picLocks noChangeAspect="1"/>
          </p:cNvPicPr>
          <p:nvPr/>
        </p:nvPicPr>
        <p:blipFill>
          <a:blip r:embed="rId2"/>
          <a:srcRect/>
          <a:stretch/>
        </p:blipFill>
        <p:spPr>
          <a:xfrm>
            <a:off x="1524783" y="3241029"/>
            <a:ext cx="9738333" cy="2434584"/>
          </a:xfrm>
          <a:prstGeom prst="rect">
            <a:avLst/>
          </a:prstGeom>
        </p:spPr>
      </p:pic>
    </p:spTree>
    <p:extLst>
      <p:ext uri="{BB962C8B-B14F-4D97-AF65-F5344CB8AC3E}">
        <p14:creationId xmlns:p14="http://schemas.microsoft.com/office/powerpoint/2010/main" val="1343804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16ED-5C99-8195-C5C2-D6813BEBB5BC}"/>
              </a:ext>
            </a:extLst>
          </p:cNvPr>
          <p:cNvSpPr txBox="1">
            <a:spLocks/>
          </p:cNvSpPr>
          <p:nvPr/>
        </p:nvSpPr>
        <p:spPr>
          <a:xfrm>
            <a:off x="328208" y="193713"/>
            <a:ext cx="4062922" cy="6801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t>Passwordless</a:t>
            </a:r>
            <a:endParaRPr lang="en-US" b="1" dirty="0"/>
          </a:p>
        </p:txBody>
      </p:sp>
      <p:pic>
        <p:nvPicPr>
          <p:cNvPr id="3" name="Picture 2">
            <a:extLst>
              <a:ext uri="{FF2B5EF4-FFF2-40B4-BE49-F238E27FC236}">
                <a16:creationId xmlns:a16="http://schemas.microsoft.com/office/drawing/2014/main" id="{0E649BFC-37B4-F07D-7471-86280C8DE4A5}"/>
              </a:ext>
            </a:extLst>
          </p:cNvPr>
          <p:cNvPicPr>
            <a:picLocks noChangeAspect="1"/>
          </p:cNvPicPr>
          <p:nvPr/>
        </p:nvPicPr>
        <p:blipFill>
          <a:blip r:embed="rId2"/>
          <a:stretch>
            <a:fillRect/>
          </a:stretch>
        </p:blipFill>
        <p:spPr>
          <a:xfrm>
            <a:off x="2611582" y="952885"/>
            <a:ext cx="6025342" cy="5511819"/>
          </a:xfrm>
          <a:prstGeom prst="rect">
            <a:avLst/>
          </a:prstGeom>
        </p:spPr>
      </p:pic>
    </p:spTree>
    <p:extLst>
      <p:ext uri="{BB962C8B-B14F-4D97-AF65-F5344CB8AC3E}">
        <p14:creationId xmlns:p14="http://schemas.microsoft.com/office/powerpoint/2010/main" val="3435580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7C7A-8992-31B4-EA7C-EA3B8E1F96D4}"/>
              </a:ext>
            </a:extLst>
          </p:cNvPr>
          <p:cNvSpPr txBox="1">
            <a:spLocks/>
          </p:cNvSpPr>
          <p:nvPr/>
        </p:nvSpPr>
        <p:spPr>
          <a:xfrm>
            <a:off x="418643" y="440494"/>
            <a:ext cx="4484953" cy="6801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Conditional Access</a:t>
            </a:r>
          </a:p>
        </p:txBody>
      </p:sp>
      <p:sp>
        <p:nvSpPr>
          <p:cNvPr id="3" name="Text Placeholder 2">
            <a:extLst>
              <a:ext uri="{FF2B5EF4-FFF2-40B4-BE49-F238E27FC236}">
                <a16:creationId xmlns:a16="http://schemas.microsoft.com/office/drawing/2014/main" id="{227A3C60-61C7-C8C1-CDB4-98FD02405CB9}"/>
              </a:ext>
            </a:extLst>
          </p:cNvPr>
          <p:cNvSpPr txBox="1">
            <a:spLocks/>
          </p:cNvSpPr>
          <p:nvPr/>
        </p:nvSpPr>
        <p:spPr>
          <a:xfrm>
            <a:off x="419100" y="1149175"/>
            <a:ext cx="11340811" cy="422166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chemeClr val="tx1"/>
                </a:solidFill>
              </a:rPr>
              <a:t>Conditional Access</a:t>
            </a:r>
            <a:r>
              <a:rPr lang="en-US" sz="2800" b="1" dirty="0">
                <a:solidFill>
                  <a:schemeClr val="tx1"/>
                </a:solidFill>
              </a:rPr>
              <a:t> </a:t>
            </a:r>
            <a:r>
              <a:rPr lang="en-US" sz="2800" dirty="0">
                <a:solidFill>
                  <a:schemeClr val="tx1"/>
                </a:solidFill>
              </a:rPr>
              <a:t>is used by Azure Active Directory to bring signals together, to make decisions, and enforce organizational policies.</a:t>
            </a:r>
          </a:p>
          <a:p>
            <a:endParaRPr lang="en-US" sz="2800" dirty="0">
              <a:solidFill>
                <a:schemeClr val="tx1"/>
              </a:solidFill>
            </a:endParaRPr>
          </a:p>
          <a:p>
            <a:pPr marL="342900" indent="-342900">
              <a:buFont typeface="Arial" panose="020B0604020202020204" pitchFamily="34" charset="0"/>
              <a:buChar char="•"/>
            </a:pPr>
            <a:r>
              <a:rPr lang="en-US" sz="2800" dirty="0">
                <a:solidFill>
                  <a:schemeClr val="tx1"/>
                </a:solidFill>
              </a:rPr>
              <a:t>User or Group Membership</a:t>
            </a:r>
          </a:p>
          <a:p>
            <a:pPr marL="342900" indent="-342900">
              <a:buFont typeface="Arial" panose="020B0604020202020204" pitchFamily="34" charset="0"/>
              <a:buChar char="•"/>
            </a:pPr>
            <a:r>
              <a:rPr lang="en-US" sz="2800" dirty="0">
                <a:solidFill>
                  <a:schemeClr val="tx1"/>
                </a:solidFill>
              </a:rPr>
              <a:t>IP Location</a:t>
            </a:r>
          </a:p>
          <a:p>
            <a:pPr marL="342900" indent="-342900">
              <a:buFont typeface="Arial" panose="020B0604020202020204" pitchFamily="34" charset="0"/>
              <a:buChar char="•"/>
            </a:pPr>
            <a:r>
              <a:rPr lang="en-US" sz="2800" dirty="0">
                <a:solidFill>
                  <a:schemeClr val="tx1"/>
                </a:solidFill>
              </a:rPr>
              <a:t>Device</a:t>
            </a:r>
          </a:p>
          <a:p>
            <a:pPr marL="342900" indent="-342900">
              <a:buFont typeface="Arial" panose="020B0604020202020204" pitchFamily="34" charset="0"/>
              <a:buChar char="•"/>
            </a:pPr>
            <a:r>
              <a:rPr lang="en-US" sz="2800" dirty="0">
                <a:solidFill>
                  <a:schemeClr val="tx1"/>
                </a:solidFill>
              </a:rPr>
              <a:t>Application</a:t>
            </a:r>
          </a:p>
          <a:p>
            <a:pPr marL="342900" indent="-342900">
              <a:buFont typeface="Arial" panose="020B0604020202020204" pitchFamily="34" charset="0"/>
              <a:buChar char="•"/>
            </a:pPr>
            <a:r>
              <a:rPr lang="en-US" sz="2800" dirty="0">
                <a:solidFill>
                  <a:schemeClr val="tx1"/>
                </a:solidFill>
              </a:rPr>
              <a:t>Risk Detection</a:t>
            </a:r>
          </a:p>
          <a:p>
            <a:pPr marL="342900" indent="-342900">
              <a:buFont typeface="Arial" panose="020B0604020202020204" pitchFamily="34" charset="0"/>
              <a:buChar char="•"/>
            </a:pPr>
            <a:endParaRPr lang="en-US" dirty="0"/>
          </a:p>
        </p:txBody>
      </p:sp>
      <p:pic>
        <p:nvPicPr>
          <p:cNvPr id="4" name="Picture 2" descr="Conceptual Conditional Access process flow">
            <a:extLst>
              <a:ext uri="{FF2B5EF4-FFF2-40B4-BE49-F238E27FC236}">
                <a16:creationId xmlns:a16="http://schemas.microsoft.com/office/drawing/2014/main" id="{7F2086E6-66EE-B6D7-76C8-EA20BB674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563" y="2581056"/>
            <a:ext cx="6655348" cy="282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99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9438" y="1510599"/>
            <a:ext cx="4745737" cy="701731"/>
          </a:xfrm>
        </p:spPr>
        <p:txBody>
          <a:bodyPr/>
          <a:lstStyle/>
          <a:p>
            <a:r>
              <a:rPr lang="en-US" dirty="0">
                <a:solidFill>
                  <a:schemeClr val="tx1"/>
                </a:solidFill>
                <a:latin typeface="Segoe UI Semibold (Headings)"/>
              </a:rPr>
              <a:t>1. Cloud Concepts</a:t>
            </a:r>
            <a:endParaRPr lang="en-US" dirty="0"/>
          </a:p>
        </p:txBody>
      </p:sp>
      <p:sp>
        <p:nvSpPr>
          <p:cNvPr id="2" name="Rectangle 1"/>
          <p:cNvSpPr/>
          <p:nvPr/>
        </p:nvSpPr>
        <p:spPr>
          <a:xfrm>
            <a:off x="740280" y="2596105"/>
            <a:ext cx="3589316" cy="954107"/>
          </a:xfrm>
          <a:prstGeom prst="rect">
            <a:avLst/>
          </a:prstGeom>
        </p:spPr>
        <p:txBody>
          <a:bodyPr wrap="none">
            <a:spAutoFit/>
          </a:bodyPr>
          <a:lstStyle/>
          <a:p>
            <a:pPr marL="342900" indent="-342900">
              <a:buFont typeface="+mj-lt"/>
              <a:buAutoNum type="alphaUcPeriod"/>
            </a:pPr>
            <a:r>
              <a:rPr lang="en-US" dirty="0"/>
              <a:t>Cloud Computing</a:t>
            </a:r>
          </a:p>
          <a:p>
            <a:pPr marL="342900" indent="-342900">
              <a:buFont typeface="+mj-lt"/>
              <a:buAutoNum type="alphaUcPeriod"/>
            </a:pPr>
            <a:r>
              <a:rPr lang="en-US" sz="2000" dirty="0"/>
              <a:t>Benefits</a:t>
            </a:r>
            <a:r>
              <a:rPr lang="en-US" dirty="0"/>
              <a:t> of using Cloud Services</a:t>
            </a:r>
          </a:p>
          <a:p>
            <a:pPr marL="342900" indent="-342900">
              <a:buFont typeface="+mj-lt"/>
              <a:buAutoNum type="alphaUcPeriod"/>
            </a:pPr>
            <a:r>
              <a:rPr lang="en-US" dirty="0"/>
              <a:t>Cloud Service Types</a:t>
            </a:r>
          </a:p>
        </p:txBody>
      </p:sp>
    </p:spTree>
    <p:extLst>
      <p:ext uri="{BB962C8B-B14F-4D97-AF65-F5344CB8AC3E}">
        <p14:creationId xmlns:p14="http://schemas.microsoft.com/office/powerpoint/2010/main" val="923848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73EB19A3-A9BB-21F6-B631-11F2199738C6}"/>
              </a:ext>
            </a:extLst>
          </p:cNvPr>
          <p:cNvSpPr txBox="1">
            <a:spLocks/>
          </p:cNvSpPr>
          <p:nvPr/>
        </p:nvSpPr>
        <p:spPr>
          <a:xfrm>
            <a:off x="320434" y="239785"/>
            <a:ext cx="9044630" cy="6801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Azure Role-Based Access Control (RBAC)</a:t>
            </a:r>
          </a:p>
        </p:txBody>
      </p:sp>
      <p:grpSp>
        <p:nvGrpSpPr>
          <p:cNvPr id="3" name="Group 2" descr="Users, apps, and user groups are shown using Azure Active Directory to access an Azure subscription with resource groups. ">
            <a:extLst>
              <a:ext uri="{FF2B5EF4-FFF2-40B4-BE49-F238E27FC236}">
                <a16:creationId xmlns:a16="http://schemas.microsoft.com/office/drawing/2014/main" id="{7598AE9E-5D55-D452-FC4E-5B461A55CDDB}"/>
              </a:ext>
            </a:extLst>
          </p:cNvPr>
          <p:cNvGrpSpPr/>
          <p:nvPr/>
        </p:nvGrpSpPr>
        <p:grpSpPr>
          <a:xfrm>
            <a:off x="456040" y="1449975"/>
            <a:ext cx="5174793" cy="3572969"/>
            <a:chOff x="6145148" y="1188720"/>
            <a:chExt cx="5705453" cy="4261150"/>
          </a:xfrm>
        </p:grpSpPr>
        <p:pic>
          <p:nvPicPr>
            <p:cNvPr id="4" name="Picture 3">
              <a:extLst>
                <a:ext uri="{FF2B5EF4-FFF2-40B4-BE49-F238E27FC236}">
                  <a16:creationId xmlns:a16="http://schemas.microsoft.com/office/drawing/2014/main" id="{CE9B50C6-68BE-CCF0-2D08-0E19C78B2D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5901" y="3638169"/>
              <a:ext cx="542676" cy="542676"/>
            </a:xfrm>
            <a:prstGeom prst="rect">
              <a:avLst/>
            </a:prstGeom>
          </p:spPr>
        </p:pic>
        <p:pic>
          <p:nvPicPr>
            <p:cNvPr id="5" name="Picture 4">
              <a:extLst>
                <a:ext uri="{FF2B5EF4-FFF2-40B4-BE49-F238E27FC236}">
                  <a16:creationId xmlns:a16="http://schemas.microsoft.com/office/drawing/2014/main" id="{6A505A77-9B64-7DF9-2A51-9E08385ADE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5148" y="3638169"/>
              <a:ext cx="542676" cy="542676"/>
            </a:xfrm>
            <a:prstGeom prst="rect">
              <a:avLst/>
            </a:prstGeom>
          </p:spPr>
        </p:pic>
        <p:sp>
          <p:nvSpPr>
            <p:cNvPr id="6" name="Freeform 30">
              <a:extLst>
                <a:ext uri="{FF2B5EF4-FFF2-40B4-BE49-F238E27FC236}">
                  <a16:creationId xmlns:a16="http://schemas.microsoft.com/office/drawing/2014/main" id="{8A7937B0-C095-20BC-DC7D-76A69E252336}"/>
                </a:ext>
              </a:extLst>
            </p:cNvPr>
            <p:cNvSpPr/>
            <p:nvPr/>
          </p:nvSpPr>
          <p:spPr>
            <a:xfrm>
              <a:off x="7206998" y="1739900"/>
              <a:ext cx="3022600" cy="1892300"/>
            </a:xfrm>
            <a:custGeom>
              <a:avLst/>
              <a:gdLst>
                <a:gd name="connsiteX0" fmla="*/ 0 w 3022600"/>
                <a:gd name="connsiteY0" fmla="*/ 1892300 h 1892300"/>
                <a:gd name="connsiteX1" fmla="*/ 0 w 3022600"/>
                <a:gd name="connsiteY1" fmla="*/ 0 h 1892300"/>
                <a:gd name="connsiteX2" fmla="*/ 3022600 w 3022600"/>
                <a:gd name="connsiteY2" fmla="*/ 0 h 1892300"/>
                <a:gd name="connsiteX3" fmla="*/ 3022600 w 3022600"/>
                <a:gd name="connsiteY3" fmla="*/ 1562100 h 1892300"/>
              </a:gdLst>
              <a:ahLst/>
              <a:cxnLst>
                <a:cxn ang="0">
                  <a:pos x="connsiteX0" y="connsiteY0"/>
                </a:cxn>
                <a:cxn ang="0">
                  <a:pos x="connsiteX1" y="connsiteY1"/>
                </a:cxn>
                <a:cxn ang="0">
                  <a:pos x="connsiteX2" y="connsiteY2"/>
                </a:cxn>
                <a:cxn ang="0">
                  <a:pos x="connsiteX3" y="connsiteY3"/>
                </a:cxn>
              </a:cxnLst>
              <a:rect l="l" t="t" r="r" b="b"/>
              <a:pathLst>
                <a:path w="3022600" h="1892300">
                  <a:moveTo>
                    <a:pt x="0" y="1892300"/>
                  </a:moveTo>
                  <a:lnTo>
                    <a:pt x="0" y="0"/>
                  </a:lnTo>
                  <a:lnTo>
                    <a:pt x="3022600" y="0"/>
                  </a:lnTo>
                  <a:lnTo>
                    <a:pt x="3022600" y="1562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 name="Freeform 31">
              <a:extLst>
                <a:ext uri="{FF2B5EF4-FFF2-40B4-BE49-F238E27FC236}">
                  <a16:creationId xmlns:a16="http://schemas.microsoft.com/office/drawing/2014/main" id="{4523311E-7C35-AA18-7FF9-63D1EE7DB1E5}"/>
                </a:ext>
              </a:extLst>
            </p:cNvPr>
            <p:cNvSpPr/>
            <p:nvPr/>
          </p:nvSpPr>
          <p:spPr>
            <a:xfrm>
              <a:off x="6414998" y="3224213"/>
              <a:ext cx="1583022" cy="419100"/>
            </a:xfrm>
            <a:custGeom>
              <a:avLst/>
              <a:gdLst>
                <a:gd name="connsiteX0" fmla="*/ 0 w 1628775"/>
                <a:gd name="connsiteY0" fmla="*/ 404812 h 419100"/>
                <a:gd name="connsiteX1" fmla="*/ 0 w 1628775"/>
                <a:gd name="connsiteY1" fmla="*/ 0 h 419100"/>
                <a:gd name="connsiteX2" fmla="*/ 1628775 w 1628775"/>
                <a:gd name="connsiteY2" fmla="*/ 0 h 419100"/>
                <a:gd name="connsiteX3" fmla="*/ 1628775 w 1628775"/>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1628775" h="419100">
                  <a:moveTo>
                    <a:pt x="0" y="404812"/>
                  </a:moveTo>
                  <a:lnTo>
                    <a:pt x="0" y="0"/>
                  </a:lnTo>
                  <a:lnTo>
                    <a:pt x="1628775" y="0"/>
                  </a:lnTo>
                  <a:lnTo>
                    <a:pt x="1628775" y="419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 name="Freeform 32">
              <a:extLst>
                <a:ext uri="{FF2B5EF4-FFF2-40B4-BE49-F238E27FC236}">
                  <a16:creationId xmlns:a16="http://schemas.microsoft.com/office/drawing/2014/main" id="{2824D63E-26D7-6746-7FB3-BEED8733F5D1}"/>
                </a:ext>
              </a:extLst>
            </p:cNvPr>
            <p:cNvSpPr/>
            <p:nvPr/>
          </p:nvSpPr>
          <p:spPr>
            <a:xfrm>
              <a:off x="10496460" y="3454400"/>
              <a:ext cx="376238" cy="1558777"/>
            </a:xfrm>
            <a:custGeom>
              <a:avLst/>
              <a:gdLst>
                <a:gd name="connsiteX0" fmla="*/ 0 w 466725"/>
                <a:gd name="connsiteY0" fmla="*/ 0 h 1481137"/>
                <a:gd name="connsiteX1" fmla="*/ 309563 w 466725"/>
                <a:gd name="connsiteY1" fmla="*/ 0 h 1481137"/>
                <a:gd name="connsiteX2" fmla="*/ 309563 w 466725"/>
                <a:gd name="connsiteY2" fmla="*/ 1481137 h 1481137"/>
                <a:gd name="connsiteX3" fmla="*/ 466725 w 466725"/>
                <a:gd name="connsiteY3" fmla="*/ 1481137 h 1481137"/>
              </a:gdLst>
              <a:ahLst/>
              <a:cxnLst>
                <a:cxn ang="0">
                  <a:pos x="connsiteX0" y="connsiteY0"/>
                </a:cxn>
                <a:cxn ang="0">
                  <a:pos x="connsiteX1" y="connsiteY1"/>
                </a:cxn>
                <a:cxn ang="0">
                  <a:pos x="connsiteX2" y="connsiteY2"/>
                </a:cxn>
                <a:cxn ang="0">
                  <a:pos x="connsiteX3" y="connsiteY3"/>
                </a:cxn>
              </a:cxnLst>
              <a:rect l="l" t="t" r="r" b="b"/>
              <a:pathLst>
                <a:path w="466725" h="1481137">
                  <a:moveTo>
                    <a:pt x="0" y="0"/>
                  </a:moveTo>
                  <a:lnTo>
                    <a:pt x="309563" y="0"/>
                  </a:lnTo>
                  <a:lnTo>
                    <a:pt x="309563" y="1481137"/>
                  </a:lnTo>
                  <a:lnTo>
                    <a:pt x="466725" y="1481137"/>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72201D8-0591-5783-1CD2-67359CCFC2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0445" y="1188720"/>
              <a:ext cx="935706" cy="935706"/>
            </a:xfrm>
            <a:prstGeom prst="rect">
              <a:avLst/>
            </a:prstGeom>
            <a:solidFill>
              <a:schemeClr val="bg1"/>
            </a:solidFill>
          </p:spPr>
        </p:pic>
        <p:sp>
          <p:nvSpPr>
            <p:cNvPr id="10" name="Rectangle 9">
              <a:extLst>
                <a:ext uri="{FF2B5EF4-FFF2-40B4-BE49-F238E27FC236}">
                  <a16:creationId xmlns:a16="http://schemas.microsoft.com/office/drawing/2014/main" id="{F8A791C2-310A-5611-B745-C54758ACE6F5}"/>
                </a:ext>
              </a:extLst>
            </p:cNvPr>
            <p:cNvSpPr/>
            <p:nvPr/>
          </p:nvSpPr>
          <p:spPr>
            <a:xfrm>
              <a:off x="8088770" y="2132856"/>
              <a:ext cx="125906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Active Directory</a:t>
              </a:r>
              <a:endParaRPr kumimoji="0" lang="en-US" sz="12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FE6EC213-86B4-9E50-024D-70BAC62BEDCA}"/>
                </a:ext>
              </a:extLst>
            </p:cNvPr>
            <p:cNvSpPr/>
            <p:nvPr/>
          </p:nvSpPr>
          <p:spPr>
            <a:xfrm>
              <a:off x="10789798" y="4473116"/>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20894AA3-B6BF-61DB-8FE6-00EC8EB866B8}"/>
                </a:ext>
              </a:extLst>
            </p:cNvPr>
            <p:cNvSpPr/>
            <p:nvPr/>
          </p:nvSpPr>
          <p:spPr>
            <a:xfrm>
              <a:off x="10786821" y="5265204"/>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cxnSp>
          <p:nvCxnSpPr>
            <p:cNvPr id="13" name="Straight Connector 12">
              <a:extLst>
                <a:ext uri="{FF2B5EF4-FFF2-40B4-BE49-F238E27FC236}">
                  <a16:creationId xmlns:a16="http://schemas.microsoft.com/office/drawing/2014/main" id="{20C8B78A-FD17-64C8-707F-99ADAFBE0BF3}"/>
                </a:ext>
              </a:extLst>
            </p:cNvPr>
            <p:cNvCxnSpPr/>
            <p:nvPr/>
          </p:nvCxnSpPr>
          <p:spPr>
            <a:xfrm>
              <a:off x="10744892" y="4287091"/>
              <a:ext cx="305078" cy="0"/>
            </a:xfrm>
            <a:prstGeom prst="line">
              <a:avLst/>
            </a:prstGeom>
            <a:noFill/>
            <a:ln w="3175">
              <a:solidFill>
                <a:schemeClr val="bg1">
                  <a:lumMod val="75000"/>
                </a:schemeClr>
              </a:solidFill>
            </a:ln>
          </p:spPr>
        </p:cxnSp>
        <p:cxnSp>
          <p:nvCxnSpPr>
            <p:cNvPr id="14" name="Straight Connector 13">
              <a:extLst>
                <a:ext uri="{FF2B5EF4-FFF2-40B4-BE49-F238E27FC236}">
                  <a16:creationId xmlns:a16="http://schemas.microsoft.com/office/drawing/2014/main" id="{733E8DE6-B142-9C66-1D4C-7F93A74E8CD9}"/>
                </a:ext>
              </a:extLst>
            </p:cNvPr>
            <p:cNvCxnSpPr/>
            <p:nvPr/>
          </p:nvCxnSpPr>
          <p:spPr>
            <a:xfrm>
              <a:off x="10744892" y="5013177"/>
              <a:ext cx="305078" cy="0"/>
            </a:xfrm>
            <a:prstGeom prst="line">
              <a:avLst/>
            </a:prstGeom>
            <a:noFill/>
            <a:ln w="3175">
              <a:solidFill>
                <a:schemeClr val="bg1">
                  <a:lumMod val="75000"/>
                </a:schemeClr>
              </a:solidFill>
            </a:ln>
          </p:spPr>
        </p:cxnSp>
        <p:pic>
          <p:nvPicPr>
            <p:cNvPr id="15" name="Picture 14">
              <a:extLst>
                <a:ext uri="{FF2B5EF4-FFF2-40B4-BE49-F238E27FC236}">
                  <a16:creationId xmlns:a16="http://schemas.microsoft.com/office/drawing/2014/main" id="{02BD5534-1D87-9D09-BAAA-47583801F2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9970" y="4016862"/>
              <a:ext cx="540458" cy="540458"/>
            </a:xfrm>
            <a:prstGeom prst="rect">
              <a:avLst/>
            </a:prstGeom>
          </p:spPr>
        </p:pic>
        <p:pic>
          <p:nvPicPr>
            <p:cNvPr id="16" name="Picture 15">
              <a:extLst>
                <a:ext uri="{FF2B5EF4-FFF2-40B4-BE49-F238E27FC236}">
                  <a16:creationId xmlns:a16="http://schemas.microsoft.com/office/drawing/2014/main" id="{939F46F4-99F8-BFB6-302F-11B4B42535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9970" y="4725144"/>
              <a:ext cx="540458" cy="540458"/>
            </a:xfrm>
            <a:prstGeom prst="rect">
              <a:avLst/>
            </a:prstGeom>
          </p:spPr>
        </p:pic>
        <p:pic>
          <p:nvPicPr>
            <p:cNvPr id="17" name="Picture 16">
              <a:extLst>
                <a:ext uri="{FF2B5EF4-FFF2-40B4-BE49-F238E27FC236}">
                  <a16:creationId xmlns:a16="http://schemas.microsoft.com/office/drawing/2014/main" id="{2C466138-E546-359D-E249-692E8EE09ACD}"/>
                </a:ext>
              </a:extLst>
            </p:cNvPr>
            <p:cNvPicPr>
              <a:picLocks noChangeAspect="1"/>
            </p:cNvPicPr>
            <p:nvPr/>
          </p:nvPicPr>
          <p:blipFill>
            <a:blip r:embed="rId6"/>
            <a:stretch>
              <a:fillRect/>
            </a:stretch>
          </p:blipFill>
          <p:spPr>
            <a:xfrm>
              <a:off x="7691267" y="3675774"/>
              <a:ext cx="621846" cy="469433"/>
            </a:xfrm>
            <a:prstGeom prst="rect">
              <a:avLst/>
            </a:prstGeom>
          </p:spPr>
        </p:pic>
        <p:sp>
          <p:nvSpPr>
            <p:cNvPr id="18" name="Rectangle 17">
              <a:extLst>
                <a:ext uri="{FF2B5EF4-FFF2-40B4-BE49-F238E27FC236}">
                  <a16:creationId xmlns:a16="http://schemas.microsoft.com/office/drawing/2014/main" id="{0251F53D-4452-51F1-F750-92B29CD381A1}"/>
                </a:ext>
              </a:extLst>
            </p:cNvPr>
            <p:cNvSpPr/>
            <p:nvPr/>
          </p:nvSpPr>
          <p:spPr>
            <a:xfrm>
              <a:off x="6172138" y="4159746"/>
              <a:ext cx="48923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D02A0D14-BD23-09A1-2A90-8BC288AFD11B}"/>
                </a:ext>
              </a:extLst>
            </p:cNvPr>
            <p:cNvSpPr/>
            <p:nvPr/>
          </p:nvSpPr>
          <p:spPr>
            <a:xfrm>
              <a:off x="6924311" y="4159746"/>
              <a:ext cx="5293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Apps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Rectangle 19">
              <a:extLst>
                <a:ext uri="{FF2B5EF4-FFF2-40B4-BE49-F238E27FC236}">
                  <a16:creationId xmlns:a16="http://schemas.microsoft.com/office/drawing/2014/main" id="{C5816835-977F-A289-6579-8365EE8E6FE6}"/>
                </a:ext>
              </a:extLst>
            </p:cNvPr>
            <p:cNvSpPr/>
            <p:nvPr/>
          </p:nvSpPr>
          <p:spPr>
            <a:xfrm>
              <a:off x="7501824" y="4159746"/>
              <a:ext cx="10049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 groups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6F08CC2B-3DC7-946B-C7D2-0E7E83184073}"/>
                </a:ext>
              </a:extLst>
            </p:cNvPr>
            <p:cNvSpPr/>
            <p:nvPr/>
          </p:nvSpPr>
          <p:spPr>
            <a:xfrm>
              <a:off x="9469108" y="3643313"/>
              <a:ext cx="100860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subscription</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pic>
          <p:nvPicPr>
            <p:cNvPr id="22" name="Picture 21">
              <a:extLst>
                <a:ext uri="{FF2B5EF4-FFF2-40B4-BE49-F238E27FC236}">
                  <a16:creationId xmlns:a16="http://schemas.microsoft.com/office/drawing/2014/main" id="{BA727045-73FF-6B52-47CF-115E297FB539}"/>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65155" y="3213636"/>
              <a:ext cx="1361218" cy="476496"/>
            </a:xfrm>
            <a:prstGeom prst="rect">
              <a:avLst/>
            </a:prstGeom>
          </p:spPr>
        </p:pic>
      </p:grpSp>
      <p:sp>
        <p:nvSpPr>
          <p:cNvPr id="23" name="Text Placeholder 5">
            <a:extLst>
              <a:ext uri="{FF2B5EF4-FFF2-40B4-BE49-F238E27FC236}">
                <a16:creationId xmlns:a16="http://schemas.microsoft.com/office/drawing/2014/main" id="{6E3D6261-87E9-DFA0-297D-39C7425F450E}"/>
              </a:ext>
            </a:extLst>
          </p:cNvPr>
          <p:cNvSpPr txBox="1">
            <a:spLocks/>
          </p:cNvSpPr>
          <p:nvPr/>
        </p:nvSpPr>
        <p:spPr>
          <a:xfrm>
            <a:off x="6050107" y="1669141"/>
            <a:ext cx="5959326" cy="3200876"/>
          </a:xfrm>
          <a:prstGeom prst="rect">
            <a:avLst/>
          </a:prstGeom>
        </p:spPr>
        <p:txBody>
          <a:bodyPr vert="horz" wrap="square" lIns="0" tIns="91440" rIns="146304" bIns="91440" rtlCol="0" anchor="t">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800" dirty="0">
                <a:solidFill>
                  <a:schemeClr val="tx1"/>
                </a:solidFill>
              </a:rPr>
              <a:t>Fine-grained access management.</a:t>
            </a:r>
            <a:endParaRPr lang="en-US" sz="2800" dirty="0">
              <a:solidFill>
                <a:schemeClr val="tx1"/>
              </a:solidFill>
              <a:cs typeface="Segoe UI"/>
            </a:endParaRPr>
          </a:p>
          <a:p>
            <a:pPr marL="285750" indent="-285750">
              <a:buFont typeface="Arial" panose="020B0604020202020204" pitchFamily="34" charset="0"/>
              <a:buChar char="•"/>
            </a:pPr>
            <a:r>
              <a:rPr lang="en-US" sz="2800" dirty="0">
                <a:solidFill>
                  <a:schemeClr val="tx1"/>
                </a:solidFill>
              </a:rPr>
              <a:t>Segregate duties within the team and grant only the amount of access to users that they need to perform their jobs.</a:t>
            </a:r>
            <a:endParaRPr lang="en-US" sz="2800" dirty="0">
              <a:solidFill>
                <a:schemeClr val="tx1"/>
              </a:solidFill>
              <a:cs typeface="Segoe UI"/>
            </a:endParaRPr>
          </a:p>
          <a:p>
            <a:pPr marL="285750" indent="-285750">
              <a:buFont typeface="Arial" panose="020B0604020202020204" pitchFamily="34" charset="0"/>
              <a:buChar char="•"/>
            </a:pPr>
            <a:r>
              <a:rPr lang="en-US" sz="2800" dirty="0">
                <a:solidFill>
                  <a:schemeClr val="tx1"/>
                </a:solidFill>
              </a:rPr>
              <a:t>Enables access to the Azure portal and controlling access to resources.</a:t>
            </a:r>
            <a:endParaRPr lang="en-US" sz="2800" dirty="0">
              <a:solidFill>
                <a:schemeClr val="tx1"/>
              </a:solidFill>
              <a:cs typeface="Segoe UI"/>
            </a:endParaRPr>
          </a:p>
        </p:txBody>
      </p:sp>
    </p:spTree>
    <p:extLst>
      <p:ext uri="{BB962C8B-B14F-4D97-AF65-F5344CB8AC3E}">
        <p14:creationId xmlns:p14="http://schemas.microsoft.com/office/powerpoint/2010/main" val="271255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48739E2F-7525-DEED-80D6-D7BF68479329}"/>
              </a:ext>
            </a:extLst>
          </p:cNvPr>
          <p:cNvSpPr txBox="1">
            <a:spLocks/>
          </p:cNvSpPr>
          <p:nvPr/>
        </p:nvSpPr>
        <p:spPr>
          <a:xfrm>
            <a:off x="333867" y="259623"/>
            <a:ext cx="5762133" cy="6801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Defense in Depth Model</a:t>
            </a:r>
          </a:p>
        </p:txBody>
      </p:sp>
      <p:sp>
        <p:nvSpPr>
          <p:cNvPr id="3" name="Text Placeholder 5">
            <a:extLst>
              <a:ext uri="{FF2B5EF4-FFF2-40B4-BE49-F238E27FC236}">
                <a16:creationId xmlns:a16="http://schemas.microsoft.com/office/drawing/2014/main" id="{35E293F7-CDEB-A608-F642-89E0E64730E5}"/>
              </a:ext>
            </a:extLst>
          </p:cNvPr>
          <p:cNvSpPr txBox="1">
            <a:spLocks/>
          </p:cNvSpPr>
          <p:nvPr/>
        </p:nvSpPr>
        <p:spPr>
          <a:xfrm>
            <a:off x="333867" y="1639289"/>
            <a:ext cx="6125194" cy="286279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solidFill>
                  <a:schemeClr val="tx1"/>
                </a:solidFill>
              </a:rPr>
              <a:t>A layered approach to securing computer systems.</a:t>
            </a:r>
          </a:p>
          <a:p>
            <a:pPr marL="342900" indent="-342900">
              <a:lnSpc>
                <a:spcPct val="114000"/>
              </a:lnSpc>
              <a:buFont typeface="Arial" panose="020B0604020202020204" pitchFamily="34" charset="0"/>
              <a:buChar char="•"/>
            </a:pPr>
            <a:r>
              <a:rPr lang="en-US" sz="2400" dirty="0">
                <a:solidFill>
                  <a:schemeClr val="tx1"/>
                </a:solidFill>
              </a:rPr>
              <a:t>Provides multiple levels of protection. </a:t>
            </a:r>
          </a:p>
          <a:p>
            <a:pPr marL="342900" indent="-342900">
              <a:lnSpc>
                <a:spcPct val="114000"/>
              </a:lnSpc>
              <a:buFont typeface="Arial" panose="020B0604020202020204" pitchFamily="34" charset="0"/>
              <a:buChar char="•"/>
            </a:pPr>
            <a:r>
              <a:rPr lang="en-US" sz="2400" dirty="0">
                <a:solidFill>
                  <a:schemeClr val="tx1"/>
                </a:solidFill>
              </a:rPr>
              <a:t>Attacks against one layer are isolated from subsequent layers. </a:t>
            </a:r>
          </a:p>
        </p:txBody>
      </p:sp>
      <p:grpSp>
        <p:nvGrpSpPr>
          <p:cNvPr id="4" name="Group 3" descr="Defense in depth graphic: data, application, compute, network, perimeter, identity &amp; access, and physical security. ">
            <a:extLst>
              <a:ext uri="{FF2B5EF4-FFF2-40B4-BE49-F238E27FC236}">
                <a16:creationId xmlns:a16="http://schemas.microsoft.com/office/drawing/2014/main" id="{2CEFF4A0-96AA-5792-7E6E-39BAEB78F6F2}"/>
              </a:ext>
            </a:extLst>
          </p:cNvPr>
          <p:cNvGrpSpPr/>
          <p:nvPr/>
        </p:nvGrpSpPr>
        <p:grpSpPr>
          <a:xfrm>
            <a:off x="6951111" y="1165144"/>
            <a:ext cx="4595859" cy="3955980"/>
            <a:chOff x="6366893" y="1369646"/>
            <a:chExt cx="2568045" cy="2816227"/>
          </a:xfrm>
        </p:grpSpPr>
        <p:sp>
          <p:nvSpPr>
            <p:cNvPr id="5" name="Rectangle 4">
              <a:extLst>
                <a:ext uri="{FF2B5EF4-FFF2-40B4-BE49-F238E27FC236}">
                  <a16:creationId xmlns:a16="http://schemas.microsoft.com/office/drawing/2014/main" id="{2AFC17B4-36D2-3F17-6F39-961E992D1C0A}"/>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Physical Security</a:t>
              </a:r>
            </a:p>
          </p:txBody>
        </p:sp>
        <p:sp>
          <p:nvSpPr>
            <p:cNvPr id="6" name="Rectangle 5">
              <a:extLst>
                <a:ext uri="{FF2B5EF4-FFF2-40B4-BE49-F238E27FC236}">
                  <a16:creationId xmlns:a16="http://schemas.microsoft.com/office/drawing/2014/main" id="{3645C41F-0D55-9575-8CB5-274AE33BDD85}"/>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Identity &amp; Access</a:t>
              </a:r>
            </a:p>
          </p:txBody>
        </p:sp>
        <p:sp>
          <p:nvSpPr>
            <p:cNvPr id="7" name="Rectangle 6">
              <a:extLst>
                <a:ext uri="{FF2B5EF4-FFF2-40B4-BE49-F238E27FC236}">
                  <a16:creationId xmlns:a16="http://schemas.microsoft.com/office/drawing/2014/main" id="{9D29D71A-D144-DA84-659F-A213BC182C2B}"/>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Perimeter</a:t>
              </a:r>
            </a:p>
          </p:txBody>
        </p:sp>
        <p:sp>
          <p:nvSpPr>
            <p:cNvPr id="8" name="Rectangle 7">
              <a:extLst>
                <a:ext uri="{FF2B5EF4-FFF2-40B4-BE49-F238E27FC236}">
                  <a16:creationId xmlns:a16="http://schemas.microsoft.com/office/drawing/2014/main" id="{5E48E112-38AA-4A13-30F0-1B62A345207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Network</a:t>
              </a:r>
            </a:p>
          </p:txBody>
        </p:sp>
        <p:sp>
          <p:nvSpPr>
            <p:cNvPr id="9" name="Rectangle 8">
              <a:extLst>
                <a:ext uri="{FF2B5EF4-FFF2-40B4-BE49-F238E27FC236}">
                  <a16:creationId xmlns:a16="http://schemas.microsoft.com/office/drawing/2014/main" id="{8D3A0DB1-7376-A1CB-39D8-F0C0BE015B1C}"/>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Compute</a:t>
              </a:r>
            </a:p>
          </p:txBody>
        </p:sp>
        <p:sp>
          <p:nvSpPr>
            <p:cNvPr id="10" name="Rectangle 9">
              <a:extLst>
                <a:ext uri="{FF2B5EF4-FFF2-40B4-BE49-F238E27FC236}">
                  <a16:creationId xmlns:a16="http://schemas.microsoft.com/office/drawing/2014/main" id="{08DA4337-5CB9-0642-CBCD-8A65E1B16CFA}"/>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Application</a:t>
              </a:r>
            </a:p>
          </p:txBody>
        </p:sp>
        <p:sp>
          <p:nvSpPr>
            <p:cNvPr id="11" name="Rectangle 10">
              <a:extLst>
                <a:ext uri="{FF2B5EF4-FFF2-40B4-BE49-F238E27FC236}">
                  <a16:creationId xmlns:a16="http://schemas.microsoft.com/office/drawing/2014/main" id="{6DA6D075-C910-5D6B-3A1D-088F87F0CCE4}"/>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a:t>
              </a:r>
            </a:p>
          </p:txBody>
        </p:sp>
      </p:grpSp>
    </p:spTree>
    <p:extLst>
      <p:ext uri="{BB962C8B-B14F-4D97-AF65-F5344CB8AC3E}">
        <p14:creationId xmlns:p14="http://schemas.microsoft.com/office/powerpoint/2010/main" val="34893101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00B90890-9929-759A-7251-D1D149656AE8}"/>
              </a:ext>
            </a:extLst>
          </p:cNvPr>
          <p:cNvSpPr txBox="1">
            <a:spLocks/>
          </p:cNvSpPr>
          <p:nvPr/>
        </p:nvSpPr>
        <p:spPr>
          <a:xfrm>
            <a:off x="408594" y="239527"/>
            <a:ext cx="3751423" cy="6801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cs typeface="Segoe UI"/>
              </a:rPr>
              <a:t>Shared Security</a:t>
            </a:r>
            <a:endParaRPr lang="en-US" b="1" dirty="0"/>
          </a:p>
        </p:txBody>
      </p:sp>
      <p:sp>
        <p:nvSpPr>
          <p:cNvPr id="3" name="Text Placeholder 5">
            <a:extLst>
              <a:ext uri="{FF2B5EF4-FFF2-40B4-BE49-F238E27FC236}">
                <a16:creationId xmlns:a16="http://schemas.microsoft.com/office/drawing/2014/main" id="{21DB786A-BB74-AFB4-7893-06EF8DFF85A0}"/>
              </a:ext>
            </a:extLst>
          </p:cNvPr>
          <p:cNvSpPr txBox="1">
            <a:spLocks/>
          </p:cNvSpPr>
          <p:nvPr/>
        </p:nvSpPr>
        <p:spPr>
          <a:xfrm>
            <a:off x="578673" y="2299688"/>
            <a:ext cx="4333770" cy="25442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800" dirty="0">
                <a:solidFill>
                  <a:schemeClr val="tx1"/>
                </a:solidFill>
              </a:rPr>
              <a:t>Migrating from customer-controlled to cloud-based datacenters shifts the responsibility for security.</a:t>
            </a:r>
          </a:p>
          <a:p>
            <a:pPr marL="342900" indent="-342900">
              <a:buFont typeface="Arial" panose="020B0604020202020204" pitchFamily="34" charset="0"/>
              <a:buChar char="•"/>
            </a:pPr>
            <a:endParaRPr lang="en-US" sz="2800" dirty="0">
              <a:solidFill>
                <a:schemeClr val="tx1"/>
              </a:solidFill>
            </a:endParaRPr>
          </a:p>
          <a:p>
            <a:pPr marL="342900" indent="-342900">
              <a:buFont typeface="Arial" panose="020B0604020202020204" pitchFamily="34" charset="0"/>
              <a:buChar char="•"/>
            </a:pPr>
            <a:r>
              <a:rPr lang="en-US" sz="2800" dirty="0">
                <a:solidFill>
                  <a:schemeClr val="tx1"/>
                </a:solidFill>
              </a:rPr>
              <a:t>Security becomes a shared concern between cloud providers and customers.</a:t>
            </a:r>
            <a:endParaRPr lang="en-US" sz="2800" b="1" dirty="0">
              <a:solidFill>
                <a:schemeClr val="tx1"/>
              </a:solidFill>
            </a:endParaRPr>
          </a:p>
        </p:txBody>
      </p:sp>
      <p:graphicFrame>
        <p:nvGraphicFramePr>
          <p:cNvPr id="4" name="Table 3">
            <a:extLst>
              <a:ext uri="{FF2B5EF4-FFF2-40B4-BE49-F238E27FC236}">
                <a16:creationId xmlns:a16="http://schemas.microsoft.com/office/drawing/2014/main" id="{E80D53EF-666B-EFDE-97E7-C06729163FB2}"/>
              </a:ext>
            </a:extLst>
          </p:cNvPr>
          <p:cNvGraphicFramePr>
            <a:graphicFrameLocks noGrp="1"/>
          </p:cNvGraphicFramePr>
          <p:nvPr>
            <p:extLst>
              <p:ext uri="{D42A27DB-BD31-4B8C-83A1-F6EECF244321}">
                <p14:modId xmlns:p14="http://schemas.microsoft.com/office/powerpoint/2010/main" val="2032967844"/>
              </p:ext>
            </p:extLst>
          </p:nvPr>
        </p:nvGraphicFramePr>
        <p:xfrm>
          <a:off x="5072473" y="1120690"/>
          <a:ext cx="6777873" cy="4902282"/>
        </p:xfrm>
        <a:graphic>
          <a:graphicData uri="http://schemas.openxmlformats.org/drawingml/2006/table">
            <a:tbl>
              <a:tblPr firstRow="1" bandRow="1">
                <a:tableStyleId>{5C22544A-7EE6-4342-B048-85BDC9FD1C3A}</a:tableStyleId>
              </a:tblPr>
              <a:tblGrid>
                <a:gridCol w="2121031">
                  <a:extLst>
                    <a:ext uri="{9D8B030D-6E8A-4147-A177-3AD203B41FA5}">
                      <a16:colId xmlns:a16="http://schemas.microsoft.com/office/drawing/2014/main" val="2492553837"/>
                    </a:ext>
                  </a:extLst>
                </a:gridCol>
                <a:gridCol w="1244338">
                  <a:extLst>
                    <a:ext uri="{9D8B030D-6E8A-4147-A177-3AD203B41FA5}">
                      <a16:colId xmlns:a16="http://schemas.microsoft.com/office/drawing/2014/main" val="491487378"/>
                    </a:ext>
                  </a:extLst>
                </a:gridCol>
                <a:gridCol w="1055802">
                  <a:extLst>
                    <a:ext uri="{9D8B030D-6E8A-4147-A177-3AD203B41FA5}">
                      <a16:colId xmlns:a16="http://schemas.microsoft.com/office/drawing/2014/main" val="2169151038"/>
                    </a:ext>
                  </a:extLst>
                </a:gridCol>
                <a:gridCol w="1140643">
                  <a:extLst>
                    <a:ext uri="{9D8B030D-6E8A-4147-A177-3AD203B41FA5}">
                      <a16:colId xmlns:a16="http://schemas.microsoft.com/office/drawing/2014/main" val="2048577238"/>
                    </a:ext>
                  </a:extLst>
                </a:gridCol>
                <a:gridCol w="1216059">
                  <a:extLst>
                    <a:ext uri="{9D8B030D-6E8A-4147-A177-3AD203B41FA5}">
                      <a16:colId xmlns:a16="http://schemas.microsoft.com/office/drawing/2014/main" val="2063440402"/>
                    </a:ext>
                  </a:extLst>
                </a:gridCol>
              </a:tblGrid>
              <a:tr h="385247">
                <a:tc>
                  <a:txBody>
                    <a:bodyPr/>
                    <a:lstStyle/>
                    <a:p>
                      <a:pPr algn="ctr"/>
                      <a:r>
                        <a:rPr lang="de-DE" sz="1400" b="1" dirty="0">
                          <a:solidFill>
                            <a:schemeClr val="tx1"/>
                          </a:solidFill>
                          <a:latin typeface="+mj-lt"/>
                        </a:rPr>
                        <a:t>Responsibility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b="1" dirty="0">
                          <a:solidFill>
                            <a:schemeClr val="tx1"/>
                          </a:solidFill>
                          <a:latin typeface="+mj-lt"/>
                        </a:rPr>
                        <a:t>On-Premises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b="1" dirty="0">
                          <a:solidFill>
                            <a:schemeClr val="tx1"/>
                          </a:solidFill>
                          <a:latin typeface="+mj-lt"/>
                        </a:rPr>
                        <a:t>IaaS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b="1" dirty="0">
                          <a:solidFill>
                            <a:schemeClr val="tx1"/>
                          </a:solidFill>
                          <a:latin typeface="+mj-lt"/>
                        </a:rPr>
                        <a:t>PaaS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b="1" dirty="0">
                          <a:solidFill>
                            <a:schemeClr val="tx1"/>
                          </a:solidFill>
                          <a:latin typeface="+mj-lt"/>
                        </a:rPr>
                        <a:t>SaaS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566429"/>
                  </a:ext>
                </a:extLst>
              </a:tr>
              <a:tr h="474962">
                <a:tc>
                  <a:txBody>
                    <a:bodyPr/>
                    <a:lstStyle/>
                    <a:p>
                      <a:r>
                        <a:rPr lang="de-DE" sz="1400" b="1" dirty="0">
                          <a:solidFill>
                            <a:schemeClr val="tx1"/>
                          </a:solidFill>
                          <a:latin typeface="+mj-lt"/>
                        </a:rPr>
                        <a:t>Data governance and Rights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400" b="1" dirty="0">
                          <a:solidFill>
                            <a:schemeClr val="tx1"/>
                          </a:solidFill>
                          <a:latin typeface="+mj-lt"/>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863667499"/>
                  </a:ext>
                </a:extLst>
              </a:tr>
              <a:tr h="385247">
                <a:tc>
                  <a:txBody>
                    <a:bodyPr/>
                    <a:lstStyle/>
                    <a:p>
                      <a:r>
                        <a:rPr lang="de-DE" sz="1400" b="1" dirty="0">
                          <a:solidFill>
                            <a:schemeClr val="tx1"/>
                          </a:solidFill>
                          <a:latin typeface="+mj-lt"/>
                        </a:rPr>
                        <a:t>Client endpoints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4050954191"/>
                  </a:ext>
                </a:extLst>
              </a:tr>
              <a:tr h="474962">
                <a:tc>
                  <a:txBody>
                    <a:bodyPr/>
                    <a:lstStyle/>
                    <a:p>
                      <a:r>
                        <a:rPr lang="de-DE" sz="1400" b="1" dirty="0">
                          <a:solidFill>
                            <a:schemeClr val="tx1"/>
                          </a:solidFill>
                          <a:latin typeface="+mj-lt"/>
                        </a:rPr>
                        <a:t>Account and access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269630258"/>
                  </a:ext>
                </a:extLst>
              </a:tr>
              <a:tr h="474962">
                <a:tc>
                  <a:txBody>
                    <a:bodyPr/>
                    <a:lstStyle/>
                    <a:p>
                      <a:r>
                        <a:rPr lang="de-DE" sz="1400" b="1" dirty="0">
                          <a:solidFill>
                            <a:schemeClr val="tx1"/>
                          </a:solidFill>
                          <a:latin typeface="+mj-lt"/>
                        </a:rPr>
                        <a:t>Identity and directory 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936489739"/>
                  </a:ext>
                </a:extLst>
              </a:tr>
              <a:tr h="474962">
                <a:tc>
                  <a:txBody>
                    <a:bodyPr/>
                    <a:lstStyle/>
                    <a:p>
                      <a:r>
                        <a:rPr lang="de-DE" sz="1400" b="1" dirty="0">
                          <a:solidFill>
                            <a:schemeClr val="tx1"/>
                          </a:solidFill>
                          <a:latin typeface="+mj-lt"/>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chemeClr val="tx1"/>
                          </a:solidFill>
                          <a:effectLst/>
                          <a:uLnTx/>
                          <a:uFillTx/>
                          <a:latin typeface="+mj-lt"/>
                          <a:ea typeface="+mn-ea"/>
                          <a:cs typeface="+mn-cs"/>
                        </a:rPr>
                        <a:t>Customer</a:t>
                      </a:r>
                      <a:endParaRPr kumimoji="0" lang="de-DE" sz="1400" b="1" i="0" u="none" strike="noStrike" kern="1200" cap="none" spc="0" normalizeH="0" baseline="0" noProof="0" dirty="0">
                        <a:ln>
                          <a:noFill/>
                        </a:ln>
                        <a:solidFill>
                          <a:schemeClr val="tx1"/>
                        </a:solidFill>
                        <a:effectLst/>
                        <a:uLnTx/>
                        <a:uFillTx/>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Microsoft</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859470329"/>
                  </a:ext>
                </a:extLst>
              </a:tr>
              <a:tr h="474962">
                <a:tc>
                  <a:txBody>
                    <a:bodyPr/>
                    <a:lstStyle/>
                    <a:p>
                      <a:r>
                        <a:rPr lang="de-DE" sz="1400" b="1" dirty="0">
                          <a:solidFill>
                            <a:schemeClr val="tx1"/>
                          </a:solidFill>
                          <a:latin typeface="+mj-lt"/>
                        </a:rPr>
                        <a:t>Network controls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Microsoft</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724286487"/>
                  </a:ext>
                </a:extLst>
              </a:tr>
              <a:tr h="385247">
                <a:tc>
                  <a:txBody>
                    <a:bodyPr/>
                    <a:lstStyle/>
                    <a:p>
                      <a:r>
                        <a:rPr lang="de-DE" sz="1400" b="1" dirty="0">
                          <a:solidFill>
                            <a:schemeClr val="tx1"/>
                          </a:solidFill>
                          <a:latin typeface="+mj-lt"/>
                        </a:rPr>
                        <a:t>Operating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lang="de-DE" sz="1400" b="1" dirty="0">
                          <a:solidFill>
                            <a:schemeClr val="tx1"/>
                          </a:solidFill>
                          <a:latin typeface="+mj-lt"/>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Microsoft</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53248286"/>
                  </a:ext>
                </a:extLst>
              </a:tr>
              <a:tr h="385247">
                <a:tc>
                  <a:txBody>
                    <a:bodyPr/>
                    <a:lstStyle/>
                    <a:p>
                      <a:r>
                        <a:rPr lang="de-DE" sz="1400" b="1" dirty="0">
                          <a:solidFill>
                            <a:schemeClr val="tx1"/>
                          </a:solidFill>
                          <a:latin typeface="+mj-lt"/>
                        </a:rPr>
                        <a:t>Physical hosts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Microsoft</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Microsoft</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Microsoft</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38695883"/>
                  </a:ext>
                </a:extLst>
              </a:tr>
              <a:tr h="385247">
                <a:tc>
                  <a:txBody>
                    <a:bodyPr/>
                    <a:lstStyle/>
                    <a:p>
                      <a:r>
                        <a:rPr lang="de-DE" sz="1400" b="1" dirty="0">
                          <a:solidFill>
                            <a:schemeClr val="tx1"/>
                          </a:solidFill>
                          <a:latin typeface="+mj-lt"/>
                        </a:rPr>
                        <a:t>Physical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Microsoft</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Microsoft</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Microsoft</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37528356"/>
                  </a:ext>
                </a:extLst>
              </a:tr>
              <a:tr h="385247">
                <a:tc>
                  <a:txBody>
                    <a:bodyPr/>
                    <a:lstStyle/>
                    <a:p>
                      <a:r>
                        <a:rPr lang="de-DE" sz="1400" b="1" dirty="0">
                          <a:solidFill>
                            <a:schemeClr val="tx1"/>
                          </a:solidFill>
                          <a:latin typeface="+mj-lt"/>
                        </a:rPr>
                        <a:t>Physical datacenter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Customer</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Microsoft</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1" i="0" u="none" strike="noStrike" kern="1200" cap="none" spc="0" normalizeH="0" baseline="0" noProof="0">
                          <a:ln>
                            <a:noFill/>
                          </a:ln>
                          <a:solidFill>
                            <a:schemeClr val="tx1"/>
                          </a:solidFill>
                          <a:effectLst/>
                          <a:uLnTx/>
                          <a:uFillTx/>
                          <a:latin typeface="+mj-lt"/>
                          <a:ea typeface="+mn-ea"/>
                          <a:cs typeface="+mn-cs"/>
                        </a:rPr>
                        <a:t>Microsoft</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1" i="0" u="none" strike="noStrike" kern="1200" cap="none" spc="0" normalizeH="0" baseline="0" noProof="0" dirty="0">
                          <a:ln>
                            <a:noFill/>
                          </a:ln>
                          <a:solidFill>
                            <a:schemeClr val="tx1"/>
                          </a:solidFill>
                          <a:effectLst/>
                          <a:uLnTx/>
                          <a:uFillTx/>
                          <a:latin typeface="+mj-lt"/>
                          <a:ea typeface="+mn-ea"/>
                          <a:cs typeface="+mn-cs"/>
                        </a:rPr>
                        <a:t>Microsoft</a:t>
                      </a:r>
                      <a:endParaRPr lang="de-DE" sz="14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209506587"/>
                  </a:ext>
                </a:extLst>
              </a:tr>
            </a:tbl>
          </a:graphicData>
        </a:graphic>
      </p:graphicFrame>
    </p:spTree>
    <p:extLst>
      <p:ext uri="{BB962C8B-B14F-4D97-AF65-F5344CB8AC3E}">
        <p14:creationId xmlns:p14="http://schemas.microsoft.com/office/powerpoint/2010/main" val="36903298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76" y="1104052"/>
            <a:ext cx="4690317" cy="1200329"/>
          </a:xfrm>
        </p:spPr>
        <p:txBody>
          <a:bodyPr/>
          <a:lstStyle/>
          <a:p>
            <a:r>
              <a:rPr lang="en-US" sz="4000" b="1" dirty="0"/>
              <a:t>3. Azure Management and Governance</a:t>
            </a:r>
          </a:p>
        </p:txBody>
      </p:sp>
      <p:sp>
        <p:nvSpPr>
          <p:cNvPr id="3" name="Text Placeholder 2"/>
          <p:cNvSpPr>
            <a:spLocks noGrp="1"/>
          </p:cNvSpPr>
          <p:nvPr>
            <p:ph type="body" sz="quarter" idx="12"/>
          </p:nvPr>
        </p:nvSpPr>
        <p:spPr>
          <a:xfrm>
            <a:off x="440126" y="2891627"/>
            <a:ext cx="4925694" cy="1661993"/>
          </a:xfrm>
        </p:spPr>
        <p:txBody>
          <a:bodyPr/>
          <a:lstStyle/>
          <a:p>
            <a:pPr marL="457200" indent="-457200">
              <a:buFont typeface="+mj-lt"/>
              <a:buAutoNum type="alphaUcPeriod"/>
            </a:pPr>
            <a:r>
              <a:rPr lang="en-US" dirty="0"/>
              <a:t>Cost Management</a:t>
            </a:r>
          </a:p>
          <a:p>
            <a:pPr marL="457200" indent="-457200">
              <a:buFont typeface="+mj-lt"/>
              <a:buAutoNum type="alphaUcPeriod"/>
            </a:pPr>
            <a:r>
              <a:rPr lang="en-US" dirty="0"/>
              <a:t>Tools for Governance and Compliance Compute and Networking Services</a:t>
            </a:r>
          </a:p>
          <a:p>
            <a:pPr marL="457200" indent="-457200">
              <a:buFont typeface="+mj-lt"/>
              <a:buAutoNum type="alphaUcPeriod"/>
            </a:pPr>
            <a:r>
              <a:rPr lang="en-US" dirty="0"/>
              <a:t>Tools for Managing and Deploying Azure Resources</a:t>
            </a:r>
          </a:p>
          <a:p>
            <a:pPr marL="457200" indent="-457200">
              <a:buFont typeface="+mj-lt"/>
              <a:buAutoNum type="alphaUcPeriod"/>
            </a:pPr>
            <a:r>
              <a:rPr lang="en-US" dirty="0"/>
              <a:t>Monitoring Tools</a:t>
            </a:r>
          </a:p>
        </p:txBody>
      </p:sp>
    </p:spTree>
    <p:extLst>
      <p:ext uri="{BB962C8B-B14F-4D97-AF65-F5344CB8AC3E}">
        <p14:creationId xmlns:p14="http://schemas.microsoft.com/office/powerpoint/2010/main" val="417392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76" y="1104052"/>
            <a:ext cx="4829777" cy="744845"/>
          </a:xfrm>
        </p:spPr>
        <p:txBody>
          <a:bodyPr/>
          <a:lstStyle/>
          <a:p>
            <a:r>
              <a:rPr lang="en-US" sz="4000" b="1" dirty="0"/>
              <a:t>3.A. Cost Management</a:t>
            </a:r>
          </a:p>
        </p:txBody>
      </p:sp>
      <p:sp>
        <p:nvSpPr>
          <p:cNvPr id="3" name="Text Placeholder 2"/>
          <p:cNvSpPr>
            <a:spLocks noGrp="1"/>
          </p:cNvSpPr>
          <p:nvPr>
            <p:ph type="body" sz="quarter" idx="12"/>
          </p:nvPr>
        </p:nvSpPr>
        <p:spPr>
          <a:xfrm>
            <a:off x="440126" y="2891627"/>
            <a:ext cx="4925694" cy="1384995"/>
          </a:xfrm>
        </p:spPr>
        <p:txBody>
          <a:bodyPr/>
          <a:lstStyle/>
          <a:p>
            <a:pPr marL="342900" indent="-342900">
              <a:buFont typeface="Arial" panose="020B0604020202020204" pitchFamily="34" charset="0"/>
              <a:buChar char="•"/>
            </a:pPr>
            <a:r>
              <a:rPr lang="en-US" dirty="0"/>
              <a:t>Factors affecting Costs</a:t>
            </a:r>
          </a:p>
          <a:p>
            <a:pPr marL="342900" indent="-342900">
              <a:buFont typeface="Arial" panose="020B0604020202020204" pitchFamily="34" charset="0"/>
              <a:buChar char="•"/>
            </a:pPr>
            <a:r>
              <a:rPr lang="en-US" dirty="0"/>
              <a:t>Pricing Calculator &amp; Total Cost of Ownership(TCO) Calculator</a:t>
            </a:r>
          </a:p>
          <a:p>
            <a:pPr marL="342900" indent="-342900">
              <a:buFont typeface="Arial" panose="020B0604020202020204" pitchFamily="34" charset="0"/>
              <a:buChar char="•"/>
            </a:pPr>
            <a:r>
              <a:rPr lang="en-US" dirty="0"/>
              <a:t>Azure Cost Management</a:t>
            </a:r>
          </a:p>
          <a:p>
            <a:pPr marL="342900" indent="-342900">
              <a:buFont typeface="Arial" panose="020B0604020202020204" pitchFamily="34" charset="0"/>
              <a:buChar char="•"/>
            </a:pPr>
            <a:r>
              <a:rPr lang="en-US" dirty="0"/>
              <a:t>Purpose of Tags</a:t>
            </a:r>
          </a:p>
        </p:txBody>
      </p:sp>
    </p:spTree>
    <p:extLst>
      <p:ext uri="{BB962C8B-B14F-4D97-AF65-F5344CB8AC3E}">
        <p14:creationId xmlns:p14="http://schemas.microsoft.com/office/powerpoint/2010/main" val="313741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6FA26AC1-FE65-9208-5662-43DCF562B7C6}"/>
              </a:ext>
            </a:extLst>
          </p:cNvPr>
          <p:cNvSpPr>
            <a:spLocks noGrp="1"/>
          </p:cNvSpPr>
          <p:nvPr>
            <p:ph type="title"/>
          </p:nvPr>
        </p:nvSpPr>
        <p:spPr>
          <a:xfrm>
            <a:off x="418643" y="261463"/>
            <a:ext cx="11341268" cy="680196"/>
          </a:xfrm>
        </p:spPr>
        <p:txBody>
          <a:bodyPr>
            <a:normAutofit fontScale="90000"/>
          </a:bodyPr>
          <a:lstStyle/>
          <a:p>
            <a:r>
              <a:rPr lang="en-US" b="1" dirty="0"/>
              <a:t>Factors affecting Costs</a:t>
            </a:r>
          </a:p>
        </p:txBody>
      </p:sp>
      <p:sp>
        <p:nvSpPr>
          <p:cNvPr id="6" name="Text Placeholder 5">
            <a:extLst>
              <a:ext uri="{FF2B5EF4-FFF2-40B4-BE49-F238E27FC236}">
                <a16:creationId xmlns:a16="http://schemas.microsoft.com/office/drawing/2014/main" id="{BCB13CFD-5FEA-D1BA-1047-5F479AA9758E}"/>
              </a:ext>
            </a:extLst>
          </p:cNvPr>
          <p:cNvSpPr txBox="1">
            <a:spLocks/>
          </p:cNvSpPr>
          <p:nvPr/>
        </p:nvSpPr>
        <p:spPr>
          <a:xfrm>
            <a:off x="490405" y="1033103"/>
            <a:ext cx="11340811" cy="48013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dirty="0"/>
              <a:t>There are </a:t>
            </a:r>
            <a:r>
              <a:rPr lang="en-IE" dirty="0">
                <a:solidFill>
                  <a:srgbClr val="FF0000"/>
                </a:solidFill>
              </a:rPr>
              <a:t>six</a:t>
            </a:r>
            <a:r>
              <a:rPr lang="en-IE" dirty="0">
                <a:solidFill>
                  <a:schemeClr val="accent4"/>
                </a:solidFill>
              </a:rPr>
              <a:t> </a:t>
            </a:r>
            <a:r>
              <a:rPr lang="en-IE" dirty="0"/>
              <a:t>primary factors affecting costs:</a:t>
            </a:r>
          </a:p>
        </p:txBody>
      </p:sp>
      <p:graphicFrame>
        <p:nvGraphicFramePr>
          <p:cNvPr id="7" name="Table 2">
            <a:extLst>
              <a:ext uri="{FF2B5EF4-FFF2-40B4-BE49-F238E27FC236}">
                <a16:creationId xmlns:a16="http://schemas.microsoft.com/office/drawing/2014/main" id="{965118E4-0593-015A-C524-C90457F8ED19}"/>
              </a:ext>
            </a:extLst>
          </p:cNvPr>
          <p:cNvGraphicFramePr>
            <a:graphicFrameLocks noGrp="1"/>
          </p:cNvGraphicFramePr>
          <p:nvPr>
            <p:extLst>
              <p:ext uri="{D42A27DB-BD31-4B8C-83A1-F6EECF244321}">
                <p14:modId xmlns:p14="http://schemas.microsoft.com/office/powerpoint/2010/main" val="1943450329"/>
              </p:ext>
            </p:extLst>
          </p:nvPr>
        </p:nvGraphicFramePr>
        <p:xfrm>
          <a:off x="490405" y="1885336"/>
          <a:ext cx="11412573" cy="207264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en-IE" sz="2400" b="1" dirty="0">
                          <a:latin typeface="+mj-lt"/>
                        </a:rPr>
                        <a:t>1) Resource Type</a:t>
                      </a:r>
                      <a:endParaRPr lang="en-US" sz="2400" dirty="0">
                        <a:latin typeface="+mj-lt"/>
                      </a:endParaRPr>
                    </a:p>
                  </a:txBody>
                  <a:tcPr>
                    <a:solidFill>
                      <a:schemeClr val="tx2"/>
                    </a:solidFill>
                  </a:tcPr>
                </a:tc>
                <a:tc>
                  <a:txBody>
                    <a:bodyPr/>
                    <a:lstStyle/>
                    <a:p>
                      <a:r>
                        <a:rPr lang="en-IE" sz="2400" b="1" dirty="0">
                          <a:latin typeface="+mj-lt"/>
                        </a:rPr>
                        <a:t>2) Services</a:t>
                      </a:r>
                      <a:endParaRPr lang="en-US" sz="2400" dirty="0">
                        <a:latin typeface="+mj-lt"/>
                      </a:endParaRPr>
                    </a:p>
                  </a:txBody>
                  <a:tcPr>
                    <a:solidFill>
                      <a:schemeClr val="tx2"/>
                    </a:solidFill>
                  </a:tcPr>
                </a:tc>
                <a:tc>
                  <a:txBody>
                    <a:bodyPr/>
                    <a:lstStyle/>
                    <a:p>
                      <a:r>
                        <a:rPr lang="en-IE" sz="2400" b="1" dirty="0">
                          <a:latin typeface="+mj-lt"/>
                        </a:rPr>
                        <a:t>3) Location</a:t>
                      </a:r>
                      <a:endParaRPr lang="en-US" sz="2400" dirty="0">
                        <a:latin typeface="+mj-lt"/>
                      </a:endParaRP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Costs are resource-specific, so the usage that a meter tracks and the number of meters associated with a resource, depend on the resource type.</a:t>
                      </a:r>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Azure usage rates and billing periods can differ between Enterprise, Web Direct, and CSP customers.</a:t>
                      </a:r>
                    </a:p>
                  </a:txBody>
                  <a:tcPr>
                    <a:solidFill>
                      <a:schemeClr val="accent2">
                        <a:lumMod val="20000"/>
                        <a:lumOff val="80000"/>
                      </a:schemeClr>
                    </a:solidFill>
                  </a:tcPr>
                </a:tc>
                <a:tc>
                  <a:txBody>
                    <a:bodyPr/>
                    <a:lstStyle/>
                    <a:p>
                      <a:r>
                        <a:rPr lang="en-IE" sz="2000" dirty="0"/>
                        <a:t>The Azure infrastructure is globally distributed, and usage costs might vary between locations that offer Azure products, services, and resources.</a:t>
                      </a:r>
                      <a:endParaRPr lang="en-US" sz="2000" dirty="0"/>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graphicFrame>
        <p:nvGraphicFramePr>
          <p:cNvPr id="12" name="Table 2">
            <a:extLst>
              <a:ext uri="{FF2B5EF4-FFF2-40B4-BE49-F238E27FC236}">
                <a16:creationId xmlns:a16="http://schemas.microsoft.com/office/drawing/2014/main" id="{9B7B60F7-1D08-11B4-2411-112DE9924C07}"/>
              </a:ext>
            </a:extLst>
          </p:cNvPr>
          <p:cNvGraphicFramePr>
            <a:graphicFrameLocks noGrp="1"/>
          </p:cNvGraphicFramePr>
          <p:nvPr>
            <p:extLst>
              <p:ext uri="{D42A27DB-BD31-4B8C-83A1-F6EECF244321}">
                <p14:modId xmlns:p14="http://schemas.microsoft.com/office/powerpoint/2010/main" val="3384462004"/>
              </p:ext>
            </p:extLst>
          </p:nvPr>
        </p:nvGraphicFramePr>
        <p:xfrm>
          <a:off x="490405" y="4256211"/>
          <a:ext cx="11412573" cy="216408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en-IE" sz="2200" b="1" dirty="0">
                          <a:latin typeface="+mj-lt"/>
                        </a:rPr>
                        <a:t>4) Bandwidth</a:t>
                      </a:r>
                      <a:endParaRPr lang="en-US" sz="2200" dirty="0">
                        <a:latin typeface="+mj-lt"/>
                      </a:endParaRPr>
                    </a:p>
                  </a:txBody>
                  <a:tcPr>
                    <a:solidFill>
                      <a:schemeClr val="tx2"/>
                    </a:solidFill>
                  </a:tcPr>
                </a:tc>
                <a:tc>
                  <a:txBody>
                    <a:bodyPr/>
                    <a:lstStyle/>
                    <a:p>
                      <a:r>
                        <a:rPr lang="en-IE" sz="2200" b="1" dirty="0">
                          <a:latin typeface="+mj-lt"/>
                        </a:rPr>
                        <a:t>5) Reserved Instances</a:t>
                      </a:r>
                      <a:endParaRPr lang="en-US" sz="2200" dirty="0">
                        <a:latin typeface="+mj-lt"/>
                      </a:endParaRPr>
                    </a:p>
                  </a:txBody>
                  <a:tcPr>
                    <a:solidFill>
                      <a:schemeClr val="tx2"/>
                    </a:solidFill>
                  </a:tcPr>
                </a:tc>
                <a:tc>
                  <a:txBody>
                    <a:bodyPr/>
                    <a:lstStyle/>
                    <a:p>
                      <a:r>
                        <a:rPr lang="en-IE" sz="2200" b="1" dirty="0">
                          <a:latin typeface="+mj-lt"/>
                        </a:rPr>
                        <a:t>6) Azure Hybrid Use Benefit</a:t>
                      </a:r>
                      <a:endParaRPr lang="en-US" sz="2200" dirty="0">
                        <a:latin typeface="+mj-lt"/>
                      </a:endParaRP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dirty="0"/>
                        <a:t>Some inbound data transfers are free, such as data going into Azure datacenters. For outbound data transfers, such as data going out of Azure datacenters, pricing is based on Zones. </a:t>
                      </a:r>
                      <a:endParaRPr lang="en-IE" sz="1800" dirty="0"/>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dirty="0"/>
                        <a:t>With Azure Reservations, you commit to buying one-year or three-year plans for multiple products. Reservations can significantly reduce your resource costs up to 72% on pay-as-you-go prices.</a:t>
                      </a:r>
                      <a:endParaRPr lang="en-IE" sz="1800" dirty="0"/>
                    </a:p>
                  </a:txBody>
                  <a:tcPr>
                    <a:solidFill>
                      <a:schemeClr val="accent2">
                        <a:lumMod val="20000"/>
                        <a:lumOff val="80000"/>
                      </a:schemeClr>
                    </a:solidFill>
                  </a:tcPr>
                </a:tc>
                <a:tc>
                  <a:txBody>
                    <a:bodyPr/>
                    <a:lstStyle/>
                    <a:p>
                      <a:r>
                        <a:rPr lang="en-US" sz="1800" b="0" i="0" kern="1200" dirty="0">
                          <a:solidFill>
                            <a:schemeClr val="dk1"/>
                          </a:solidFill>
                          <a:effectLst/>
                          <a:latin typeface="+mn-lt"/>
                          <a:ea typeface="+mn-ea"/>
                          <a:cs typeface="+mn-cs"/>
                        </a:rPr>
                        <a:t>For customers with Software Assurance, Azure Hybrid Benefit allows you to use your on-premises licenses on Azure at a reduced cost.</a:t>
                      </a:r>
                      <a:endParaRPr lang="en-US" sz="1800" dirty="0"/>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spTree>
    <p:extLst>
      <p:ext uri="{BB962C8B-B14F-4D97-AF65-F5344CB8AC3E}">
        <p14:creationId xmlns:p14="http://schemas.microsoft.com/office/powerpoint/2010/main" val="146485607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CFB569B3-E242-AB35-E871-D49D7CF0B067}"/>
              </a:ext>
            </a:extLst>
          </p:cNvPr>
          <p:cNvSpPr>
            <a:spLocks noGrp="1"/>
          </p:cNvSpPr>
          <p:nvPr>
            <p:ph type="title"/>
          </p:nvPr>
        </p:nvSpPr>
        <p:spPr>
          <a:xfrm>
            <a:off x="318160" y="239527"/>
            <a:ext cx="3791616" cy="680196"/>
          </a:xfrm>
        </p:spPr>
        <p:txBody>
          <a:bodyPr>
            <a:normAutofit fontScale="90000"/>
          </a:bodyPr>
          <a:lstStyle/>
          <a:p>
            <a:r>
              <a:rPr lang="en-US" b="1" dirty="0">
                <a:cs typeface="Segoe UI"/>
              </a:rPr>
              <a:t>Pricing Calculator</a:t>
            </a:r>
            <a:endParaRPr lang="en-US" b="1" dirty="0"/>
          </a:p>
        </p:txBody>
      </p:sp>
      <p:sp>
        <p:nvSpPr>
          <p:cNvPr id="5" name="Text Placeholder 5">
            <a:extLst>
              <a:ext uri="{FF2B5EF4-FFF2-40B4-BE49-F238E27FC236}">
                <a16:creationId xmlns:a16="http://schemas.microsoft.com/office/drawing/2014/main" id="{062F9437-3ADB-6C18-84A9-87C5E333BC05}"/>
              </a:ext>
            </a:extLst>
          </p:cNvPr>
          <p:cNvSpPr txBox="1">
            <a:spLocks/>
          </p:cNvSpPr>
          <p:nvPr/>
        </p:nvSpPr>
        <p:spPr>
          <a:xfrm>
            <a:off x="419100" y="1100758"/>
            <a:ext cx="11340811" cy="1790234"/>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b="1" dirty="0"/>
              <a:t>Pricing Calculator </a:t>
            </a:r>
            <a:r>
              <a:rPr lang="en-US" dirty="0"/>
              <a:t>is a tool that helps you estimate the cost of Azure products. </a:t>
            </a:r>
            <a:r>
              <a:rPr lang="en-US" dirty="0">
                <a:solidFill>
                  <a:srgbClr val="171717"/>
                </a:solidFill>
              </a:rPr>
              <a:t>The options that you can configure in the Pricing Calculator vary between products, but basic configuration options include:</a:t>
            </a:r>
            <a:endParaRPr lang="en-US" dirty="0"/>
          </a:p>
          <a:p>
            <a:endParaRPr lang="en-IE" dirty="0"/>
          </a:p>
        </p:txBody>
      </p:sp>
      <p:sp>
        <p:nvSpPr>
          <p:cNvPr id="6" name="Text Placeholder 5">
            <a:extLst>
              <a:ext uri="{FF2B5EF4-FFF2-40B4-BE49-F238E27FC236}">
                <a16:creationId xmlns:a16="http://schemas.microsoft.com/office/drawing/2014/main" id="{4842F407-0965-D201-EA87-216DC47DE845}"/>
              </a:ext>
            </a:extLst>
          </p:cNvPr>
          <p:cNvSpPr txBox="1">
            <a:spLocks/>
          </p:cNvSpPr>
          <p:nvPr/>
        </p:nvSpPr>
        <p:spPr>
          <a:xfrm>
            <a:off x="827594" y="2321328"/>
            <a:ext cx="6638981" cy="304185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b="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Region</a:t>
            </a:r>
          </a:p>
          <a:p>
            <a:pPr marL="342900" indent="-342900">
              <a:buFont typeface="Arial" panose="020B0604020202020204" pitchFamily="34" charset="0"/>
              <a:buChar char="•"/>
            </a:pPr>
            <a:r>
              <a:rPr lang="en-US" dirty="0"/>
              <a:t>Tier</a:t>
            </a:r>
          </a:p>
          <a:p>
            <a:pPr marL="342900" indent="-342900">
              <a:buFont typeface="Arial" panose="020B0604020202020204" pitchFamily="34" charset="0"/>
              <a:buChar char="•"/>
            </a:pPr>
            <a:r>
              <a:rPr lang="en-US" dirty="0"/>
              <a:t>Billing options</a:t>
            </a:r>
          </a:p>
          <a:p>
            <a:pPr marL="342900" indent="-342900">
              <a:buFont typeface="Arial" panose="020B0604020202020204" pitchFamily="34" charset="0"/>
              <a:buChar char="•"/>
            </a:pPr>
            <a:r>
              <a:rPr lang="en-US" dirty="0"/>
              <a:t>Support options</a:t>
            </a:r>
          </a:p>
          <a:p>
            <a:pPr marL="342900" indent="-342900">
              <a:buFont typeface="Arial" panose="020B0604020202020204" pitchFamily="34" charset="0"/>
              <a:buChar char="•"/>
            </a:pPr>
            <a:r>
              <a:rPr lang="en-US" dirty="0"/>
              <a:t>Programs and offers</a:t>
            </a:r>
          </a:p>
          <a:p>
            <a:pPr marL="342900" indent="-342900">
              <a:buFont typeface="Arial" panose="020B0604020202020204" pitchFamily="34" charset="0"/>
              <a:buChar char="•"/>
            </a:pPr>
            <a:r>
              <a:rPr lang="en-US" dirty="0"/>
              <a:t>Azure dev/test pricing</a:t>
            </a:r>
            <a:endParaRPr lang="en-IE" dirty="0"/>
          </a:p>
        </p:txBody>
      </p:sp>
      <p:pic>
        <p:nvPicPr>
          <p:cNvPr id="7" name="Picture 6" descr="Pricing Calculator estimate image">
            <a:extLst>
              <a:ext uri="{FF2B5EF4-FFF2-40B4-BE49-F238E27FC236}">
                <a16:creationId xmlns:a16="http://schemas.microsoft.com/office/drawing/2014/main" id="{77A200E1-6FF6-71FB-87FF-E2DFDC912A1A}"/>
              </a:ext>
            </a:extLst>
          </p:cNvPr>
          <p:cNvPicPr>
            <a:picLocks noChangeAspect="1"/>
          </p:cNvPicPr>
          <p:nvPr/>
        </p:nvPicPr>
        <p:blipFill>
          <a:blip r:embed="rId3"/>
          <a:stretch>
            <a:fillRect/>
          </a:stretch>
        </p:blipFill>
        <p:spPr>
          <a:xfrm>
            <a:off x="4934783" y="2890992"/>
            <a:ext cx="6342796" cy="3134777"/>
          </a:xfrm>
          <a:prstGeom prst="rect">
            <a:avLst/>
          </a:prstGeom>
          <a:ln>
            <a:solidFill>
              <a:schemeClr val="accent1"/>
            </a:solidFill>
          </a:ln>
        </p:spPr>
      </p:pic>
    </p:spTree>
    <p:extLst>
      <p:ext uri="{BB962C8B-B14F-4D97-AF65-F5344CB8AC3E}">
        <p14:creationId xmlns:p14="http://schemas.microsoft.com/office/powerpoint/2010/main" val="363884760"/>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2D7ED1DA-E5AC-DF97-856D-49C971E57C75}"/>
              </a:ext>
            </a:extLst>
          </p:cNvPr>
          <p:cNvSpPr>
            <a:spLocks noGrp="1"/>
          </p:cNvSpPr>
          <p:nvPr>
            <p:ph type="title"/>
          </p:nvPr>
        </p:nvSpPr>
        <p:spPr>
          <a:xfrm>
            <a:off x="418643" y="440494"/>
            <a:ext cx="8504293" cy="680196"/>
          </a:xfrm>
        </p:spPr>
        <p:txBody>
          <a:bodyPr>
            <a:normAutofit fontScale="90000"/>
          </a:bodyPr>
          <a:lstStyle/>
          <a:p>
            <a:r>
              <a:rPr lang="en-IE" b="1" dirty="0">
                <a:cs typeface="Segoe UI"/>
              </a:rPr>
              <a:t>Total Cost of Ownership (TCO) Calculator</a:t>
            </a:r>
            <a:endParaRPr lang="en-US" b="1" dirty="0">
              <a:cs typeface="Segoe UI"/>
            </a:endParaRPr>
          </a:p>
        </p:txBody>
      </p:sp>
      <p:sp>
        <p:nvSpPr>
          <p:cNvPr id="5" name="Text Placeholder 5">
            <a:extLst>
              <a:ext uri="{FF2B5EF4-FFF2-40B4-BE49-F238E27FC236}">
                <a16:creationId xmlns:a16="http://schemas.microsoft.com/office/drawing/2014/main" id="{0BC2E8AD-C8B7-A7F3-A026-8C6E99D97FF8}"/>
              </a:ext>
            </a:extLst>
          </p:cNvPr>
          <p:cNvSpPr txBox="1">
            <a:spLocks/>
          </p:cNvSpPr>
          <p:nvPr/>
        </p:nvSpPr>
        <p:spPr>
          <a:xfrm>
            <a:off x="419100" y="2043301"/>
            <a:ext cx="7850257" cy="2159566"/>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IE" dirty="0"/>
              <a:t>A tool to estimate cost savings you can realize by migrating to Azure.</a:t>
            </a:r>
          </a:p>
          <a:p>
            <a:pPr marL="342900" indent="-342900">
              <a:buFont typeface="Arial" panose="020B0604020202020204" pitchFamily="34" charset="0"/>
              <a:buChar char="•"/>
            </a:pPr>
            <a:r>
              <a:rPr lang="en-IE" dirty="0"/>
              <a:t>A report compares the costs of on-premises infrastructures with the costs of using Azure products and services in the cloud.</a:t>
            </a:r>
          </a:p>
        </p:txBody>
      </p:sp>
      <p:grpSp>
        <p:nvGrpSpPr>
          <p:cNvPr id="6" name="Group 5" descr="Screenshot of graphs from the Azure TCO tool showing a comparison of running a solution on premises versus running the solution in Azure.  The cost of running is Azure is substantially lower.">
            <a:extLst>
              <a:ext uri="{FF2B5EF4-FFF2-40B4-BE49-F238E27FC236}">
                <a16:creationId xmlns:a16="http://schemas.microsoft.com/office/drawing/2014/main" id="{20F956FB-660B-C056-A13F-79B3197DB464}"/>
              </a:ext>
            </a:extLst>
          </p:cNvPr>
          <p:cNvGrpSpPr/>
          <p:nvPr/>
        </p:nvGrpSpPr>
        <p:grpSpPr>
          <a:xfrm>
            <a:off x="8269357" y="1205579"/>
            <a:ext cx="3351353" cy="5096838"/>
            <a:chOff x="5491940" y="-1128051"/>
            <a:chExt cx="4077940" cy="6529154"/>
          </a:xfrm>
        </p:grpSpPr>
        <p:pic>
          <p:nvPicPr>
            <p:cNvPr id="7" name="Picture 6" descr="Two TCO pie charts. One for total on-premises cost of $30,702,495 and one for Azure cost of $595,618">
              <a:extLst>
                <a:ext uri="{FF2B5EF4-FFF2-40B4-BE49-F238E27FC236}">
                  <a16:creationId xmlns:a16="http://schemas.microsoft.com/office/drawing/2014/main" id="{898DBFD6-9F43-1B86-58CA-7D4C2973E380}"/>
                </a:ext>
              </a:extLst>
            </p:cNvPr>
            <p:cNvPicPr>
              <a:picLocks noChangeAspect="1"/>
            </p:cNvPicPr>
            <p:nvPr/>
          </p:nvPicPr>
          <p:blipFill rotWithShape="1">
            <a:blip r:embed="rId2"/>
            <a:srcRect l="49933"/>
            <a:stretch/>
          </p:blipFill>
          <p:spPr>
            <a:xfrm>
              <a:off x="5491941" y="2136526"/>
              <a:ext cx="4077939" cy="3264577"/>
            </a:xfrm>
            <a:prstGeom prst="rect">
              <a:avLst/>
            </a:prstGeom>
          </p:spPr>
        </p:pic>
        <p:pic>
          <p:nvPicPr>
            <p:cNvPr id="8" name="Picture 7" descr="Two TCO pie charts. One for total on-premises cost of $30,702,495 and one for Azure cost of $595,618">
              <a:extLst>
                <a:ext uri="{FF2B5EF4-FFF2-40B4-BE49-F238E27FC236}">
                  <a16:creationId xmlns:a16="http://schemas.microsoft.com/office/drawing/2014/main" id="{AABFD5D3-0846-1698-F76E-7357578C2A83}"/>
                </a:ext>
              </a:extLst>
            </p:cNvPr>
            <p:cNvPicPr>
              <a:picLocks noChangeAspect="1"/>
            </p:cNvPicPr>
            <p:nvPr/>
          </p:nvPicPr>
          <p:blipFill rotWithShape="1">
            <a:blip r:embed="rId2"/>
            <a:srcRect r="49933"/>
            <a:stretch/>
          </p:blipFill>
          <p:spPr>
            <a:xfrm>
              <a:off x="5491940" y="-1128051"/>
              <a:ext cx="4077939" cy="3264577"/>
            </a:xfrm>
            <a:prstGeom prst="rect">
              <a:avLst/>
            </a:prstGeom>
          </p:spPr>
        </p:pic>
      </p:grpSp>
    </p:spTree>
    <p:extLst>
      <p:ext uri="{BB962C8B-B14F-4D97-AF65-F5344CB8AC3E}">
        <p14:creationId xmlns:p14="http://schemas.microsoft.com/office/powerpoint/2010/main" val="311980892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2F821CEF-96A5-21C7-3549-F35748A034A4}"/>
              </a:ext>
            </a:extLst>
          </p:cNvPr>
          <p:cNvSpPr>
            <a:spLocks noGrp="1"/>
          </p:cNvSpPr>
          <p:nvPr>
            <p:ph type="title"/>
          </p:nvPr>
        </p:nvSpPr>
        <p:spPr>
          <a:xfrm>
            <a:off x="408595" y="271855"/>
            <a:ext cx="5399353" cy="680196"/>
          </a:xfrm>
        </p:spPr>
        <p:txBody>
          <a:bodyPr>
            <a:normAutofit fontScale="90000"/>
          </a:bodyPr>
          <a:lstStyle/>
          <a:p>
            <a:r>
              <a:rPr lang="en-US" b="1" dirty="0"/>
              <a:t>Azure Cost Management</a:t>
            </a:r>
          </a:p>
        </p:txBody>
      </p:sp>
      <p:pic>
        <p:nvPicPr>
          <p:cNvPr id="5" name="Picture 4" descr="Azure Cost Management portal displays a company's cost analysis by meter category, resource location, and resource group name.">
            <a:extLst>
              <a:ext uri="{FF2B5EF4-FFF2-40B4-BE49-F238E27FC236}">
                <a16:creationId xmlns:a16="http://schemas.microsoft.com/office/drawing/2014/main" id="{A2968CD4-1EF6-6620-D402-81E4E7788F21}"/>
              </a:ext>
            </a:extLst>
          </p:cNvPr>
          <p:cNvPicPr>
            <a:picLocks noChangeAspect="1"/>
          </p:cNvPicPr>
          <p:nvPr/>
        </p:nvPicPr>
        <p:blipFill>
          <a:blip r:embed="rId2"/>
          <a:stretch>
            <a:fillRect/>
          </a:stretch>
        </p:blipFill>
        <p:spPr>
          <a:xfrm>
            <a:off x="306205" y="1273598"/>
            <a:ext cx="5308946" cy="4150645"/>
          </a:xfrm>
          <a:prstGeom prst="rect">
            <a:avLst/>
          </a:prstGeom>
        </p:spPr>
      </p:pic>
      <p:sp>
        <p:nvSpPr>
          <p:cNvPr id="6" name="Text Placeholder 4">
            <a:extLst>
              <a:ext uri="{FF2B5EF4-FFF2-40B4-BE49-F238E27FC236}">
                <a16:creationId xmlns:a16="http://schemas.microsoft.com/office/drawing/2014/main" id="{F92E7A49-6180-ED5C-AEBC-29D94DC8A3F0}"/>
              </a:ext>
            </a:extLst>
          </p:cNvPr>
          <p:cNvSpPr txBox="1">
            <a:spLocks/>
          </p:cNvSpPr>
          <p:nvPr/>
        </p:nvSpPr>
        <p:spPr>
          <a:xfrm>
            <a:off x="5971761" y="2076777"/>
            <a:ext cx="6220239" cy="2544286"/>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IE" dirty="0"/>
              <a:t>Reporting – billing reports</a:t>
            </a:r>
          </a:p>
          <a:p>
            <a:pPr marL="342900" indent="-342900">
              <a:buFont typeface="Arial" panose="020B0604020202020204" pitchFamily="34" charset="0"/>
              <a:buChar char="•"/>
            </a:pPr>
            <a:r>
              <a:rPr lang="en-IE" dirty="0"/>
              <a:t>Data enrichment</a:t>
            </a:r>
          </a:p>
          <a:p>
            <a:pPr marL="342900" indent="-342900">
              <a:buFont typeface="Arial" panose="020B0604020202020204" pitchFamily="34" charset="0"/>
              <a:buChar char="•"/>
            </a:pPr>
            <a:r>
              <a:rPr lang="en-IE" dirty="0"/>
              <a:t>Budgets – set spend budget</a:t>
            </a:r>
          </a:p>
          <a:p>
            <a:pPr marL="342900" indent="-342900">
              <a:buFont typeface="Arial" panose="020B0604020202020204" pitchFamily="34" charset="0"/>
              <a:buChar char="•"/>
            </a:pPr>
            <a:r>
              <a:rPr lang="en-IE" dirty="0"/>
              <a:t>Alerting – when cost exceed limits</a:t>
            </a:r>
          </a:p>
          <a:p>
            <a:pPr marL="342900" indent="-342900">
              <a:buFont typeface="Arial" panose="020B0604020202020204" pitchFamily="34" charset="0"/>
              <a:buChar char="•"/>
            </a:pPr>
            <a:r>
              <a:rPr lang="en-IE" dirty="0"/>
              <a:t>Recommendation – cost recommendations</a:t>
            </a:r>
            <a:endParaRPr lang="en-US" dirty="0"/>
          </a:p>
        </p:txBody>
      </p:sp>
    </p:spTree>
    <p:extLst>
      <p:ext uri="{BB962C8B-B14F-4D97-AF65-F5344CB8AC3E}">
        <p14:creationId xmlns:p14="http://schemas.microsoft.com/office/powerpoint/2010/main" val="377506434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A0DF8D44-9804-4DEF-0FB7-A592BAC68F1D}"/>
              </a:ext>
            </a:extLst>
          </p:cNvPr>
          <p:cNvSpPr>
            <a:spLocks noGrp="1"/>
          </p:cNvSpPr>
          <p:nvPr>
            <p:ph type="title"/>
          </p:nvPr>
        </p:nvSpPr>
        <p:spPr>
          <a:xfrm>
            <a:off x="509078" y="354935"/>
            <a:ext cx="1219238" cy="680196"/>
          </a:xfrm>
        </p:spPr>
        <p:txBody>
          <a:bodyPr>
            <a:normAutofit fontScale="90000"/>
          </a:bodyPr>
          <a:lstStyle/>
          <a:p>
            <a:r>
              <a:rPr lang="en-US" b="1" dirty="0"/>
              <a:t>T</a:t>
            </a:r>
            <a:r>
              <a:rPr lang="en-US" b="1" noProof="0" dirty="0" err="1"/>
              <a:t>ags</a:t>
            </a:r>
            <a:endParaRPr lang="en-US" b="1" noProof="0" dirty="0"/>
          </a:p>
        </p:txBody>
      </p:sp>
      <p:sp>
        <p:nvSpPr>
          <p:cNvPr id="5" name="Content Placeholder 1">
            <a:extLst>
              <a:ext uri="{FF2B5EF4-FFF2-40B4-BE49-F238E27FC236}">
                <a16:creationId xmlns:a16="http://schemas.microsoft.com/office/drawing/2014/main" id="{F8E30B2C-02DC-E00C-84A8-4566EE125AA2}"/>
              </a:ext>
            </a:extLst>
          </p:cNvPr>
          <p:cNvSpPr txBox="1">
            <a:spLocks/>
          </p:cNvSpPr>
          <p:nvPr/>
        </p:nvSpPr>
        <p:spPr>
          <a:xfrm>
            <a:off x="419101" y="1456896"/>
            <a:ext cx="5958580" cy="3932983"/>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2575" indent="-282575">
              <a:buFont typeface="Arial" panose="020B0604020202020204" pitchFamily="34" charset="0"/>
              <a:buChar char="•"/>
            </a:pPr>
            <a:r>
              <a:rPr lang="en-IE" dirty="0"/>
              <a:t>Provides metadata for your Azure resources. </a:t>
            </a:r>
          </a:p>
          <a:p>
            <a:pPr marL="282575" indent="-282575">
              <a:buFont typeface="Arial" panose="020B0604020202020204" pitchFamily="34" charset="0"/>
              <a:buChar char="•"/>
            </a:pPr>
            <a:r>
              <a:rPr lang="en-IE" dirty="0"/>
              <a:t>Logically organizes resources into a taxonomy. </a:t>
            </a:r>
          </a:p>
          <a:p>
            <a:pPr marL="282575" indent="-282575">
              <a:buFont typeface="Arial" panose="020B0604020202020204" pitchFamily="34" charset="0"/>
              <a:buChar char="•"/>
            </a:pPr>
            <a:r>
              <a:rPr lang="en-IE" dirty="0"/>
              <a:t>Consists of a name-value pair.</a:t>
            </a:r>
          </a:p>
          <a:p>
            <a:pPr marL="282575" indent="-282575">
              <a:buFont typeface="Arial" panose="020B0604020202020204" pitchFamily="34" charset="0"/>
              <a:buChar char="•"/>
            </a:pPr>
            <a:r>
              <a:rPr lang="en-IE" dirty="0"/>
              <a:t>Very useful for rolling up billing information.</a:t>
            </a:r>
          </a:p>
        </p:txBody>
      </p:sp>
      <p:grpSp>
        <p:nvGrpSpPr>
          <p:cNvPr id="6" name="Group 5" descr="Package with a tag on it that shows the Owner is Joe in marketing with another tag showing the cost-center of the package is marketing.">
            <a:extLst>
              <a:ext uri="{FF2B5EF4-FFF2-40B4-BE49-F238E27FC236}">
                <a16:creationId xmlns:a16="http://schemas.microsoft.com/office/drawing/2014/main" id="{85D41017-34EF-11D8-4925-48F3AB7C2135}"/>
              </a:ext>
            </a:extLst>
          </p:cNvPr>
          <p:cNvGrpSpPr/>
          <p:nvPr/>
        </p:nvGrpSpPr>
        <p:grpSpPr>
          <a:xfrm>
            <a:off x="5908564" y="695033"/>
            <a:ext cx="5628116" cy="4658360"/>
            <a:chOff x="6389914" y="1189038"/>
            <a:chExt cx="5698039" cy="4718086"/>
          </a:xfrm>
        </p:grpSpPr>
        <p:grpSp>
          <p:nvGrpSpPr>
            <p:cNvPr id="7" name="Group 6" descr="Several tags are shown: owner:joe, department:marketing,environment:production, and cost-center:marketing. ">
              <a:extLst>
                <a:ext uri="{FF2B5EF4-FFF2-40B4-BE49-F238E27FC236}">
                  <a16:creationId xmlns:a16="http://schemas.microsoft.com/office/drawing/2014/main" id="{7A337FF4-11A3-7BFA-83A3-2A4589E866CF}"/>
                </a:ext>
              </a:extLst>
            </p:cNvPr>
            <p:cNvGrpSpPr/>
            <p:nvPr/>
          </p:nvGrpSpPr>
          <p:grpSpPr>
            <a:xfrm>
              <a:off x="6389914" y="4791210"/>
              <a:ext cx="5698039" cy="1115914"/>
              <a:chOff x="5085557" y="5445224"/>
              <a:chExt cx="7400359" cy="1115914"/>
            </a:xfrm>
          </p:grpSpPr>
          <p:sp>
            <p:nvSpPr>
              <p:cNvPr id="60" name="Rectangle 59">
                <a:extLst>
                  <a:ext uri="{FF2B5EF4-FFF2-40B4-BE49-F238E27FC236}">
                    <a16:creationId xmlns:a16="http://schemas.microsoft.com/office/drawing/2014/main" id="{AFA4F579-EC0B-E5D6-7507-621BF6515565}"/>
                  </a:ext>
                </a:extLst>
              </p:cNvPr>
              <p:cNvSpPr>
                <a:spLocks/>
              </p:cNvSpPr>
              <p:nvPr/>
            </p:nvSpPr>
            <p:spPr>
              <a:xfrm>
                <a:off x="5085557" y="5445224"/>
                <a:ext cx="3661436"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owner: joe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department: marketing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environment: production	</a:t>
                </a:r>
              </a:p>
            </p:txBody>
          </p:sp>
          <p:sp>
            <p:nvSpPr>
              <p:cNvPr id="61" name="Rectangle 60">
                <a:extLst>
                  <a:ext uri="{FF2B5EF4-FFF2-40B4-BE49-F238E27FC236}">
                    <a16:creationId xmlns:a16="http://schemas.microsoft.com/office/drawing/2014/main" id="{2DC51289-21F2-7882-D094-F8FF63CDC624}"/>
                  </a:ext>
                </a:extLst>
              </p:cNvPr>
              <p:cNvSpPr>
                <a:spLocks/>
              </p:cNvSpPr>
              <p:nvPr/>
            </p:nvSpPr>
            <p:spPr>
              <a:xfrm>
                <a:off x="8918109" y="5445224"/>
                <a:ext cx="3567807"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cost-center: marketing</a:t>
                </a:r>
              </a:p>
            </p:txBody>
          </p:sp>
        </p:grpSp>
        <p:grpSp>
          <p:nvGrpSpPr>
            <p:cNvPr id="8" name="Group 7" descr="A tag is associated with a resource or a resource group. ">
              <a:extLst>
                <a:ext uri="{FF2B5EF4-FFF2-40B4-BE49-F238E27FC236}">
                  <a16:creationId xmlns:a16="http://schemas.microsoft.com/office/drawing/2014/main" id="{10C22FC4-A19C-A7F1-20F0-72FFFE789750}"/>
                </a:ext>
              </a:extLst>
            </p:cNvPr>
            <p:cNvGrpSpPr/>
            <p:nvPr/>
          </p:nvGrpSpPr>
          <p:grpSpPr>
            <a:xfrm>
              <a:off x="7399446" y="1189038"/>
              <a:ext cx="3678974" cy="3176133"/>
              <a:chOff x="6121227" y="1189038"/>
              <a:chExt cx="4698776" cy="3830684"/>
            </a:xfrm>
          </p:grpSpPr>
          <p:sp>
            <p:nvSpPr>
              <p:cNvPr id="9" name="Freeform 25">
                <a:extLst>
                  <a:ext uri="{FF2B5EF4-FFF2-40B4-BE49-F238E27FC236}">
                    <a16:creationId xmlns:a16="http://schemas.microsoft.com/office/drawing/2014/main" id="{808B7403-3675-FAE1-B89D-452FB1AE6D26}"/>
                  </a:ext>
                </a:extLst>
              </p:cNvPr>
              <p:cNvSpPr>
                <a:spLocks/>
              </p:cNvSpPr>
              <p:nvPr/>
            </p:nvSpPr>
            <p:spPr bwMode="auto">
              <a:xfrm>
                <a:off x="6734879"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0" name="Group 9">
                <a:extLst>
                  <a:ext uri="{FF2B5EF4-FFF2-40B4-BE49-F238E27FC236}">
                    <a16:creationId xmlns:a16="http://schemas.microsoft.com/office/drawing/2014/main" id="{4833EE8F-A215-D963-A7C4-EAF86667655C}"/>
                  </a:ext>
                </a:extLst>
              </p:cNvPr>
              <p:cNvGrpSpPr/>
              <p:nvPr/>
            </p:nvGrpSpPr>
            <p:grpSpPr>
              <a:xfrm>
                <a:off x="7514568" y="1189038"/>
                <a:ext cx="2005012" cy="1966912"/>
                <a:chOff x="7797800" y="1189038"/>
                <a:chExt cx="2005012" cy="1966912"/>
              </a:xfrm>
            </p:grpSpPr>
            <p:sp>
              <p:nvSpPr>
                <p:cNvPr id="40" name="Freeform 28">
                  <a:extLst>
                    <a:ext uri="{FF2B5EF4-FFF2-40B4-BE49-F238E27FC236}">
                      <a16:creationId xmlns:a16="http://schemas.microsoft.com/office/drawing/2014/main" id="{6A427B17-E93D-CC3F-6D84-57873AB3AB9C}"/>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1" name="Freeform 32">
                  <a:extLst>
                    <a:ext uri="{FF2B5EF4-FFF2-40B4-BE49-F238E27FC236}">
                      <a16:creationId xmlns:a16="http://schemas.microsoft.com/office/drawing/2014/main" id="{5DDAA405-CB42-EE9B-9763-2E6D8E62EEAA}"/>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2" name="Freeform 33">
                  <a:extLst>
                    <a:ext uri="{FF2B5EF4-FFF2-40B4-BE49-F238E27FC236}">
                      <a16:creationId xmlns:a16="http://schemas.microsoft.com/office/drawing/2014/main" id="{17CBFC4E-B435-04C1-CE7A-F0838425A8C6}"/>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3" name="Freeform 34">
                  <a:extLst>
                    <a:ext uri="{FF2B5EF4-FFF2-40B4-BE49-F238E27FC236}">
                      <a16:creationId xmlns:a16="http://schemas.microsoft.com/office/drawing/2014/main" id="{435784B9-65E7-2E50-B951-8F1E189E8F20}"/>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4" name="Freeform 35">
                  <a:extLst>
                    <a:ext uri="{FF2B5EF4-FFF2-40B4-BE49-F238E27FC236}">
                      <a16:creationId xmlns:a16="http://schemas.microsoft.com/office/drawing/2014/main" id="{F84F396D-A0E0-D32C-80F7-0835C065134D}"/>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5" name="Freeform 36">
                  <a:extLst>
                    <a:ext uri="{FF2B5EF4-FFF2-40B4-BE49-F238E27FC236}">
                      <a16:creationId xmlns:a16="http://schemas.microsoft.com/office/drawing/2014/main" id="{3E1860E5-79A5-0ACD-9354-21ABBD04F966}"/>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6" name="Freeform 37">
                  <a:extLst>
                    <a:ext uri="{FF2B5EF4-FFF2-40B4-BE49-F238E27FC236}">
                      <a16:creationId xmlns:a16="http://schemas.microsoft.com/office/drawing/2014/main" id="{4B81112A-A0EE-938F-DB0F-073DCAE174F0}"/>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7" name="Freeform 38">
                  <a:extLst>
                    <a:ext uri="{FF2B5EF4-FFF2-40B4-BE49-F238E27FC236}">
                      <a16:creationId xmlns:a16="http://schemas.microsoft.com/office/drawing/2014/main" id="{6A868E0A-82A3-119F-CE9E-08E333E37371}"/>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8" name="Freeform 39">
                  <a:extLst>
                    <a:ext uri="{FF2B5EF4-FFF2-40B4-BE49-F238E27FC236}">
                      <a16:creationId xmlns:a16="http://schemas.microsoft.com/office/drawing/2014/main" id="{47F690D9-4EC0-C28A-F0D0-BE9D4B3AFC6D}"/>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9" name="Freeform 40">
                  <a:extLst>
                    <a:ext uri="{FF2B5EF4-FFF2-40B4-BE49-F238E27FC236}">
                      <a16:creationId xmlns:a16="http://schemas.microsoft.com/office/drawing/2014/main" id="{2F996F73-1337-590F-5745-8B45A7842854}"/>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0" name="Freeform 41">
                  <a:extLst>
                    <a:ext uri="{FF2B5EF4-FFF2-40B4-BE49-F238E27FC236}">
                      <a16:creationId xmlns:a16="http://schemas.microsoft.com/office/drawing/2014/main" id="{1D7E6348-8A81-9E58-4F5C-A86A5A11087C}"/>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1" name="Freeform 42">
                  <a:extLst>
                    <a:ext uri="{FF2B5EF4-FFF2-40B4-BE49-F238E27FC236}">
                      <a16:creationId xmlns:a16="http://schemas.microsoft.com/office/drawing/2014/main" id="{86D16F6D-9C4C-A1EF-5C94-8DF19026A463}"/>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2" name="Freeform 43">
                  <a:extLst>
                    <a:ext uri="{FF2B5EF4-FFF2-40B4-BE49-F238E27FC236}">
                      <a16:creationId xmlns:a16="http://schemas.microsoft.com/office/drawing/2014/main" id="{01E28E20-7D4B-100A-AC00-D1ED29326CF8}"/>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3" name="Freeform 50">
                  <a:extLst>
                    <a:ext uri="{FF2B5EF4-FFF2-40B4-BE49-F238E27FC236}">
                      <a16:creationId xmlns:a16="http://schemas.microsoft.com/office/drawing/2014/main" id="{FCFCABF8-0D94-BFB7-DE55-166A5F7F243A}"/>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51">
                  <a:extLst>
                    <a:ext uri="{FF2B5EF4-FFF2-40B4-BE49-F238E27FC236}">
                      <a16:creationId xmlns:a16="http://schemas.microsoft.com/office/drawing/2014/main" id="{0637A34A-AEBC-4D34-BC7E-8CBC3195042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5" name="Freeform 52">
                  <a:extLst>
                    <a:ext uri="{FF2B5EF4-FFF2-40B4-BE49-F238E27FC236}">
                      <a16:creationId xmlns:a16="http://schemas.microsoft.com/office/drawing/2014/main" id="{EB3A48B5-EA60-DC73-79F9-4260365407ED}"/>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6" name="Freeform 53">
                  <a:extLst>
                    <a:ext uri="{FF2B5EF4-FFF2-40B4-BE49-F238E27FC236}">
                      <a16:creationId xmlns:a16="http://schemas.microsoft.com/office/drawing/2014/main" id="{36205746-BD2F-7C3B-7EA9-85D0335E3D99}"/>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7" name="Freeform 32">
                  <a:extLst>
                    <a:ext uri="{FF2B5EF4-FFF2-40B4-BE49-F238E27FC236}">
                      <a16:creationId xmlns:a16="http://schemas.microsoft.com/office/drawing/2014/main" id="{A1DB9191-6825-39F8-ADF3-F1773CC22962}"/>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8" name="Freeform 32">
                  <a:extLst>
                    <a:ext uri="{FF2B5EF4-FFF2-40B4-BE49-F238E27FC236}">
                      <a16:creationId xmlns:a16="http://schemas.microsoft.com/office/drawing/2014/main" id="{533DD4E6-3747-5377-BC32-A573EC335D8A}"/>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9" name="Freeform 32">
                  <a:extLst>
                    <a:ext uri="{FF2B5EF4-FFF2-40B4-BE49-F238E27FC236}">
                      <a16:creationId xmlns:a16="http://schemas.microsoft.com/office/drawing/2014/main" id="{4CE088F5-A054-B5F5-CDFA-3664008B8C2D}"/>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11" name="Picture 10">
                <a:extLst>
                  <a:ext uri="{FF2B5EF4-FFF2-40B4-BE49-F238E27FC236}">
                    <a16:creationId xmlns:a16="http://schemas.microsoft.com/office/drawing/2014/main" id="{BD4C43D2-3F08-C5DF-3E49-2CC19E8665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5887" y="3879050"/>
                <a:ext cx="1044116" cy="1044116"/>
              </a:xfrm>
              <a:prstGeom prst="rect">
                <a:avLst/>
              </a:prstGeom>
            </p:spPr>
          </p:pic>
          <p:pic>
            <p:nvPicPr>
              <p:cNvPr id="12" name="Picture 11">
                <a:extLst>
                  <a:ext uri="{FF2B5EF4-FFF2-40B4-BE49-F238E27FC236}">
                    <a16:creationId xmlns:a16="http://schemas.microsoft.com/office/drawing/2014/main" id="{AD544594-A475-959E-0A4C-B2784984A1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2591" y="3782494"/>
                <a:ext cx="1237228" cy="1237228"/>
              </a:xfrm>
              <a:prstGeom prst="rect">
                <a:avLst/>
              </a:prstGeom>
            </p:spPr>
          </p:pic>
          <p:grpSp>
            <p:nvGrpSpPr>
              <p:cNvPr id="13" name="Group 12">
                <a:extLst>
                  <a:ext uri="{FF2B5EF4-FFF2-40B4-BE49-F238E27FC236}">
                    <a16:creationId xmlns:a16="http://schemas.microsoft.com/office/drawing/2014/main" id="{89F46F27-CB2D-01CC-C0F4-F2B38B593B96}"/>
                  </a:ext>
                </a:extLst>
              </p:cNvPr>
              <p:cNvGrpSpPr/>
              <p:nvPr/>
            </p:nvGrpSpPr>
            <p:grpSpPr>
              <a:xfrm>
                <a:off x="6121227" y="1189038"/>
                <a:ext cx="4697412" cy="3830684"/>
                <a:chOff x="6057900" y="1189038"/>
                <a:chExt cx="4697412" cy="3830684"/>
              </a:xfrm>
            </p:grpSpPr>
            <p:sp>
              <p:nvSpPr>
                <p:cNvPr id="14" name="Freeform 25">
                  <a:extLst>
                    <a:ext uri="{FF2B5EF4-FFF2-40B4-BE49-F238E27FC236}">
                      <a16:creationId xmlns:a16="http://schemas.microsoft.com/office/drawing/2014/main" id="{92EBF0BC-7704-9D3C-BFD5-3D3FD07488C2}"/>
                    </a:ext>
                  </a:extLst>
                </p:cNvPr>
                <p:cNvSpPr>
                  <a:spLocks/>
                </p:cNvSpPr>
                <p:nvPr/>
              </p:nvSpPr>
              <p:spPr bwMode="auto">
                <a:xfrm>
                  <a:off x="6670188"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Oval 44">
                  <a:extLst>
                    <a:ext uri="{FF2B5EF4-FFF2-40B4-BE49-F238E27FC236}">
                      <a16:creationId xmlns:a16="http://schemas.microsoft.com/office/drawing/2014/main" id="{AC3B8861-866E-4F2A-9E68-5CF46A3A13B6}"/>
                    </a:ext>
                  </a:extLst>
                </p:cNvPr>
                <p:cNvSpPr>
                  <a:spLocks noChangeArrowheads="1"/>
                </p:cNvSpPr>
                <p:nvPr/>
              </p:nvSpPr>
              <p:spPr bwMode="auto">
                <a:xfrm>
                  <a:off x="8081701" y="4035425"/>
                  <a:ext cx="646419" cy="598809"/>
                </a:xfrm>
                <a:prstGeom prst="ellipse">
                  <a:avLst/>
                </a:prstGeom>
                <a:solidFill>
                  <a:schemeClr val="bg1">
                    <a:lumMod val="95000"/>
                  </a:schemeClr>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mn-cs"/>
                    </a:rPr>
                    <a:t>OR</a:t>
                  </a:r>
                </a:p>
              </p:txBody>
            </p:sp>
            <p:grpSp>
              <p:nvGrpSpPr>
                <p:cNvPr id="16" name="Group 15">
                  <a:extLst>
                    <a:ext uri="{FF2B5EF4-FFF2-40B4-BE49-F238E27FC236}">
                      <a16:creationId xmlns:a16="http://schemas.microsoft.com/office/drawing/2014/main" id="{84075968-FDF1-1E0B-95DA-F23E201BEF28}"/>
                    </a:ext>
                  </a:extLst>
                </p:cNvPr>
                <p:cNvGrpSpPr/>
                <p:nvPr/>
              </p:nvGrpSpPr>
              <p:grpSpPr>
                <a:xfrm>
                  <a:off x="7449877" y="1189038"/>
                  <a:ext cx="2008926" cy="1966912"/>
                  <a:chOff x="7797800" y="1189038"/>
                  <a:chExt cx="2008926" cy="1966912"/>
                </a:xfrm>
              </p:grpSpPr>
              <p:sp>
                <p:nvSpPr>
                  <p:cNvPr id="19" name="Freeform 28">
                    <a:extLst>
                      <a:ext uri="{FF2B5EF4-FFF2-40B4-BE49-F238E27FC236}">
                        <a16:creationId xmlns:a16="http://schemas.microsoft.com/office/drawing/2014/main" id="{AF328617-DA00-73DC-C3CB-8129A074E1B4}"/>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rgbClr val="0079D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
                    <a:extLst>
                      <a:ext uri="{FF2B5EF4-FFF2-40B4-BE49-F238E27FC236}">
                        <a16:creationId xmlns:a16="http://schemas.microsoft.com/office/drawing/2014/main" id="{8C832E31-7407-694A-80AA-8A22BE2F0A2F}"/>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3">
                    <a:extLst>
                      <a:ext uri="{FF2B5EF4-FFF2-40B4-BE49-F238E27FC236}">
                        <a16:creationId xmlns:a16="http://schemas.microsoft.com/office/drawing/2014/main" id="{B2938FD6-88EA-B8C6-1B91-BC4295A84D3E}"/>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4">
                    <a:extLst>
                      <a:ext uri="{FF2B5EF4-FFF2-40B4-BE49-F238E27FC236}">
                        <a16:creationId xmlns:a16="http://schemas.microsoft.com/office/drawing/2014/main" id="{6C483E20-B820-1580-EF3B-47AE3A45DD70}"/>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3" name="Freeform 35">
                    <a:extLst>
                      <a:ext uri="{FF2B5EF4-FFF2-40B4-BE49-F238E27FC236}">
                        <a16:creationId xmlns:a16="http://schemas.microsoft.com/office/drawing/2014/main" id="{21D1887F-5BC8-2CCC-2974-E0F54EB09A08}"/>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Freeform 36">
                    <a:extLst>
                      <a:ext uri="{FF2B5EF4-FFF2-40B4-BE49-F238E27FC236}">
                        <a16:creationId xmlns:a16="http://schemas.microsoft.com/office/drawing/2014/main" id="{A7182ABD-EB77-9443-5C39-3D69C78D01ED}"/>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Freeform 37">
                    <a:extLst>
                      <a:ext uri="{FF2B5EF4-FFF2-40B4-BE49-F238E27FC236}">
                        <a16:creationId xmlns:a16="http://schemas.microsoft.com/office/drawing/2014/main" id="{594FA6B8-E96A-9C0C-F4DC-3D3B24ADF2ED}"/>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Freeform 38">
                    <a:extLst>
                      <a:ext uri="{FF2B5EF4-FFF2-40B4-BE49-F238E27FC236}">
                        <a16:creationId xmlns:a16="http://schemas.microsoft.com/office/drawing/2014/main" id="{4BB76E3E-8F44-E076-7F38-FE337DB092B1}"/>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7" name="Freeform 39">
                    <a:extLst>
                      <a:ext uri="{FF2B5EF4-FFF2-40B4-BE49-F238E27FC236}">
                        <a16:creationId xmlns:a16="http://schemas.microsoft.com/office/drawing/2014/main" id="{A9A33D3E-6FDF-8509-49ED-B0007A7C63D2}"/>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8" name="Freeform 40">
                    <a:extLst>
                      <a:ext uri="{FF2B5EF4-FFF2-40B4-BE49-F238E27FC236}">
                        <a16:creationId xmlns:a16="http://schemas.microsoft.com/office/drawing/2014/main" id="{28B97F15-447D-1E1F-A4C1-E8B9A7642AEC}"/>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41">
                    <a:extLst>
                      <a:ext uri="{FF2B5EF4-FFF2-40B4-BE49-F238E27FC236}">
                        <a16:creationId xmlns:a16="http://schemas.microsoft.com/office/drawing/2014/main" id="{D7E081A8-3CE0-00FE-B6E7-21A9F0A34998}"/>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0" name="Freeform 42">
                    <a:extLst>
                      <a:ext uri="{FF2B5EF4-FFF2-40B4-BE49-F238E27FC236}">
                        <a16:creationId xmlns:a16="http://schemas.microsoft.com/office/drawing/2014/main" id="{8BE92E73-3406-B7D0-76E5-942D45F9B62B}"/>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1" name="Freeform 43">
                    <a:extLst>
                      <a:ext uri="{FF2B5EF4-FFF2-40B4-BE49-F238E27FC236}">
                        <a16:creationId xmlns:a16="http://schemas.microsoft.com/office/drawing/2014/main" id="{734C12FB-E1EE-C98A-3B04-B7797FB9AB17}"/>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rgbClr val="F2F2F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Freeform 50">
                    <a:extLst>
                      <a:ext uri="{FF2B5EF4-FFF2-40B4-BE49-F238E27FC236}">
                        <a16:creationId xmlns:a16="http://schemas.microsoft.com/office/drawing/2014/main" id="{85D74385-6B41-7E85-7C65-F94D5DD5FF45}"/>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Freeform 51">
                    <a:extLst>
                      <a:ext uri="{FF2B5EF4-FFF2-40B4-BE49-F238E27FC236}">
                        <a16:creationId xmlns:a16="http://schemas.microsoft.com/office/drawing/2014/main" id="{4A315F61-5983-C8E9-78D3-60C9908BC385}"/>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52">
                    <a:extLst>
                      <a:ext uri="{FF2B5EF4-FFF2-40B4-BE49-F238E27FC236}">
                        <a16:creationId xmlns:a16="http://schemas.microsoft.com/office/drawing/2014/main" id="{ABBC0E02-B4FA-2C01-D580-F5D02A3844EE}"/>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53">
                    <a:extLst>
                      <a:ext uri="{FF2B5EF4-FFF2-40B4-BE49-F238E27FC236}">
                        <a16:creationId xmlns:a16="http://schemas.microsoft.com/office/drawing/2014/main" id="{44174F5F-E5D0-C4CA-BA8D-6841147BB1EA}"/>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6" name="Freeform 32">
                    <a:extLst>
                      <a:ext uri="{FF2B5EF4-FFF2-40B4-BE49-F238E27FC236}">
                        <a16:creationId xmlns:a16="http://schemas.microsoft.com/office/drawing/2014/main" id="{E56898FB-195A-9E79-6871-987CA53968D6}"/>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7" name="Freeform 32">
                    <a:extLst>
                      <a:ext uri="{FF2B5EF4-FFF2-40B4-BE49-F238E27FC236}">
                        <a16:creationId xmlns:a16="http://schemas.microsoft.com/office/drawing/2014/main" id="{63C46362-0181-F346-B3F7-29662562E2DC}"/>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8" name="Freeform 32">
                    <a:extLst>
                      <a:ext uri="{FF2B5EF4-FFF2-40B4-BE49-F238E27FC236}">
                        <a16:creationId xmlns:a16="http://schemas.microsoft.com/office/drawing/2014/main" id="{212A5DF0-10F2-0D41-3205-A153501D6861}"/>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9" name="Freeform 32">
                    <a:extLst>
                      <a:ext uri="{FF2B5EF4-FFF2-40B4-BE49-F238E27FC236}">
                        <a16:creationId xmlns:a16="http://schemas.microsoft.com/office/drawing/2014/main" id="{2EE4FA31-D332-A917-5F26-E803BFE1CD08}"/>
                      </a:ext>
                    </a:extLst>
                  </p:cNvPr>
                  <p:cNvSpPr>
                    <a:spLocks/>
                  </p:cNvSpPr>
                  <p:nvPr/>
                </p:nvSpPr>
                <p:spPr bwMode="auto">
                  <a:xfrm>
                    <a:off x="9755926" y="2310606"/>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17" name="Picture 16">
                  <a:extLst>
                    <a:ext uri="{FF2B5EF4-FFF2-40B4-BE49-F238E27FC236}">
                      <a16:creationId xmlns:a16="http://schemas.microsoft.com/office/drawing/2014/main" id="{923BAD8D-44C0-30CA-BB6D-DA2143284D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1196" y="3879050"/>
                  <a:ext cx="1044116" cy="1044116"/>
                </a:xfrm>
                <a:prstGeom prst="rect">
                  <a:avLst/>
                </a:prstGeom>
              </p:spPr>
            </p:pic>
            <p:pic>
              <p:nvPicPr>
                <p:cNvPr id="18" name="Picture 17">
                  <a:extLst>
                    <a:ext uri="{FF2B5EF4-FFF2-40B4-BE49-F238E27FC236}">
                      <a16:creationId xmlns:a16="http://schemas.microsoft.com/office/drawing/2014/main" id="{169F68DA-9AFE-819C-38A1-237B21AF14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7900" y="3782494"/>
                  <a:ext cx="1237228" cy="1237228"/>
                </a:xfrm>
                <a:prstGeom prst="rect">
                  <a:avLst/>
                </a:prstGeom>
              </p:spPr>
            </p:pic>
          </p:grpSp>
        </p:grpSp>
      </p:grpSp>
    </p:spTree>
    <p:extLst>
      <p:ext uri="{BB962C8B-B14F-4D97-AF65-F5344CB8AC3E}">
        <p14:creationId xmlns:p14="http://schemas.microsoft.com/office/powerpoint/2010/main" val="11338033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678" y="1470674"/>
            <a:ext cx="5147253" cy="590931"/>
          </a:xfrm>
        </p:spPr>
        <p:txBody>
          <a:bodyPr/>
          <a:lstStyle/>
          <a:p>
            <a:r>
              <a:rPr lang="en-US" sz="3600" dirty="0">
                <a:solidFill>
                  <a:schemeClr val="tx1"/>
                </a:solidFill>
                <a:latin typeface="Segoe UI Semibold (Headings)"/>
              </a:rPr>
              <a:t>1.A. Cloud Computing</a:t>
            </a:r>
            <a:endParaRPr lang="en-US" sz="3600" dirty="0"/>
          </a:p>
        </p:txBody>
      </p:sp>
      <p:sp>
        <p:nvSpPr>
          <p:cNvPr id="2" name="Rectangle 1"/>
          <p:cNvSpPr/>
          <p:nvPr/>
        </p:nvSpPr>
        <p:spPr>
          <a:xfrm>
            <a:off x="219207" y="2475524"/>
            <a:ext cx="4907597" cy="1754326"/>
          </a:xfrm>
          <a:prstGeom prst="rect">
            <a:avLst/>
          </a:prstGeom>
        </p:spPr>
        <p:txBody>
          <a:bodyPr wrap="square">
            <a:spAutoFit/>
          </a:bodyPr>
          <a:lstStyle/>
          <a:p>
            <a:pPr marL="342900" indent="-342900">
              <a:buFont typeface="Arial" panose="020B0604020202020204" pitchFamily="34" charset="0"/>
              <a:buChar char="•"/>
            </a:pPr>
            <a:r>
              <a:rPr lang="en-US" dirty="0"/>
              <a:t>Cloud Computing</a:t>
            </a:r>
          </a:p>
          <a:p>
            <a:pPr marL="342900" indent="-342900">
              <a:buFont typeface="Arial" panose="020B0604020202020204" pitchFamily="34" charset="0"/>
              <a:buChar char="•"/>
            </a:pPr>
            <a:r>
              <a:rPr lang="en-US" dirty="0"/>
              <a:t>Shared Responsibility Model</a:t>
            </a:r>
          </a:p>
          <a:p>
            <a:pPr marL="342900" indent="-342900">
              <a:buFont typeface="Arial" panose="020B0604020202020204" pitchFamily="34" charset="0"/>
              <a:buChar char="•"/>
            </a:pPr>
            <a:r>
              <a:rPr lang="en-US" dirty="0"/>
              <a:t>Cloud Models – Public, Private, and Hybrid</a:t>
            </a:r>
          </a:p>
          <a:p>
            <a:pPr marL="342900" indent="-342900">
              <a:buFont typeface="Arial" panose="020B0604020202020204" pitchFamily="34" charset="0"/>
              <a:buChar char="•"/>
            </a:pPr>
            <a:r>
              <a:rPr lang="en-US" dirty="0"/>
              <a:t>Appropriate use cases for each Cloud Models</a:t>
            </a:r>
          </a:p>
          <a:p>
            <a:pPr marL="342900" indent="-342900">
              <a:buFont typeface="Arial" panose="020B0604020202020204" pitchFamily="34" charset="0"/>
              <a:buChar char="•"/>
            </a:pPr>
            <a:r>
              <a:rPr lang="en-US" dirty="0"/>
              <a:t>Consumption-based Model</a:t>
            </a:r>
          </a:p>
          <a:p>
            <a:pPr marL="342900" indent="-342900">
              <a:buFont typeface="Arial" panose="020B0604020202020204" pitchFamily="34" charset="0"/>
              <a:buChar char="•"/>
            </a:pPr>
            <a:r>
              <a:rPr lang="en-US" dirty="0"/>
              <a:t>Cloud Pricing Models</a:t>
            </a:r>
          </a:p>
        </p:txBody>
      </p:sp>
    </p:spTree>
    <p:extLst>
      <p:ext uri="{BB962C8B-B14F-4D97-AF65-F5344CB8AC3E}">
        <p14:creationId xmlns:p14="http://schemas.microsoft.com/office/powerpoint/2010/main" val="418562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126" y="992183"/>
            <a:ext cx="4819728" cy="1754326"/>
          </a:xfrm>
        </p:spPr>
        <p:txBody>
          <a:bodyPr/>
          <a:lstStyle/>
          <a:p>
            <a:r>
              <a:rPr lang="en-US" sz="4000" b="1" dirty="0"/>
              <a:t>3.B. Tools for Governance and Compliance</a:t>
            </a:r>
          </a:p>
        </p:txBody>
      </p:sp>
      <p:sp>
        <p:nvSpPr>
          <p:cNvPr id="3" name="Text Placeholder 2"/>
          <p:cNvSpPr>
            <a:spLocks noGrp="1"/>
          </p:cNvSpPr>
          <p:nvPr>
            <p:ph type="body" sz="quarter" idx="12"/>
          </p:nvPr>
        </p:nvSpPr>
        <p:spPr>
          <a:xfrm>
            <a:off x="510465" y="3183029"/>
            <a:ext cx="4925694" cy="1107996"/>
          </a:xfrm>
        </p:spPr>
        <p:txBody>
          <a:bodyPr/>
          <a:lstStyle/>
          <a:p>
            <a:pPr marL="342900" indent="-342900">
              <a:buFont typeface="Arial" panose="020B0604020202020204" pitchFamily="34" charset="0"/>
              <a:buChar char="•"/>
            </a:pPr>
            <a:r>
              <a:rPr lang="en-US" dirty="0"/>
              <a:t>Azure Blueprints</a:t>
            </a:r>
          </a:p>
          <a:p>
            <a:pPr marL="342900" indent="-342900">
              <a:buFont typeface="Arial" panose="020B0604020202020204" pitchFamily="34" charset="0"/>
              <a:buChar char="•"/>
            </a:pPr>
            <a:r>
              <a:rPr lang="en-US" dirty="0"/>
              <a:t>Azure Policy</a:t>
            </a:r>
          </a:p>
          <a:p>
            <a:pPr marL="342900" indent="-342900">
              <a:buFont typeface="Arial" panose="020B0604020202020204" pitchFamily="34" charset="0"/>
              <a:buChar char="•"/>
            </a:pPr>
            <a:r>
              <a:rPr lang="en-US" dirty="0"/>
              <a:t>Resource Locks</a:t>
            </a:r>
          </a:p>
          <a:p>
            <a:pPr marL="342900" indent="-342900">
              <a:buFont typeface="Arial" panose="020B0604020202020204" pitchFamily="34" charset="0"/>
              <a:buChar char="•"/>
            </a:pPr>
            <a:r>
              <a:rPr lang="en-US" dirty="0"/>
              <a:t>Service Trust Portal</a:t>
            </a:r>
          </a:p>
        </p:txBody>
      </p:sp>
    </p:spTree>
    <p:extLst>
      <p:ext uri="{BB962C8B-B14F-4D97-AF65-F5344CB8AC3E}">
        <p14:creationId xmlns:p14="http://schemas.microsoft.com/office/powerpoint/2010/main" val="348945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a:extLst>
              <a:ext uri="{FF2B5EF4-FFF2-40B4-BE49-F238E27FC236}">
                <a16:creationId xmlns:a16="http://schemas.microsoft.com/office/drawing/2014/main" id="{BCE5756C-1D7B-3077-8377-6913FA9E364E}"/>
              </a:ext>
            </a:extLst>
          </p:cNvPr>
          <p:cNvSpPr>
            <a:spLocks noGrp="1"/>
          </p:cNvSpPr>
          <p:nvPr>
            <p:ph type="title"/>
          </p:nvPr>
        </p:nvSpPr>
        <p:spPr>
          <a:xfrm>
            <a:off x="499030" y="329963"/>
            <a:ext cx="3660988" cy="680196"/>
          </a:xfrm>
        </p:spPr>
        <p:txBody>
          <a:bodyPr>
            <a:normAutofit fontScale="90000"/>
          </a:bodyPr>
          <a:lstStyle/>
          <a:p>
            <a:r>
              <a:rPr lang="en-US" b="1" noProof="0" dirty="0"/>
              <a:t>Azure Blueprints</a:t>
            </a:r>
          </a:p>
        </p:txBody>
      </p:sp>
      <p:sp>
        <p:nvSpPr>
          <p:cNvPr id="6" name="Text Placeholder 5">
            <a:extLst>
              <a:ext uri="{FF2B5EF4-FFF2-40B4-BE49-F238E27FC236}">
                <a16:creationId xmlns:a16="http://schemas.microsoft.com/office/drawing/2014/main" id="{6EB5651D-2CAB-3E0E-DE2E-1FE4BE5DF8D4}"/>
              </a:ext>
            </a:extLst>
          </p:cNvPr>
          <p:cNvSpPr txBox="1">
            <a:spLocks/>
          </p:cNvSpPr>
          <p:nvPr/>
        </p:nvSpPr>
        <p:spPr>
          <a:xfrm>
            <a:off x="419100" y="1456897"/>
            <a:ext cx="11340811" cy="370768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71717"/>
                </a:solidFill>
              </a:rPr>
              <a:t>Azure Blueprints</a:t>
            </a:r>
            <a:r>
              <a:rPr lang="en-US" b="1" dirty="0">
                <a:solidFill>
                  <a:srgbClr val="171717"/>
                </a:solidFill>
              </a:rPr>
              <a:t> </a:t>
            </a:r>
            <a:r>
              <a:rPr lang="en-US" dirty="0">
                <a:solidFill>
                  <a:srgbClr val="171717"/>
                </a:solidFill>
              </a:rPr>
              <a:t>makes it possible for development teams to rapidly build and stand up new environments. Development teams can quickly build trust through organizational compliance with a set of built-in components (such as networking) in order to speed up development and delivery.</a:t>
            </a:r>
          </a:p>
          <a:p>
            <a:pPr marL="342900" indent="-342900">
              <a:buFont typeface="Arial" panose="020B0604020202020204" pitchFamily="34" charset="0"/>
              <a:buChar char="•"/>
            </a:pPr>
            <a:r>
              <a:rPr lang="en-US" dirty="0">
                <a:solidFill>
                  <a:srgbClr val="171717"/>
                </a:solidFill>
                <a:cs typeface="Segoe UI" panose="020B0502040204020203" pitchFamily="34" charset="0"/>
              </a:rPr>
              <a:t>Role Assignments</a:t>
            </a:r>
          </a:p>
          <a:p>
            <a:pPr marL="342900" indent="-342900">
              <a:buFont typeface="Arial" panose="020B0604020202020204" pitchFamily="34" charset="0"/>
              <a:buChar char="•"/>
            </a:pPr>
            <a:r>
              <a:rPr lang="en-US" dirty="0">
                <a:solidFill>
                  <a:srgbClr val="171717"/>
                </a:solidFill>
                <a:cs typeface="Segoe UI" panose="020B0502040204020203" pitchFamily="34" charset="0"/>
              </a:rPr>
              <a:t>Policy Assignments</a:t>
            </a:r>
          </a:p>
          <a:p>
            <a:pPr marL="342900" indent="-342900">
              <a:buFont typeface="Arial" panose="020B0604020202020204" pitchFamily="34" charset="0"/>
              <a:buChar char="•"/>
            </a:pPr>
            <a:r>
              <a:rPr lang="en-US" dirty="0">
                <a:solidFill>
                  <a:srgbClr val="171717"/>
                </a:solidFill>
                <a:cs typeface="Segoe UI" panose="020B0502040204020203" pitchFamily="34" charset="0"/>
              </a:rPr>
              <a:t>Azure Resource Manager Templates</a:t>
            </a:r>
          </a:p>
          <a:p>
            <a:pPr marL="342900" indent="-342900">
              <a:buFont typeface="Arial" panose="020B0604020202020204" pitchFamily="34" charset="0"/>
              <a:buChar char="•"/>
            </a:pPr>
            <a:r>
              <a:rPr lang="en-US" dirty="0">
                <a:solidFill>
                  <a:srgbClr val="171717"/>
                </a:solidFill>
                <a:cs typeface="Segoe UI" panose="020B0502040204020203" pitchFamily="34" charset="0"/>
              </a:rPr>
              <a:t>Resource Groups</a:t>
            </a:r>
            <a:endParaRPr lang="en-US" dirty="0">
              <a:cs typeface="Segoe UI" panose="020B0502040204020203" pitchFamily="34" charset="0"/>
            </a:endParaRPr>
          </a:p>
        </p:txBody>
      </p:sp>
      <p:pic>
        <p:nvPicPr>
          <p:cNvPr id="7" name="Graphic 6">
            <a:extLst>
              <a:ext uri="{FF2B5EF4-FFF2-40B4-BE49-F238E27FC236}">
                <a16:creationId xmlns:a16="http://schemas.microsoft.com/office/drawing/2014/main" id="{7716967A-D151-681E-8F31-61C543329A2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9764" y="3429000"/>
            <a:ext cx="2507500" cy="2507500"/>
          </a:xfrm>
          <a:prstGeom prst="rect">
            <a:avLst/>
          </a:prstGeom>
        </p:spPr>
      </p:pic>
    </p:spTree>
    <p:extLst>
      <p:ext uri="{BB962C8B-B14F-4D97-AF65-F5344CB8AC3E}">
        <p14:creationId xmlns:p14="http://schemas.microsoft.com/office/powerpoint/2010/main" val="353053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AEB7D75B-2868-A8A0-E163-CDCCFFAC46B8}"/>
              </a:ext>
            </a:extLst>
          </p:cNvPr>
          <p:cNvSpPr>
            <a:spLocks noGrp="1"/>
          </p:cNvSpPr>
          <p:nvPr>
            <p:ph type="title"/>
          </p:nvPr>
        </p:nvSpPr>
        <p:spPr>
          <a:xfrm>
            <a:off x="419100" y="319914"/>
            <a:ext cx="2716443" cy="680196"/>
          </a:xfrm>
        </p:spPr>
        <p:txBody>
          <a:bodyPr>
            <a:normAutofit fontScale="90000"/>
          </a:bodyPr>
          <a:lstStyle/>
          <a:p>
            <a:r>
              <a:rPr lang="en-US" b="1" noProof="0" dirty="0"/>
              <a:t>Azure Policy</a:t>
            </a:r>
          </a:p>
        </p:txBody>
      </p:sp>
      <p:sp>
        <p:nvSpPr>
          <p:cNvPr id="3" name="Text Placeholder 5">
            <a:extLst>
              <a:ext uri="{FF2B5EF4-FFF2-40B4-BE49-F238E27FC236}">
                <a16:creationId xmlns:a16="http://schemas.microsoft.com/office/drawing/2014/main" id="{C0546DF6-BE83-797D-C4E3-1C5E6CE90F05}"/>
              </a:ext>
            </a:extLst>
          </p:cNvPr>
          <p:cNvSpPr txBox="1">
            <a:spLocks/>
          </p:cNvSpPr>
          <p:nvPr/>
        </p:nvSpPr>
        <p:spPr>
          <a:xfrm>
            <a:off x="419100" y="1456897"/>
            <a:ext cx="11340811" cy="1255728"/>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Segoe UI Semilight" panose="020B0402040204020203" pitchFamily="34" charset="0"/>
              </a:rPr>
              <a:t>Azure Policy helps to enforce organizational standards and to assess compliance at-scale. Provides governance and resource consistency with regulatory compliance, security, cost, and management. </a:t>
            </a:r>
          </a:p>
        </p:txBody>
      </p:sp>
      <p:sp>
        <p:nvSpPr>
          <p:cNvPr id="4" name="Text Placeholder 5">
            <a:extLst>
              <a:ext uri="{FF2B5EF4-FFF2-40B4-BE49-F238E27FC236}">
                <a16:creationId xmlns:a16="http://schemas.microsoft.com/office/drawing/2014/main" id="{8D6AE91C-22EF-6C19-E036-6A13F10D3FA5}"/>
              </a:ext>
            </a:extLst>
          </p:cNvPr>
          <p:cNvSpPr txBox="1">
            <a:spLocks/>
          </p:cNvSpPr>
          <p:nvPr/>
        </p:nvSpPr>
        <p:spPr>
          <a:xfrm>
            <a:off x="652781" y="2745758"/>
            <a:ext cx="6799580" cy="239398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lvl="1" indent="-457200">
              <a:lnSpc>
                <a:spcPct val="114000"/>
              </a:lnSpc>
              <a:buFont typeface="Arial" panose="020B0604020202020204" pitchFamily="34" charset="0"/>
              <a:buChar char="•"/>
            </a:pPr>
            <a:r>
              <a:rPr lang="en-US" sz="2400" dirty="0">
                <a:cs typeface="Segoe UI Semilight" panose="020B0402040204020203" pitchFamily="34" charset="0"/>
              </a:rPr>
              <a:t>Evaluates and identifies Azure resources that do not comply with your policies.</a:t>
            </a:r>
          </a:p>
          <a:p>
            <a:pPr marL="457200" lvl="1" indent="-457200">
              <a:lnSpc>
                <a:spcPct val="114000"/>
              </a:lnSpc>
              <a:buFont typeface="Arial" panose="020B0604020202020204" pitchFamily="34" charset="0"/>
              <a:buChar char="•"/>
            </a:pPr>
            <a:r>
              <a:rPr lang="en-US" sz="2400" dirty="0">
                <a:cs typeface="Segoe UI Semilight" panose="020B0402040204020203" pitchFamily="34" charset="0"/>
              </a:rPr>
              <a:t>Provides built-in policy and initiative definitions, under categories such as Storage, Networking, Compute, Security Center, and Monitoring.</a:t>
            </a:r>
          </a:p>
        </p:txBody>
      </p:sp>
      <p:pic>
        <p:nvPicPr>
          <p:cNvPr id="5" name="Graphic 4">
            <a:extLst>
              <a:ext uri="{FF2B5EF4-FFF2-40B4-BE49-F238E27FC236}">
                <a16:creationId xmlns:a16="http://schemas.microsoft.com/office/drawing/2014/main" id="{CAADD0A4-9340-4FBD-057E-09B734D56C4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813" y="2775335"/>
            <a:ext cx="2748107" cy="2748107"/>
          </a:xfrm>
          <a:prstGeom prst="rect">
            <a:avLst/>
          </a:prstGeom>
        </p:spPr>
      </p:pic>
    </p:spTree>
    <p:extLst>
      <p:ext uri="{BB962C8B-B14F-4D97-AF65-F5344CB8AC3E}">
        <p14:creationId xmlns:p14="http://schemas.microsoft.com/office/powerpoint/2010/main" val="122408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353E3395-B896-31C8-D85E-CEA3A4B19116}"/>
              </a:ext>
            </a:extLst>
          </p:cNvPr>
          <p:cNvSpPr>
            <a:spLocks noGrp="1"/>
          </p:cNvSpPr>
          <p:nvPr>
            <p:ph type="title"/>
          </p:nvPr>
        </p:nvSpPr>
        <p:spPr>
          <a:xfrm>
            <a:off x="419100" y="319914"/>
            <a:ext cx="3249005" cy="680196"/>
          </a:xfrm>
        </p:spPr>
        <p:txBody>
          <a:bodyPr>
            <a:normAutofit fontScale="90000"/>
          </a:bodyPr>
          <a:lstStyle/>
          <a:p>
            <a:r>
              <a:rPr lang="en-US" b="1" noProof="0" dirty="0"/>
              <a:t>Resource locks</a:t>
            </a:r>
          </a:p>
        </p:txBody>
      </p:sp>
      <p:sp>
        <p:nvSpPr>
          <p:cNvPr id="3" name="Text Placeholder 5">
            <a:extLst>
              <a:ext uri="{FF2B5EF4-FFF2-40B4-BE49-F238E27FC236}">
                <a16:creationId xmlns:a16="http://schemas.microsoft.com/office/drawing/2014/main" id="{2DB54E6B-A2B2-26DB-2B37-4E35B2DF9CC1}"/>
              </a:ext>
            </a:extLst>
          </p:cNvPr>
          <p:cNvSpPr txBox="1">
            <a:spLocks/>
          </p:cNvSpPr>
          <p:nvPr/>
        </p:nvSpPr>
        <p:spPr>
          <a:xfrm>
            <a:off x="419100" y="1456897"/>
            <a:ext cx="11340811" cy="1383969"/>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a:t>Protect your Azure resources from accidental deletion or modification. </a:t>
            </a:r>
          </a:p>
          <a:p>
            <a:pPr marL="457200" indent="-457200">
              <a:buFont typeface="Arial" panose="020B0604020202020204" pitchFamily="34" charset="0"/>
              <a:buChar char="•"/>
            </a:pPr>
            <a:r>
              <a:rPr lang="en-US"/>
              <a:t>Manage locks at subscription, resource group, or individual resource levels within Azure Portal.</a:t>
            </a:r>
            <a:endParaRPr lang="en-US" dirty="0"/>
          </a:p>
        </p:txBody>
      </p:sp>
      <p:graphicFrame>
        <p:nvGraphicFramePr>
          <p:cNvPr id="4" name="Table 3">
            <a:extLst>
              <a:ext uri="{FF2B5EF4-FFF2-40B4-BE49-F238E27FC236}">
                <a16:creationId xmlns:a16="http://schemas.microsoft.com/office/drawing/2014/main" id="{5DE9660B-D18E-73CB-16AF-4591C1E28100}"/>
              </a:ext>
            </a:extLst>
          </p:cNvPr>
          <p:cNvGraphicFramePr>
            <a:graphicFrameLocks noGrp="1"/>
          </p:cNvGraphicFramePr>
          <p:nvPr>
            <p:extLst>
              <p:ext uri="{D42A27DB-BD31-4B8C-83A1-F6EECF244321}">
                <p14:modId xmlns:p14="http://schemas.microsoft.com/office/powerpoint/2010/main" val="2869913557"/>
              </p:ext>
            </p:extLst>
          </p:nvPr>
        </p:nvGraphicFramePr>
        <p:xfrm>
          <a:off x="1115161" y="3371581"/>
          <a:ext cx="9948232" cy="1645920"/>
        </p:xfrm>
        <a:graphic>
          <a:graphicData uri="http://schemas.openxmlformats.org/drawingml/2006/table">
            <a:tbl>
              <a:tblPr firstRow="1" firstCol="1" bandRow="1">
                <a:tableStyleId>{5C22544A-7EE6-4342-B048-85BDC9FD1C3A}</a:tableStyleId>
              </a:tblPr>
              <a:tblGrid>
                <a:gridCol w="3295352">
                  <a:extLst>
                    <a:ext uri="{9D8B030D-6E8A-4147-A177-3AD203B41FA5}">
                      <a16:colId xmlns:a16="http://schemas.microsoft.com/office/drawing/2014/main" val="20000"/>
                    </a:ext>
                  </a:extLst>
                </a:gridCol>
                <a:gridCol w="1994056">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296624">
                  <a:extLst>
                    <a:ext uri="{9D8B030D-6E8A-4147-A177-3AD203B41FA5}">
                      <a16:colId xmlns:a16="http://schemas.microsoft.com/office/drawing/2014/main" val="20003"/>
                    </a:ext>
                  </a:extLst>
                </a:gridCol>
              </a:tblGrid>
              <a:tr h="548640">
                <a:tc>
                  <a:txBody>
                    <a:bodyPr/>
                    <a:lstStyle/>
                    <a:p>
                      <a:pPr algn="ctr"/>
                      <a:r>
                        <a:rPr lang="en-US" sz="2400" b="1" dirty="0">
                          <a:latin typeface="+mj-lt"/>
                        </a:rPr>
                        <a:t>Lock Types</a:t>
                      </a:r>
                      <a:endParaRPr lang="en-US" sz="2400" b="1"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a:r>
                        <a:rPr lang="en-US" sz="2400" b="1" dirty="0">
                          <a:latin typeface="+mj-lt"/>
                        </a:rPr>
                        <a:t>Read</a:t>
                      </a:r>
                      <a:endParaRPr lang="en-US" sz="2400" b="1"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a:r>
                        <a:rPr lang="en-US" sz="2400" b="1" dirty="0">
                          <a:latin typeface="+mj-lt"/>
                        </a:rPr>
                        <a:t>Update</a:t>
                      </a:r>
                      <a:endParaRPr lang="en-US" sz="2400" b="1"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a:r>
                        <a:rPr lang="en-US" sz="2400" b="1" dirty="0">
                          <a:latin typeface="+mj-lt"/>
                        </a:rPr>
                        <a:t>Delete</a:t>
                      </a:r>
                      <a:endParaRPr lang="en-US" sz="2400" b="1"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1"/>
                  </a:ext>
                </a:extLst>
              </a:tr>
              <a:tr h="548640">
                <a:tc>
                  <a:txBody>
                    <a:bodyPr/>
                    <a:lstStyle/>
                    <a:p>
                      <a:pPr algn="ctr"/>
                      <a:r>
                        <a:rPr lang="en-US" sz="2400" b="1" dirty="0" err="1"/>
                        <a:t>DeleteLock</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640">
                <a:tc>
                  <a:txBody>
                    <a:bodyPr/>
                    <a:lstStyle/>
                    <a:p>
                      <a:pPr algn="ctr"/>
                      <a:r>
                        <a:rPr lang="en-US" sz="2400" b="1" dirty="0" err="1"/>
                        <a:t>ReadOnly</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979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126" y="1120676"/>
            <a:ext cx="4819728" cy="2308324"/>
          </a:xfrm>
        </p:spPr>
        <p:txBody>
          <a:bodyPr/>
          <a:lstStyle/>
          <a:p>
            <a:r>
              <a:rPr lang="en-US" sz="4000" b="1" dirty="0"/>
              <a:t>3.C. Tools for Managing and Deploying Azure Resources</a:t>
            </a:r>
          </a:p>
        </p:txBody>
      </p:sp>
      <p:sp>
        <p:nvSpPr>
          <p:cNvPr id="3" name="Text Placeholder 2"/>
          <p:cNvSpPr>
            <a:spLocks noGrp="1"/>
          </p:cNvSpPr>
          <p:nvPr>
            <p:ph type="body" sz="quarter" idx="12"/>
          </p:nvPr>
        </p:nvSpPr>
        <p:spPr>
          <a:xfrm>
            <a:off x="139015" y="4009026"/>
            <a:ext cx="4925694" cy="1107996"/>
          </a:xfrm>
        </p:spPr>
        <p:txBody>
          <a:bodyPr/>
          <a:lstStyle/>
          <a:p>
            <a:pPr marL="342900" indent="-342900">
              <a:buFont typeface="Arial" panose="020B0604020202020204" pitchFamily="34" charset="0"/>
              <a:buChar char="•"/>
            </a:pPr>
            <a:r>
              <a:rPr lang="en-US" dirty="0"/>
              <a:t>Azure Portal</a:t>
            </a:r>
          </a:p>
          <a:p>
            <a:pPr marL="342900" indent="-342900">
              <a:buFont typeface="Arial" panose="020B0604020202020204" pitchFamily="34" charset="0"/>
              <a:buChar char="•"/>
            </a:pPr>
            <a:r>
              <a:rPr lang="en-US" dirty="0"/>
              <a:t>Azure Cloud Shell</a:t>
            </a:r>
          </a:p>
          <a:p>
            <a:pPr marL="342900" indent="-342900">
              <a:buFont typeface="Arial" panose="020B0604020202020204" pitchFamily="34" charset="0"/>
              <a:buChar char="•"/>
            </a:pPr>
            <a:r>
              <a:rPr lang="en-US" dirty="0"/>
              <a:t>Azure Arc</a:t>
            </a:r>
          </a:p>
          <a:p>
            <a:pPr marL="342900" indent="-342900">
              <a:buFont typeface="Arial" panose="020B0604020202020204" pitchFamily="34" charset="0"/>
              <a:buChar char="•"/>
            </a:pPr>
            <a:r>
              <a:rPr lang="en-US" dirty="0"/>
              <a:t>Azure Resource Manager</a:t>
            </a:r>
          </a:p>
        </p:txBody>
      </p:sp>
    </p:spTree>
    <p:extLst>
      <p:ext uri="{BB962C8B-B14F-4D97-AF65-F5344CB8AC3E}">
        <p14:creationId xmlns:p14="http://schemas.microsoft.com/office/powerpoint/2010/main" val="402436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78A0C950-1E50-A23B-533E-E6FF26EC2BEE}"/>
              </a:ext>
            </a:extLst>
          </p:cNvPr>
          <p:cNvSpPr>
            <a:spLocks noGrp="1"/>
          </p:cNvSpPr>
          <p:nvPr>
            <p:ph type="title"/>
          </p:nvPr>
        </p:nvSpPr>
        <p:spPr>
          <a:xfrm>
            <a:off x="418643" y="193679"/>
            <a:ext cx="11341268" cy="680196"/>
          </a:xfrm>
        </p:spPr>
        <p:txBody>
          <a:bodyPr>
            <a:normAutofit fontScale="90000"/>
          </a:bodyPr>
          <a:lstStyle/>
          <a:p>
            <a:r>
              <a:rPr lang="en-US" b="1" noProof="0" dirty="0"/>
              <a:t>Management </a:t>
            </a:r>
            <a:r>
              <a:rPr lang="en-US" b="1" dirty="0"/>
              <a:t>T</a:t>
            </a:r>
            <a:r>
              <a:rPr lang="en-US" b="1" noProof="0" dirty="0" err="1"/>
              <a:t>ools</a:t>
            </a:r>
            <a:r>
              <a:rPr lang="en-US" b="1" noProof="0" dirty="0"/>
              <a:t> in Azure</a:t>
            </a:r>
          </a:p>
        </p:txBody>
      </p:sp>
      <p:grpSp>
        <p:nvGrpSpPr>
          <p:cNvPr id="3" name="Group 2" descr="Set of six management tools in Azure.  They are Azure Portal, PowerShell, the Azure Mobile App, Azure CLI, the REST API, and Azure Cloud Shell.  Each of these can be controlled by Azure Resource Manager.">
            <a:extLst>
              <a:ext uri="{FF2B5EF4-FFF2-40B4-BE49-F238E27FC236}">
                <a16:creationId xmlns:a16="http://schemas.microsoft.com/office/drawing/2014/main" id="{867E2FB0-4879-13D4-539D-580E143D26C4}"/>
              </a:ext>
            </a:extLst>
          </p:cNvPr>
          <p:cNvGrpSpPr/>
          <p:nvPr/>
        </p:nvGrpSpPr>
        <p:grpSpPr>
          <a:xfrm>
            <a:off x="1982811" y="1292252"/>
            <a:ext cx="8005313" cy="4789980"/>
            <a:chOff x="1821873" y="1604513"/>
            <a:chExt cx="8005313" cy="4789980"/>
          </a:xfrm>
        </p:grpSpPr>
        <p:grpSp>
          <p:nvGrpSpPr>
            <p:cNvPr id="4" name="Group 3">
              <a:extLst>
                <a:ext uri="{FF2B5EF4-FFF2-40B4-BE49-F238E27FC236}">
                  <a16:creationId xmlns:a16="http://schemas.microsoft.com/office/drawing/2014/main" id="{7AD5C66C-FDBA-A0AB-CB23-E565220731B7}"/>
                </a:ext>
              </a:extLst>
            </p:cNvPr>
            <p:cNvGrpSpPr/>
            <p:nvPr/>
          </p:nvGrpSpPr>
          <p:grpSpPr>
            <a:xfrm>
              <a:off x="1821873" y="1604513"/>
              <a:ext cx="8005313" cy="3573142"/>
              <a:chOff x="68768" y="1715807"/>
              <a:chExt cx="8005313" cy="3573142"/>
            </a:xfrm>
          </p:grpSpPr>
          <p:sp>
            <p:nvSpPr>
              <p:cNvPr id="11" name="Rectangle 10">
                <a:extLst>
                  <a:ext uri="{FF2B5EF4-FFF2-40B4-BE49-F238E27FC236}">
                    <a16:creationId xmlns:a16="http://schemas.microsoft.com/office/drawing/2014/main" id="{B5E6292E-1600-3106-0FDD-4AA5CD547465}"/>
                  </a:ext>
                </a:extLst>
              </p:cNvPr>
              <p:cNvSpPr/>
              <p:nvPr/>
            </p:nvSpPr>
            <p:spPr bwMode="auto">
              <a:xfrm>
                <a:off x="68768" y="1715807"/>
                <a:ext cx="8005313" cy="357314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a:extLst>
                  <a:ext uri="{FF2B5EF4-FFF2-40B4-BE49-F238E27FC236}">
                    <a16:creationId xmlns:a16="http://schemas.microsoft.com/office/drawing/2014/main" id="{031D98DE-003B-D67E-C39C-4E27A2C68491}"/>
                  </a:ext>
                </a:extLst>
              </p:cNvPr>
              <p:cNvGrpSpPr/>
              <p:nvPr/>
            </p:nvGrpSpPr>
            <p:grpSpPr>
              <a:xfrm>
                <a:off x="460859" y="1861195"/>
                <a:ext cx="7423828" cy="3343156"/>
                <a:chOff x="754157" y="2068229"/>
                <a:chExt cx="7423828" cy="3343156"/>
              </a:xfrm>
            </p:grpSpPr>
            <p:grpSp>
              <p:nvGrpSpPr>
                <p:cNvPr id="13" name="Group 12">
                  <a:extLst>
                    <a:ext uri="{FF2B5EF4-FFF2-40B4-BE49-F238E27FC236}">
                      <a16:creationId xmlns:a16="http://schemas.microsoft.com/office/drawing/2014/main" id="{B87D0160-49C2-B5A9-AD8D-3EB2526D4D24}"/>
                    </a:ext>
                  </a:extLst>
                </p:cNvPr>
                <p:cNvGrpSpPr/>
                <p:nvPr/>
              </p:nvGrpSpPr>
              <p:grpSpPr>
                <a:xfrm>
                  <a:off x="754157" y="2075609"/>
                  <a:ext cx="3610566" cy="960262"/>
                  <a:chOff x="3790898" y="5423282"/>
                  <a:chExt cx="3610566" cy="960262"/>
                </a:xfrm>
              </p:grpSpPr>
              <p:sp>
                <p:nvSpPr>
                  <p:cNvPr id="34" name="Rectangle: Rounded Corners 33">
                    <a:extLst>
                      <a:ext uri="{FF2B5EF4-FFF2-40B4-BE49-F238E27FC236}">
                        <a16:creationId xmlns:a16="http://schemas.microsoft.com/office/drawing/2014/main" id="{F74C36EC-0975-DA65-CC29-5C8A0B7EB80E}"/>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5" name="Graphic 34">
                    <a:extLst>
                      <a:ext uri="{FF2B5EF4-FFF2-40B4-BE49-F238E27FC236}">
                        <a16:creationId xmlns:a16="http://schemas.microsoft.com/office/drawing/2014/main" id="{7D936DE3-10B8-4FAE-0104-C17CA80FAD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0346" y="5466459"/>
                    <a:ext cx="859148" cy="859148"/>
                  </a:xfrm>
                  <a:prstGeom prst="rect">
                    <a:avLst/>
                  </a:prstGeom>
                </p:spPr>
              </p:pic>
              <p:sp>
                <p:nvSpPr>
                  <p:cNvPr id="36" name="TextBox 35">
                    <a:extLst>
                      <a:ext uri="{FF2B5EF4-FFF2-40B4-BE49-F238E27FC236}">
                        <a16:creationId xmlns:a16="http://schemas.microsoft.com/office/drawing/2014/main" id="{C809722F-6F95-76F7-4D25-8269BB47598A}"/>
                      </a:ext>
                    </a:extLst>
                  </p:cNvPr>
                  <p:cNvSpPr txBox="1"/>
                  <p:nvPr/>
                </p:nvSpPr>
                <p:spPr>
                  <a:xfrm>
                    <a:off x="4376469" y="558948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Portal</a:t>
                    </a:r>
                  </a:p>
                </p:txBody>
              </p:sp>
            </p:grpSp>
            <p:grpSp>
              <p:nvGrpSpPr>
                <p:cNvPr id="14" name="Group 13">
                  <a:extLst>
                    <a:ext uri="{FF2B5EF4-FFF2-40B4-BE49-F238E27FC236}">
                      <a16:creationId xmlns:a16="http://schemas.microsoft.com/office/drawing/2014/main" id="{0485377C-B071-CC96-7FD6-22514B41CE77}"/>
                    </a:ext>
                  </a:extLst>
                </p:cNvPr>
                <p:cNvGrpSpPr/>
                <p:nvPr/>
              </p:nvGrpSpPr>
              <p:grpSpPr>
                <a:xfrm>
                  <a:off x="4539555" y="3238525"/>
                  <a:ext cx="3638430" cy="1001570"/>
                  <a:chOff x="3809041" y="5387870"/>
                  <a:chExt cx="3638430" cy="1001570"/>
                </a:xfrm>
              </p:grpSpPr>
              <p:sp>
                <p:nvSpPr>
                  <p:cNvPr id="31" name="Rectangle: Rounded Corners 30">
                    <a:extLst>
                      <a:ext uri="{FF2B5EF4-FFF2-40B4-BE49-F238E27FC236}">
                        <a16:creationId xmlns:a16="http://schemas.microsoft.com/office/drawing/2014/main" id="{2790A44A-0E91-F855-723E-7F8B87316D38}"/>
                      </a:ext>
                    </a:extLst>
                  </p:cNvPr>
                  <p:cNvSpPr/>
                  <p:nvPr/>
                </p:nvSpPr>
                <p:spPr bwMode="auto">
                  <a:xfrm>
                    <a:off x="3809041" y="5429178"/>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2" name="Graphic 31">
                    <a:extLst>
                      <a:ext uri="{FF2B5EF4-FFF2-40B4-BE49-F238E27FC236}">
                        <a16:creationId xmlns:a16="http://schemas.microsoft.com/office/drawing/2014/main" id="{0744830F-4556-0A93-D3CB-4D5499A834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900346" y="5466459"/>
                    <a:ext cx="859148" cy="859148"/>
                  </a:xfrm>
                  <a:prstGeom prst="rect">
                    <a:avLst/>
                  </a:prstGeom>
                </p:spPr>
              </p:pic>
              <p:sp>
                <p:nvSpPr>
                  <p:cNvPr id="33" name="TextBox 32">
                    <a:extLst>
                      <a:ext uri="{FF2B5EF4-FFF2-40B4-BE49-F238E27FC236}">
                        <a16:creationId xmlns:a16="http://schemas.microsoft.com/office/drawing/2014/main" id="{440B799B-68F7-F740-FE28-839ED93E301C}"/>
                      </a:ext>
                    </a:extLst>
                  </p:cNvPr>
                  <p:cNvSpPr txBox="1"/>
                  <p:nvPr/>
                </p:nvSpPr>
                <p:spPr>
                  <a:xfrm>
                    <a:off x="4376469" y="5387870"/>
                    <a:ext cx="307100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Command-Line Interface (CLI) </a:t>
                    </a:r>
                  </a:p>
                </p:txBody>
              </p:sp>
            </p:grpSp>
            <p:grpSp>
              <p:nvGrpSpPr>
                <p:cNvPr id="15" name="Group 14">
                  <a:extLst>
                    <a:ext uri="{FF2B5EF4-FFF2-40B4-BE49-F238E27FC236}">
                      <a16:creationId xmlns:a16="http://schemas.microsoft.com/office/drawing/2014/main" id="{1199757D-F9D4-F3C7-2451-47C4CC5D17A6}"/>
                    </a:ext>
                  </a:extLst>
                </p:cNvPr>
                <p:cNvGrpSpPr/>
                <p:nvPr/>
              </p:nvGrpSpPr>
              <p:grpSpPr>
                <a:xfrm>
                  <a:off x="4521413" y="2068229"/>
                  <a:ext cx="3610566" cy="960262"/>
                  <a:chOff x="3790898" y="5423282"/>
                  <a:chExt cx="3610566" cy="960262"/>
                </a:xfrm>
              </p:grpSpPr>
              <p:sp>
                <p:nvSpPr>
                  <p:cNvPr id="28" name="Rectangle: Rounded Corners 27">
                    <a:extLst>
                      <a:ext uri="{FF2B5EF4-FFF2-40B4-BE49-F238E27FC236}">
                        <a16:creationId xmlns:a16="http://schemas.microsoft.com/office/drawing/2014/main" id="{8F62F6DB-446C-06F9-0E92-293DC0AC492E}"/>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29" name="Graphic 28">
                    <a:extLst>
                      <a:ext uri="{FF2B5EF4-FFF2-40B4-BE49-F238E27FC236}">
                        <a16:creationId xmlns:a16="http://schemas.microsoft.com/office/drawing/2014/main" id="{90578ECE-D682-408A-1E9A-4BFB81EB533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900346" y="5466459"/>
                    <a:ext cx="859148" cy="859148"/>
                  </a:xfrm>
                  <a:prstGeom prst="rect">
                    <a:avLst/>
                  </a:prstGeom>
                </p:spPr>
              </p:pic>
              <p:sp>
                <p:nvSpPr>
                  <p:cNvPr id="30" name="TextBox 29">
                    <a:extLst>
                      <a:ext uri="{FF2B5EF4-FFF2-40B4-BE49-F238E27FC236}">
                        <a16:creationId xmlns:a16="http://schemas.microsoft.com/office/drawing/2014/main" id="{AFC2E852-E4B5-4CF0-20B8-97034D708DD0}"/>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PowerShell</a:t>
                    </a:r>
                  </a:p>
                </p:txBody>
              </p:sp>
            </p:grpSp>
            <p:grpSp>
              <p:nvGrpSpPr>
                <p:cNvPr id="16" name="Group 15">
                  <a:extLst>
                    <a:ext uri="{FF2B5EF4-FFF2-40B4-BE49-F238E27FC236}">
                      <a16:creationId xmlns:a16="http://schemas.microsoft.com/office/drawing/2014/main" id="{29F95CDD-14DC-038E-68A6-3FE9092A588E}"/>
                    </a:ext>
                  </a:extLst>
                </p:cNvPr>
                <p:cNvGrpSpPr/>
                <p:nvPr/>
              </p:nvGrpSpPr>
              <p:grpSpPr>
                <a:xfrm>
                  <a:off x="4521412" y="4443743"/>
                  <a:ext cx="3610566" cy="960262"/>
                  <a:chOff x="3790898" y="5423282"/>
                  <a:chExt cx="3610566" cy="960262"/>
                </a:xfrm>
              </p:grpSpPr>
              <p:sp>
                <p:nvSpPr>
                  <p:cNvPr id="25" name="Rectangle: Rounded Corners 24">
                    <a:extLst>
                      <a:ext uri="{FF2B5EF4-FFF2-40B4-BE49-F238E27FC236}">
                        <a16:creationId xmlns:a16="http://schemas.microsoft.com/office/drawing/2014/main" id="{5411C8ED-1021-89D0-8B63-704288619DEE}"/>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26" name="Graphic 25">
                    <a:extLst>
                      <a:ext uri="{FF2B5EF4-FFF2-40B4-BE49-F238E27FC236}">
                        <a16:creationId xmlns:a16="http://schemas.microsoft.com/office/drawing/2014/main" id="{415F1BAB-C5CF-C189-7BB5-E269773C0C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3900346" y="5466459"/>
                    <a:ext cx="859148" cy="859148"/>
                  </a:xfrm>
                  <a:prstGeom prst="rect">
                    <a:avLst/>
                  </a:prstGeom>
                </p:spPr>
              </p:pic>
              <p:sp>
                <p:nvSpPr>
                  <p:cNvPr id="27" name="TextBox 26">
                    <a:extLst>
                      <a:ext uri="{FF2B5EF4-FFF2-40B4-BE49-F238E27FC236}">
                        <a16:creationId xmlns:a16="http://schemas.microsoft.com/office/drawing/2014/main" id="{8BE16149-7004-DD2D-225C-B364A60E95A6}"/>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Cloud Shell</a:t>
                    </a:r>
                  </a:p>
                </p:txBody>
              </p:sp>
            </p:grpSp>
            <p:grpSp>
              <p:nvGrpSpPr>
                <p:cNvPr id="17" name="Group 16">
                  <a:extLst>
                    <a:ext uri="{FF2B5EF4-FFF2-40B4-BE49-F238E27FC236}">
                      <a16:creationId xmlns:a16="http://schemas.microsoft.com/office/drawing/2014/main" id="{C6677BFA-AC20-3D2F-71BD-1C3E6A41F131}"/>
                    </a:ext>
                  </a:extLst>
                </p:cNvPr>
                <p:cNvGrpSpPr/>
                <p:nvPr/>
              </p:nvGrpSpPr>
              <p:grpSpPr>
                <a:xfrm>
                  <a:off x="754157" y="3263611"/>
                  <a:ext cx="3610566" cy="960262"/>
                  <a:chOff x="3790898" y="5423282"/>
                  <a:chExt cx="3610566" cy="960262"/>
                </a:xfrm>
              </p:grpSpPr>
              <p:sp>
                <p:nvSpPr>
                  <p:cNvPr id="22" name="Rectangle: Rounded Corners 21">
                    <a:extLst>
                      <a:ext uri="{FF2B5EF4-FFF2-40B4-BE49-F238E27FC236}">
                        <a16:creationId xmlns:a16="http://schemas.microsoft.com/office/drawing/2014/main" id="{83B47D78-67D3-FBC9-DEC0-E912DBC5D7E9}"/>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23" name="Graphic 51">
                    <a:extLst>
                      <a:ext uri="{FF2B5EF4-FFF2-40B4-BE49-F238E27FC236}">
                        <a16:creationId xmlns:a16="http://schemas.microsoft.com/office/drawing/2014/main" id="{AC21564E-2355-B913-F65E-E22A8D4A15B1}"/>
                      </a:ext>
                    </a:extLst>
                  </p:cNvPr>
                  <p:cNvPicPr>
                    <a:picLocks noChangeAspect="1"/>
                  </p:cNvPicPr>
                  <p:nvPr/>
                </p:nvPicPr>
                <p:blipFill rotWithShape="1">
                  <a:blip r:embed="rId11">
                    <a:extLst>
                      <a:ext uri="{28A0092B-C50C-407E-A947-70E740481C1C}">
                        <a14:useLocalDpi xmlns:a14="http://schemas.microsoft.com/office/drawing/2010/main" val="0"/>
                      </a:ext>
                    </a:extLst>
                  </a:blip>
                  <a:srcRect l="16020" r="13695"/>
                  <a:stretch/>
                </p:blipFill>
                <p:spPr>
                  <a:xfrm>
                    <a:off x="3947587" y="5519865"/>
                    <a:ext cx="603850" cy="767096"/>
                  </a:xfrm>
                  <a:prstGeom prst="rect">
                    <a:avLst/>
                  </a:prstGeom>
                </p:spPr>
              </p:pic>
              <p:sp>
                <p:nvSpPr>
                  <p:cNvPr id="24" name="TextBox 23">
                    <a:extLst>
                      <a:ext uri="{FF2B5EF4-FFF2-40B4-BE49-F238E27FC236}">
                        <a16:creationId xmlns:a16="http://schemas.microsoft.com/office/drawing/2014/main" id="{6A7FD9F2-A688-9578-56F3-412EBB71A1BC}"/>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Azure Mobile App</a:t>
                    </a:r>
                  </a:p>
                </p:txBody>
              </p:sp>
            </p:grpSp>
            <p:grpSp>
              <p:nvGrpSpPr>
                <p:cNvPr id="18" name="Group 17">
                  <a:extLst>
                    <a:ext uri="{FF2B5EF4-FFF2-40B4-BE49-F238E27FC236}">
                      <a16:creationId xmlns:a16="http://schemas.microsoft.com/office/drawing/2014/main" id="{BF19388C-86BB-BADE-842D-441BB26D7624}"/>
                    </a:ext>
                  </a:extLst>
                </p:cNvPr>
                <p:cNvGrpSpPr/>
                <p:nvPr/>
              </p:nvGrpSpPr>
              <p:grpSpPr>
                <a:xfrm>
                  <a:off x="754157" y="4451123"/>
                  <a:ext cx="3610566" cy="960262"/>
                  <a:chOff x="3790898" y="5423282"/>
                  <a:chExt cx="3610566" cy="960262"/>
                </a:xfrm>
              </p:grpSpPr>
              <p:sp>
                <p:nvSpPr>
                  <p:cNvPr id="19" name="Rectangle: Rounded Corners 18">
                    <a:extLst>
                      <a:ext uri="{FF2B5EF4-FFF2-40B4-BE49-F238E27FC236}">
                        <a16:creationId xmlns:a16="http://schemas.microsoft.com/office/drawing/2014/main" id="{7239412D-20EA-9BF5-32D1-997A4B70A989}"/>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20" name="Graphic 19">
                    <a:extLst>
                      <a:ext uri="{FF2B5EF4-FFF2-40B4-BE49-F238E27FC236}">
                        <a16:creationId xmlns:a16="http://schemas.microsoft.com/office/drawing/2014/main" id="{990E5AD6-CDEF-9317-681E-08F5A707898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3832870" y="5473839"/>
                    <a:ext cx="814096" cy="814096"/>
                  </a:xfrm>
                  <a:prstGeom prst="rect">
                    <a:avLst/>
                  </a:prstGeom>
                </p:spPr>
              </p:pic>
              <p:sp>
                <p:nvSpPr>
                  <p:cNvPr id="21" name="TextBox 20">
                    <a:extLst>
                      <a:ext uri="{FF2B5EF4-FFF2-40B4-BE49-F238E27FC236}">
                        <a16:creationId xmlns:a16="http://schemas.microsoft.com/office/drawing/2014/main" id="{9F168708-37F5-BC44-8CA7-190F06506592}"/>
                      </a:ext>
                    </a:extLst>
                  </p:cNvPr>
                  <p:cNvSpPr txBox="1"/>
                  <p:nvPr/>
                </p:nvSpPr>
                <p:spPr>
                  <a:xfrm>
                    <a:off x="4267020" y="559686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REST API</a:t>
                    </a:r>
                  </a:p>
                </p:txBody>
              </p:sp>
            </p:grpSp>
          </p:grpSp>
        </p:grpSp>
        <p:sp>
          <p:nvSpPr>
            <p:cNvPr id="5" name="Arrow: Right 4">
              <a:extLst>
                <a:ext uri="{FF2B5EF4-FFF2-40B4-BE49-F238E27FC236}">
                  <a16:creationId xmlns:a16="http://schemas.microsoft.com/office/drawing/2014/main" id="{7D40E1B7-979D-AC1E-9389-4F523E8D4C19}"/>
                </a:ext>
              </a:extLst>
            </p:cNvPr>
            <p:cNvSpPr/>
            <p:nvPr/>
          </p:nvSpPr>
          <p:spPr bwMode="auto">
            <a:xfrm rot="5400000" flipV="1">
              <a:off x="5698970" y="5206765"/>
              <a:ext cx="343272" cy="3110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CB1A6F67-54A3-51E1-A2FD-C78494CC7E7C}"/>
                </a:ext>
              </a:extLst>
            </p:cNvPr>
            <p:cNvGrpSpPr/>
            <p:nvPr/>
          </p:nvGrpSpPr>
          <p:grpSpPr>
            <a:xfrm>
              <a:off x="3935785" y="5498410"/>
              <a:ext cx="3777504" cy="896083"/>
              <a:chOff x="3388177" y="5515213"/>
              <a:chExt cx="3777504" cy="896083"/>
            </a:xfrm>
          </p:grpSpPr>
          <p:grpSp>
            <p:nvGrpSpPr>
              <p:cNvPr id="7" name="Group 6">
                <a:extLst>
                  <a:ext uri="{FF2B5EF4-FFF2-40B4-BE49-F238E27FC236}">
                    <a16:creationId xmlns:a16="http://schemas.microsoft.com/office/drawing/2014/main" id="{E89D0A95-FCF4-29DE-4E97-DE91B10AF2F3}"/>
                  </a:ext>
                </a:extLst>
              </p:cNvPr>
              <p:cNvGrpSpPr/>
              <p:nvPr/>
            </p:nvGrpSpPr>
            <p:grpSpPr>
              <a:xfrm rot="5400000">
                <a:off x="4828887" y="4074503"/>
                <a:ext cx="896083" cy="3777504"/>
                <a:chOff x="9213887" y="1566895"/>
                <a:chExt cx="1282588" cy="4294754"/>
              </a:xfrm>
            </p:grpSpPr>
            <p:sp>
              <p:nvSpPr>
                <p:cNvPr id="9" name="Rectangle 8">
                  <a:extLst>
                    <a:ext uri="{FF2B5EF4-FFF2-40B4-BE49-F238E27FC236}">
                      <a16:creationId xmlns:a16="http://schemas.microsoft.com/office/drawing/2014/main" id="{1954B7AA-243C-37F0-7AF1-DCFF3A53BA29}"/>
                    </a:ext>
                  </a:extLst>
                </p:cNvPr>
                <p:cNvSpPr/>
                <p:nvPr/>
              </p:nvSpPr>
              <p:spPr bwMode="auto">
                <a:xfrm>
                  <a:off x="9288191" y="1571451"/>
                  <a:ext cx="1208284" cy="429019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963C71B7-49B4-B731-EFD7-7820D5153E2F}"/>
                    </a:ext>
                  </a:extLst>
                </p:cNvPr>
                <p:cNvSpPr txBox="1"/>
                <p:nvPr/>
              </p:nvSpPr>
              <p:spPr>
                <a:xfrm rot="16200000">
                  <a:off x="7809629" y="2971153"/>
                  <a:ext cx="3768781" cy="960265"/>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Resource Manager (ARM)</a:t>
                  </a:r>
                </a:p>
              </p:txBody>
            </p:sp>
          </p:grpSp>
          <p:pic>
            <p:nvPicPr>
              <p:cNvPr id="8" name="Graphic 7">
                <a:extLst>
                  <a:ext uri="{FF2B5EF4-FFF2-40B4-BE49-F238E27FC236}">
                    <a16:creationId xmlns:a16="http://schemas.microsoft.com/office/drawing/2014/main" id="{83F3B080-0CDA-80F1-5FEB-83F80F827AE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44155" y="5682585"/>
                <a:ext cx="613282" cy="613282"/>
              </a:xfrm>
              <a:prstGeom prst="rect">
                <a:avLst/>
              </a:prstGeom>
            </p:spPr>
          </p:pic>
        </p:grpSp>
      </p:grpSp>
    </p:spTree>
    <p:extLst>
      <p:ext uri="{BB962C8B-B14F-4D97-AF65-F5344CB8AC3E}">
        <p14:creationId xmlns:p14="http://schemas.microsoft.com/office/powerpoint/2010/main" val="109648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8F6F-EC13-434E-A696-5C9742BCB567}"/>
              </a:ext>
            </a:extLst>
          </p:cNvPr>
          <p:cNvSpPr>
            <a:spLocks noGrp="1"/>
          </p:cNvSpPr>
          <p:nvPr>
            <p:ph type="title"/>
          </p:nvPr>
        </p:nvSpPr>
        <p:spPr>
          <a:xfrm>
            <a:off x="418643" y="344570"/>
            <a:ext cx="9207678" cy="680196"/>
          </a:xfrm>
        </p:spPr>
        <p:txBody>
          <a:bodyPr>
            <a:normAutofit fontScale="90000"/>
          </a:bodyPr>
          <a:lstStyle/>
          <a:p>
            <a:r>
              <a:rPr lang="en-US" b="1" dirty="0"/>
              <a:t>Azure Resource Manager (ARM) templates</a:t>
            </a:r>
          </a:p>
        </p:txBody>
      </p:sp>
      <p:sp>
        <p:nvSpPr>
          <p:cNvPr id="3" name="Content Placeholder 2">
            <a:extLst>
              <a:ext uri="{FF2B5EF4-FFF2-40B4-BE49-F238E27FC236}">
                <a16:creationId xmlns:a16="http://schemas.microsoft.com/office/drawing/2014/main" id="{FC6A2CA4-6F40-77ED-3AF6-B8FAA51717A0}"/>
              </a:ext>
            </a:extLst>
          </p:cNvPr>
          <p:cNvSpPr txBox="1">
            <a:spLocks/>
          </p:cNvSpPr>
          <p:nvPr/>
        </p:nvSpPr>
        <p:spPr>
          <a:xfrm>
            <a:off x="439105" y="1484266"/>
            <a:ext cx="11340811" cy="4278094"/>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171717"/>
                </a:solidFill>
                <a:latin typeface="Segoe UI Semibold" panose="020B0702040204020203" pitchFamily="34" charset="0"/>
                <a:cs typeface="Segoe UI Semibold" panose="020B0702040204020203" pitchFamily="34" charset="0"/>
              </a:rPr>
              <a:t>Azure Resource Manager (ARM) </a:t>
            </a:r>
            <a:r>
              <a:rPr lang="en-US" dirty="0">
                <a:solidFill>
                  <a:srgbClr val="171717"/>
                </a:solidFill>
                <a:latin typeface="Segoe UI" panose="020B0502040204020203" pitchFamily="34" charset="0"/>
              </a:rPr>
              <a:t>templates are JavaScript Object Notation (JSON) files that can be used to create and deploy Azure infrastructure without having to write programing commands.</a:t>
            </a:r>
          </a:p>
          <a:p>
            <a:pPr marL="342900" indent="-342900">
              <a:buFont typeface="Arial" panose="020B0604020202020204" pitchFamily="34" charset="0"/>
              <a:buChar char="•"/>
            </a:pPr>
            <a:r>
              <a:rPr lang="en-US" dirty="0">
                <a:solidFill>
                  <a:srgbClr val="171717"/>
                </a:solidFill>
                <a:latin typeface="Segoe UI" panose="020B0502040204020203" pitchFamily="34" charset="0"/>
              </a:rPr>
              <a:t>Declarative syntax</a:t>
            </a:r>
          </a:p>
          <a:p>
            <a:pPr marL="342900" indent="-342900">
              <a:buFont typeface="Arial" panose="020B0604020202020204" pitchFamily="34" charset="0"/>
              <a:buChar char="•"/>
            </a:pPr>
            <a:r>
              <a:rPr lang="en-US" dirty="0">
                <a:solidFill>
                  <a:srgbClr val="171717"/>
                </a:solidFill>
                <a:latin typeface="Segoe UI" panose="020B0502040204020203" pitchFamily="34" charset="0"/>
              </a:rPr>
              <a:t>Repeatable results</a:t>
            </a:r>
          </a:p>
          <a:p>
            <a:pPr marL="342900" indent="-342900">
              <a:buFont typeface="Arial" panose="020B0604020202020204" pitchFamily="34" charset="0"/>
              <a:buChar char="•"/>
            </a:pPr>
            <a:r>
              <a:rPr lang="en-US" dirty="0">
                <a:solidFill>
                  <a:srgbClr val="171717"/>
                </a:solidFill>
                <a:latin typeface="Segoe UI" panose="020B0502040204020203" pitchFamily="34" charset="0"/>
              </a:rPr>
              <a:t>Orchestration</a:t>
            </a:r>
          </a:p>
          <a:p>
            <a:pPr marL="342900" indent="-342900">
              <a:buFont typeface="Arial" panose="020B0604020202020204" pitchFamily="34" charset="0"/>
              <a:buChar char="•"/>
            </a:pPr>
            <a:r>
              <a:rPr lang="en-US" dirty="0">
                <a:solidFill>
                  <a:srgbClr val="171717"/>
                </a:solidFill>
                <a:latin typeface="Segoe UI" panose="020B0502040204020203" pitchFamily="34" charset="0"/>
              </a:rPr>
              <a:t>Modular files</a:t>
            </a:r>
          </a:p>
          <a:p>
            <a:pPr marL="342900" indent="-342900">
              <a:buFont typeface="Arial" panose="020B0604020202020204" pitchFamily="34" charset="0"/>
              <a:buChar char="•"/>
            </a:pPr>
            <a:r>
              <a:rPr lang="en-US" dirty="0">
                <a:solidFill>
                  <a:srgbClr val="171717"/>
                </a:solidFill>
                <a:latin typeface="Segoe UI" panose="020B0502040204020203" pitchFamily="34" charset="0"/>
              </a:rPr>
              <a:t>Built-in validation</a:t>
            </a:r>
          </a:p>
          <a:p>
            <a:pPr marL="342900" indent="-342900">
              <a:buFont typeface="Arial" panose="020B0604020202020204" pitchFamily="34" charset="0"/>
              <a:buChar char="•"/>
            </a:pPr>
            <a:r>
              <a:rPr lang="en-US" dirty="0">
                <a:solidFill>
                  <a:srgbClr val="171717"/>
                </a:solidFill>
                <a:latin typeface="Segoe UI" panose="020B0502040204020203" pitchFamily="34" charset="0"/>
              </a:rPr>
              <a:t>Exportable code</a:t>
            </a:r>
            <a:endParaRPr lang="en-US" dirty="0"/>
          </a:p>
        </p:txBody>
      </p:sp>
      <p:pic>
        <p:nvPicPr>
          <p:cNvPr id="4" name="Picture 2" descr="Template deployment comparison">
            <a:extLst>
              <a:ext uri="{FF2B5EF4-FFF2-40B4-BE49-F238E27FC236}">
                <a16:creationId xmlns:a16="http://schemas.microsoft.com/office/drawing/2014/main" id="{5A0DF5DC-AD79-C995-2D86-943842D64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839" y="2946914"/>
            <a:ext cx="7007830" cy="323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85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91" y="1434851"/>
            <a:ext cx="4819728" cy="1200329"/>
          </a:xfrm>
        </p:spPr>
        <p:txBody>
          <a:bodyPr/>
          <a:lstStyle/>
          <a:p>
            <a:r>
              <a:rPr lang="en-US" sz="4000" b="1" dirty="0"/>
              <a:t>3.D. Monitoring Tools in Azure</a:t>
            </a:r>
          </a:p>
        </p:txBody>
      </p:sp>
      <p:sp>
        <p:nvSpPr>
          <p:cNvPr id="3" name="Text Placeholder 2"/>
          <p:cNvSpPr>
            <a:spLocks noGrp="1"/>
          </p:cNvSpPr>
          <p:nvPr>
            <p:ph type="body" sz="quarter" idx="12"/>
          </p:nvPr>
        </p:nvSpPr>
        <p:spPr>
          <a:xfrm>
            <a:off x="530562" y="3002159"/>
            <a:ext cx="4925694" cy="1384995"/>
          </a:xfrm>
        </p:spPr>
        <p:txBody>
          <a:bodyPr/>
          <a:lstStyle/>
          <a:p>
            <a:pPr marL="342900" indent="-342900">
              <a:buFont typeface="Arial" panose="020B0604020202020204" pitchFamily="34" charset="0"/>
              <a:buChar char="•"/>
            </a:pPr>
            <a:r>
              <a:rPr lang="en-US" dirty="0"/>
              <a:t>Azure Advisor</a:t>
            </a:r>
          </a:p>
          <a:p>
            <a:pPr marL="342900" indent="-342900">
              <a:buFont typeface="Arial" panose="020B0604020202020204" pitchFamily="34" charset="0"/>
              <a:buChar char="•"/>
            </a:pPr>
            <a:r>
              <a:rPr lang="en-US" dirty="0"/>
              <a:t>Azure Service Health</a:t>
            </a:r>
          </a:p>
          <a:p>
            <a:pPr marL="342900" indent="-342900">
              <a:buFont typeface="Arial" panose="020B0604020202020204" pitchFamily="34" charset="0"/>
              <a:buChar char="•"/>
            </a:pPr>
            <a:r>
              <a:rPr lang="en-US" dirty="0"/>
              <a:t>Azure Monitor including Log Analytics, Azure Monitor Alerts, and Application Insights</a:t>
            </a:r>
          </a:p>
        </p:txBody>
      </p:sp>
    </p:spTree>
    <p:extLst>
      <p:ext uri="{BB962C8B-B14F-4D97-AF65-F5344CB8AC3E}">
        <p14:creationId xmlns:p14="http://schemas.microsoft.com/office/powerpoint/2010/main" val="333454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30A3FE5B-031F-39DD-10FC-971C77452CAD}"/>
              </a:ext>
            </a:extLst>
          </p:cNvPr>
          <p:cNvSpPr>
            <a:spLocks noGrp="1"/>
          </p:cNvSpPr>
          <p:nvPr>
            <p:ph type="title"/>
          </p:nvPr>
        </p:nvSpPr>
        <p:spPr>
          <a:xfrm>
            <a:off x="378450" y="278372"/>
            <a:ext cx="3168619" cy="680196"/>
          </a:xfrm>
        </p:spPr>
        <p:txBody>
          <a:bodyPr>
            <a:normAutofit fontScale="90000"/>
          </a:bodyPr>
          <a:lstStyle/>
          <a:p>
            <a:r>
              <a:rPr lang="en-US" b="1" noProof="0" dirty="0"/>
              <a:t>Azure Advisor</a:t>
            </a:r>
          </a:p>
        </p:txBody>
      </p:sp>
      <p:sp>
        <p:nvSpPr>
          <p:cNvPr id="3" name="Text Placeholder 2">
            <a:extLst>
              <a:ext uri="{FF2B5EF4-FFF2-40B4-BE49-F238E27FC236}">
                <a16:creationId xmlns:a16="http://schemas.microsoft.com/office/drawing/2014/main" id="{F3C6C5E5-2A64-DB16-D704-80B602F4AD9C}"/>
              </a:ext>
            </a:extLst>
          </p:cNvPr>
          <p:cNvSpPr txBox="1">
            <a:spLocks/>
          </p:cNvSpPr>
          <p:nvPr/>
        </p:nvSpPr>
        <p:spPr>
          <a:xfrm>
            <a:off x="462447" y="1236939"/>
            <a:ext cx="11528787" cy="1422377"/>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8">
              <a:lnSpc>
                <a:spcPct val="115000"/>
              </a:lnSpc>
              <a:spcBef>
                <a:spcPts val="567"/>
              </a:spcBef>
              <a:buClr>
                <a:srgbClr val="1A1A1A"/>
              </a:buClr>
            </a:pPr>
            <a:r>
              <a:rPr lang="en-US" b="1"/>
              <a:t>Azure Advisor </a:t>
            </a:r>
            <a:r>
              <a:rPr lang="en-US"/>
              <a:t>analyzes deployed Azure resources and makes recommendations based on best practices to optimize Azure deployments. </a:t>
            </a:r>
            <a:endParaRPr lang="en-US">
              <a:solidFill>
                <a:srgbClr val="171717"/>
              </a:solidFill>
              <a:latin typeface="Segoe UI" panose="020B0502040204020203" pitchFamily="34" charset="0"/>
            </a:endParaRPr>
          </a:p>
        </p:txBody>
      </p:sp>
      <p:sp>
        <p:nvSpPr>
          <p:cNvPr id="4" name="Text Placeholder 2">
            <a:extLst>
              <a:ext uri="{FF2B5EF4-FFF2-40B4-BE49-F238E27FC236}">
                <a16:creationId xmlns:a16="http://schemas.microsoft.com/office/drawing/2014/main" id="{D043D21D-F10D-72E2-4A46-FE55A8B45C56}"/>
              </a:ext>
            </a:extLst>
          </p:cNvPr>
          <p:cNvSpPr txBox="1">
            <a:spLocks/>
          </p:cNvSpPr>
          <p:nvPr/>
        </p:nvSpPr>
        <p:spPr>
          <a:xfrm>
            <a:off x="1074785" y="2248984"/>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Reliability</a:t>
            </a:r>
          </a:p>
          <a:p>
            <a:pPr marL="342900" indent="-342900">
              <a:buFont typeface="Arial" panose="020B0604020202020204" pitchFamily="34" charset="0"/>
              <a:buChar char="•"/>
            </a:pPr>
            <a:r>
              <a:rPr lang="en-US">
                <a:solidFill>
                  <a:srgbClr val="171717"/>
                </a:solidFill>
                <a:latin typeface="Segoe UI" panose="020B0502040204020203" pitchFamily="34" charset="0"/>
              </a:rPr>
              <a:t>Security</a:t>
            </a:r>
          </a:p>
          <a:p>
            <a:pPr marL="342900" indent="-342900">
              <a:buFont typeface="Arial" panose="020B0604020202020204" pitchFamily="34" charset="0"/>
              <a:buChar char="•"/>
            </a:pPr>
            <a:r>
              <a:rPr lang="en-US">
                <a:solidFill>
                  <a:srgbClr val="171717"/>
                </a:solidFill>
                <a:latin typeface="Segoe UI" panose="020B0502040204020203" pitchFamily="34" charset="0"/>
              </a:rPr>
              <a:t>Performance</a:t>
            </a:r>
          </a:p>
          <a:p>
            <a:pPr marL="342900" indent="-342900">
              <a:buFont typeface="Arial" panose="020B0604020202020204" pitchFamily="34" charset="0"/>
              <a:buChar char="•"/>
            </a:pPr>
            <a:r>
              <a:rPr lang="en-US">
                <a:solidFill>
                  <a:srgbClr val="171717"/>
                </a:solidFill>
                <a:latin typeface="Segoe UI" panose="020B0502040204020203" pitchFamily="34" charset="0"/>
              </a:rPr>
              <a:t>Cost</a:t>
            </a:r>
          </a:p>
          <a:p>
            <a:pPr marL="342900" indent="-342900">
              <a:buFont typeface="Arial" panose="020B0604020202020204" pitchFamily="34" charset="0"/>
              <a:buChar char="•"/>
            </a:pPr>
            <a:r>
              <a:rPr lang="en-US">
                <a:solidFill>
                  <a:srgbClr val="171717"/>
                </a:solidFill>
                <a:latin typeface="Segoe UI" panose="020B0502040204020203" pitchFamily="34" charset="0"/>
              </a:rPr>
              <a:t>Operational Excellence</a:t>
            </a:r>
            <a:endParaRPr lang="en-US"/>
          </a:p>
        </p:txBody>
      </p:sp>
      <p:pic>
        <p:nvPicPr>
          <p:cNvPr id="5" name="Graphic 4">
            <a:extLst>
              <a:ext uri="{FF2B5EF4-FFF2-40B4-BE49-F238E27FC236}">
                <a16:creationId xmlns:a16="http://schemas.microsoft.com/office/drawing/2014/main" id="{C84EF3B3-2274-2412-6E1D-80D59FF44E0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07175" y="212010"/>
            <a:ext cx="1422378" cy="1422378"/>
          </a:xfrm>
          <a:prstGeom prst="rect">
            <a:avLst/>
          </a:prstGeom>
        </p:spPr>
      </p:pic>
      <p:pic>
        <p:nvPicPr>
          <p:cNvPr id="6" name="Picture 5" descr="Screenshot of Azure Advisor showing available recommendations to increase Availability, Security, and Operational Excellence.  Along with cost reduction options.">
            <a:extLst>
              <a:ext uri="{FF2B5EF4-FFF2-40B4-BE49-F238E27FC236}">
                <a16:creationId xmlns:a16="http://schemas.microsoft.com/office/drawing/2014/main" id="{DE0A6C34-CD03-1553-D1DB-2A5F2DF1C370}"/>
              </a:ext>
            </a:extLst>
          </p:cNvPr>
          <p:cNvPicPr>
            <a:picLocks noChangeAspect="1"/>
          </p:cNvPicPr>
          <p:nvPr/>
        </p:nvPicPr>
        <p:blipFill>
          <a:blip r:embed="rId5"/>
          <a:stretch>
            <a:fillRect/>
          </a:stretch>
        </p:blipFill>
        <p:spPr>
          <a:xfrm>
            <a:off x="5376722" y="2659316"/>
            <a:ext cx="5095875" cy="2867025"/>
          </a:xfrm>
          <a:prstGeom prst="rect">
            <a:avLst/>
          </a:prstGeom>
        </p:spPr>
      </p:pic>
      <p:sp>
        <p:nvSpPr>
          <p:cNvPr id="7" name="Footer Placeholder 1">
            <a:extLst>
              <a:ext uri="{FF2B5EF4-FFF2-40B4-BE49-F238E27FC236}">
                <a16:creationId xmlns:a16="http://schemas.microsoft.com/office/drawing/2014/main" id="{BB8B928F-B33C-EAB0-3DC2-A765AC8A9CE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08778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C44E9EDD-BFF9-9308-A212-E321F4E8F64E}"/>
              </a:ext>
            </a:extLst>
          </p:cNvPr>
          <p:cNvSpPr>
            <a:spLocks noGrp="1"/>
          </p:cNvSpPr>
          <p:nvPr>
            <p:ph type="title"/>
          </p:nvPr>
        </p:nvSpPr>
        <p:spPr>
          <a:xfrm>
            <a:off x="418643" y="330278"/>
            <a:ext cx="3259054" cy="680196"/>
          </a:xfrm>
        </p:spPr>
        <p:txBody>
          <a:bodyPr>
            <a:normAutofit fontScale="90000"/>
          </a:bodyPr>
          <a:lstStyle/>
          <a:p>
            <a:r>
              <a:rPr lang="en-US" b="1" noProof="0" dirty="0"/>
              <a:t>Azure Monitor</a:t>
            </a:r>
          </a:p>
        </p:txBody>
      </p:sp>
      <p:sp>
        <p:nvSpPr>
          <p:cNvPr id="3" name="Content Placeholder 1">
            <a:extLst>
              <a:ext uri="{FF2B5EF4-FFF2-40B4-BE49-F238E27FC236}">
                <a16:creationId xmlns:a16="http://schemas.microsoft.com/office/drawing/2014/main" id="{235ED206-F3B3-251F-3309-5A05D8B84203}"/>
              </a:ext>
            </a:extLst>
          </p:cNvPr>
          <p:cNvSpPr txBox="1">
            <a:spLocks/>
          </p:cNvSpPr>
          <p:nvPr/>
        </p:nvSpPr>
        <p:spPr>
          <a:xfrm>
            <a:off x="418643" y="1291692"/>
            <a:ext cx="11340811" cy="1292662"/>
          </a:xfrm>
          <a:prstGeom prst="rect">
            <a:avLst/>
          </a:prstGeom>
        </p:spPr>
        <p:txBody>
          <a:bodyPr vert="horz" wrap="square" lIns="0" tIns="91440" rIns="146304" bIns="9144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b="1"/>
              <a:t>Azure Monitor </a:t>
            </a:r>
            <a:r>
              <a:rPr lang="en-US">
                <a:solidFill>
                  <a:srgbClr val="171717"/>
                </a:solidFill>
                <a:latin typeface="Segoe UI"/>
                <a:cs typeface="Segoe UI"/>
              </a:rPr>
              <a:t>maximizes the availability and performance of applications and services by collecting, analyzing, and acting on telemetry from cloud and on-premises environments. </a:t>
            </a:r>
          </a:p>
        </p:txBody>
      </p:sp>
      <p:sp>
        <p:nvSpPr>
          <p:cNvPr id="4" name="Text Placeholder 2">
            <a:extLst>
              <a:ext uri="{FF2B5EF4-FFF2-40B4-BE49-F238E27FC236}">
                <a16:creationId xmlns:a16="http://schemas.microsoft.com/office/drawing/2014/main" id="{657F8848-F1E3-81F1-67D7-540DD316D006}"/>
              </a:ext>
            </a:extLst>
          </p:cNvPr>
          <p:cNvSpPr txBox="1">
            <a:spLocks/>
          </p:cNvSpPr>
          <p:nvPr/>
        </p:nvSpPr>
        <p:spPr>
          <a:xfrm>
            <a:off x="1074785" y="2582983"/>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solidFill>
                  <a:srgbClr val="171717"/>
                </a:solidFill>
                <a:latin typeface="Segoe UI" panose="020B0502040204020203" pitchFamily="34" charset="0"/>
              </a:rPr>
              <a:t>Application Insights</a:t>
            </a:r>
          </a:p>
          <a:p>
            <a:pPr marL="342900" indent="-342900">
              <a:buFont typeface="Arial" panose="020B0604020202020204" pitchFamily="34" charset="0"/>
              <a:buChar char="•"/>
            </a:pPr>
            <a:r>
              <a:rPr lang="en-US" dirty="0">
                <a:solidFill>
                  <a:srgbClr val="171717"/>
                </a:solidFill>
                <a:latin typeface="Segoe UI" panose="020B0502040204020203" pitchFamily="34" charset="0"/>
              </a:rPr>
              <a:t>Log Analytics</a:t>
            </a:r>
          </a:p>
          <a:p>
            <a:pPr marL="342900" indent="-342900">
              <a:buFont typeface="Arial" panose="020B0604020202020204" pitchFamily="34" charset="0"/>
              <a:buChar char="•"/>
            </a:pPr>
            <a:r>
              <a:rPr lang="en-US" dirty="0">
                <a:solidFill>
                  <a:srgbClr val="171717"/>
                </a:solidFill>
                <a:latin typeface="Segoe UI" panose="020B0502040204020203" pitchFamily="34" charset="0"/>
              </a:rPr>
              <a:t>Smart Alerts</a:t>
            </a:r>
          </a:p>
          <a:p>
            <a:pPr marL="342900" indent="-342900">
              <a:buFont typeface="Arial" panose="020B0604020202020204" pitchFamily="34" charset="0"/>
              <a:buChar char="•"/>
            </a:pPr>
            <a:r>
              <a:rPr lang="en-US" dirty="0">
                <a:solidFill>
                  <a:srgbClr val="171717"/>
                </a:solidFill>
                <a:latin typeface="Segoe UI" panose="020B0502040204020203" pitchFamily="34" charset="0"/>
              </a:rPr>
              <a:t>Automation Actions</a:t>
            </a:r>
          </a:p>
          <a:p>
            <a:pPr marL="342900" indent="-342900">
              <a:buFont typeface="Arial" panose="020B0604020202020204" pitchFamily="34" charset="0"/>
              <a:buChar char="•"/>
            </a:pPr>
            <a:r>
              <a:rPr lang="en-US" dirty="0">
                <a:solidFill>
                  <a:srgbClr val="171717"/>
                </a:solidFill>
                <a:latin typeface="Segoe UI" panose="020B0502040204020203" pitchFamily="34" charset="0"/>
              </a:rPr>
              <a:t>Customized Dashboards</a:t>
            </a:r>
            <a:endParaRPr lang="en-US" dirty="0"/>
          </a:p>
        </p:txBody>
      </p:sp>
      <p:pic>
        <p:nvPicPr>
          <p:cNvPr id="5" name="Graphic 4">
            <a:extLst>
              <a:ext uri="{FF2B5EF4-FFF2-40B4-BE49-F238E27FC236}">
                <a16:creationId xmlns:a16="http://schemas.microsoft.com/office/drawing/2014/main" id="{F5C6FB2A-A343-BDBF-E781-C3AC7DEEBD6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6837" y="2865572"/>
            <a:ext cx="2816149" cy="2816149"/>
          </a:xfrm>
          <a:prstGeom prst="rect">
            <a:avLst/>
          </a:prstGeom>
        </p:spPr>
      </p:pic>
    </p:spTree>
    <p:extLst>
      <p:ext uri="{BB962C8B-B14F-4D97-AF65-F5344CB8AC3E}">
        <p14:creationId xmlns:p14="http://schemas.microsoft.com/office/powerpoint/2010/main" val="279087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6E8B65-2A1A-BFF1-47D0-5FAB745BA144}"/>
              </a:ext>
            </a:extLst>
          </p:cNvPr>
          <p:cNvSpPr>
            <a:spLocks noGrp="1"/>
          </p:cNvSpPr>
          <p:nvPr>
            <p:ph type="title"/>
          </p:nvPr>
        </p:nvSpPr>
        <p:spPr>
          <a:xfrm>
            <a:off x="267918" y="179237"/>
            <a:ext cx="5238579" cy="680196"/>
          </a:xfrm>
        </p:spPr>
        <p:txBody>
          <a:bodyPr>
            <a:normAutofit fontScale="90000"/>
          </a:bodyPr>
          <a:lstStyle/>
          <a:p>
            <a:r>
              <a:rPr lang="en-US" b="1" dirty="0"/>
              <a:t>On-Premise Data Center</a:t>
            </a:r>
          </a:p>
        </p:txBody>
      </p:sp>
      <p:pic>
        <p:nvPicPr>
          <p:cNvPr id="9" name="Picture 2" descr="https://www.myvirtualjourney.com/wp-content/uploads/2017/11/traditional-data-center.jpg">
            <a:extLst>
              <a:ext uri="{FF2B5EF4-FFF2-40B4-BE49-F238E27FC236}">
                <a16:creationId xmlns:a16="http://schemas.microsoft.com/office/drawing/2014/main" id="{BEF89208-19C7-5085-1053-1C81444B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86" y="1495425"/>
            <a:ext cx="5949458" cy="38671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a:extLst>
              <a:ext uri="{FF2B5EF4-FFF2-40B4-BE49-F238E27FC236}">
                <a16:creationId xmlns:a16="http://schemas.microsoft.com/office/drawing/2014/main" id="{C9863831-FF96-EDA0-4AE3-D75C2924104C}"/>
              </a:ext>
            </a:extLst>
          </p:cNvPr>
          <p:cNvSpPr txBox="1">
            <a:spLocks/>
          </p:cNvSpPr>
          <p:nvPr/>
        </p:nvSpPr>
        <p:spPr>
          <a:xfrm>
            <a:off x="6552335" y="1478101"/>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b="1" dirty="0">
                <a:gradFill>
                  <a:gsLst>
                    <a:gs pos="0">
                      <a:srgbClr val="FFFFFF"/>
                    </a:gs>
                    <a:gs pos="100000">
                      <a:srgbClr val="FFFFFF"/>
                    </a:gs>
                  </a:gsLst>
                  <a:lin ang="5400000" scaled="0"/>
                </a:gradFill>
                <a:cs typeface="Segoe UI" pitchFamily="34" charset="0"/>
              </a:rPr>
              <a:t>Higher Capital Expenditure</a:t>
            </a:r>
          </a:p>
        </p:txBody>
      </p:sp>
      <p:sp>
        <p:nvSpPr>
          <p:cNvPr id="11" name="Text Placeholder 1">
            <a:extLst>
              <a:ext uri="{FF2B5EF4-FFF2-40B4-BE49-F238E27FC236}">
                <a16:creationId xmlns:a16="http://schemas.microsoft.com/office/drawing/2014/main" id="{453C48EF-023A-58E6-9B31-20BF83B3016B}"/>
              </a:ext>
            </a:extLst>
          </p:cNvPr>
          <p:cNvSpPr txBox="1">
            <a:spLocks/>
          </p:cNvSpPr>
          <p:nvPr/>
        </p:nvSpPr>
        <p:spPr>
          <a:xfrm>
            <a:off x="6552335" y="2309404"/>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b="1" dirty="0">
                <a:gradFill>
                  <a:gsLst>
                    <a:gs pos="0">
                      <a:srgbClr val="FFFFFF"/>
                    </a:gs>
                    <a:gs pos="100000">
                      <a:srgbClr val="FFFFFF"/>
                    </a:gs>
                  </a:gsLst>
                  <a:lin ang="5400000" scaled="0"/>
                </a:gradFill>
                <a:cs typeface="Segoe UI"/>
              </a:rPr>
              <a:t>Limited Scalability</a:t>
            </a:r>
          </a:p>
        </p:txBody>
      </p:sp>
      <p:sp>
        <p:nvSpPr>
          <p:cNvPr id="12" name="Text Placeholder 15">
            <a:extLst>
              <a:ext uri="{FF2B5EF4-FFF2-40B4-BE49-F238E27FC236}">
                <a16:creationId xmlns:a16="http://schemas.microsoft.com/office/drawing/2014/main" id="{C6D4E30A-4311-F384-BBF1-063892688294}"/>
              </a:ext>
            </a:extLst>
          </p:cNvPr>
          <p:cNvSpPr txBox="1">
            <a:spLocks/>
          </p:cNvSpPr>
          <p:nvPr/>
        </p:nvSpPr>
        <p:spPr>
          <a:xfrm>
            <a:off x="6552335" y="3137103"/>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b="1" dirty="0">
                <a:gradFill>
                  <a:gsLst>
                    <a:gs pos="0">
                      <a:srgbClr val="FFFFFF"/>
                    </a:gs>
                    <a:gs pos="100000">
                      <a:srgbClr val="FFFFFF"/>
                    </a:gs>
                  </a:gsLst>
                  <a:lin ang="5400000" scaled="0"/>
                </a:gradFill>
                <a:cs typeface="Segoe UI"/>
              </a:rPr>
              <a:t>Unreliability</a:t>
            </a: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 Placeholder 18">
            <a:extLst>
              <a:ext uri="{FF2B5EF4-FFF2-40B4-BE49-F238E27FC236}">
                <a16:creationId xmlns:a16="http://schemas.microsoft.com/office/drawing/2014/main" id="{9AA81452-D148-5626-21E7-1380DD5D1DA5}"/>
              </a:ext>
            </a:extLst>
          </p:cNvPr>
          <p:cNvSpPr txBox="1">
            <a:spLocks/>
          </p:cNvSpPr>
          <p:nvPr/>
        </p:nvSpPr>
        <p:spPr>
          <a:xfrm>
            <a:off x="6552335" y="3898276"/>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b="1" dirty="0">
                <a:gradFill>
                  <a:gsLst>
                    <a:gs pos="0">
                      <a:srgbClr val="FFFFFF"/>
                    </a:gs>
                    <a:gs pos="100000">
                      <a:srgbClr val="FFFFFF"/>
                    </a:gs>
                  </a:gsLst>
                  <a:lin ang="5400000" scaled="0"/>
                </a:gradFill>
                <a:cs typeface="Segoe UI" pitchFamily="34" charset="0"/>
              </a:rPr>
              <a:t>Higher Maintenance</a:t>
            </a:r>
          </a:p>
        </p:txBody>
      </p:sp>
      <p:sp>
        <p:nvSpPr>
          <p:cNvPr id="14" name="Rectangle 13">
            <a:extLst>
              <a:ext uri="{FF2B5EF4-FFF2-40B4-BE49-F238E27FC236}">
                <a16:creationId xmlns:a16="http://schemas.microsoft.com/office/drawing/2014/main" id="{3806CAF2-1B3D-8B4F-B3AE-456148E4331E}"/>
              </a:ext>
            </a:extLst>
          </p:cNvPr>
          <p:cNvSpPr/>
          <p:nvPr/>
        </p:nvSpPr>
        <p:spPr bwMode="auto">
          <a:xfrm>
            <a:off x="6552335" y="4706918"/>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b="1" dirty="0">
                <a:gradFill>
                  <a:gsLst>
                    <a:gs pos="0">
                      <a:srgbClr val="FFFFFF"/>
                    </a:gs>
                    <a:gs pos="100000">
                      <a:srgbClr val="FFFFFF"/>
                    </a:gs>
                  </a:gsLst>
                  <a:lin ang="5400000" scaled="0"/>
                </a:gradFill>
                <a:latin typeface="+mj-lt"/>
                <a:cs typeface="Segoe UI" pitchFamily="34" charset="0"/>
              </a:rPr>
              <a:t>Higher Operational Expenses</a:t>
            </a:r>
          </a:p>
        </p:txBody>
      </p:sp>
    </p:spTree>
    <p:extLst>
      <p:ext uri="{BB962C8B-B14F-4D97-AF65-F5344CB8AC3E}">
        <p14:creationId xmlns:p14="http://schemas.microsoft.com/office/powerpoint/2010/main" val="35735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F087-1513-895D-5F99-D003B3E136E7}"/>
              </a:ext>
            </a:extLst>
          </p:cNvPr>
          <p:cNvSpPr txBox="1">
            <a:spLocks/>
          </p:cNvSpPr>
          <p:nvPr/>
        </p:nvSpPr>
        <p:spPr>
          <a:xfrm>
            <a:off x="418186" y="249301"/>
            <a:ext cx="4113621" cy="6801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Useful Resources</a:t>
            </a:r>
            <a:endParaRPr lang="en-US" b="1" dirty="0"/>
          </a:p>
        </p:txBody>
      </p:sp>
      <p:sp>
        <p:nvSpPr>
          <p:cNvPr id="3" name="Content Placeholder 2">
            <a:extLst>
              <a:ext uri="{FF2B5EF4-FFF2-40B4-BE49-F238E27FC236}">
                <a16:creationId xmlns:a16="http://schemas.microsoft.com/office/drawing/2014/main" id="{E2F90A3B-0DA1-82BE-FA76-EF47181D4683}"/>
              </a:ext>
            </a:extLst>
          </p:cNvPr>
          <p:cNvSpPr txBox="1">
            <a:spLocks/>
          </p:cNvSpPr>
          <p:nvPr/>
        </p:nvSpPr>
        <p:spPr>
          <a:xfrm>
            <a:off x="599514" y="1408995"/>
            <a:ext cx="9418693" cy="404000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hlinkClick r:id="rId2"/>
              </a:rPr>
              <a:t>Microsoft Learn | Microsoft Docs</a:t>
            </a:r>
            <a:endParaRPr lang="en-US" sz="2000"/>
          </a:p>
          <a:p>
            <a:endParaRPr lang="en-US" sz="2000"/>
          </a:p>
          <a:p>
            <a:r>
              <a:rPr lang="en-US" sz="2000">
                <a:hlinkClick r:id="rId3"/>
              </a:rPr>
              <a:t>Learn TV | Microsoft Docs</a:t>
            </a:r>
            <a:endParaRPr lang="en-US" sz="2000"/>
          </a:p>
          <a:p>
            <a:endParaRPr lang="en-US" sz="2000"/>
          </a:p>
          <a:p>
            <a:r>
              <a:rPr lang="en-US" sz="2000">
                <a:hlinkClick r:id="rId4"/>
              </a:rPr>
              <a:t>Azure | Tags | Channel 9 (msdn.com)</a:t>
            </a:r>
            <a:endParaRPr lang="en-US" sz="2000"/>
          </a:p>
          <a:p>
            <a:endParaRPr lang="en-US" sz="2000"/>
          </a:p>
          <a:p>
            <a:r>
              <a:rPr lang="en-US" sz="2000">
                <a:hlinkClick r:id="rId5"/>
              </a:rPr>
              <a:t>Microsoft Azure – YouTube</a:t>
            </a:r>
            <a:endParaRPr lang="en-US" sz="2000"/>
          </a:p>
          <a:p>
            <a:endParaRPr lang="en-US" sz="2000"/>
          </a:p>
          <a:p>
            <a:r>
              <a:rPr lang="en-US" sz="2000">
                <a:hlinkClick r:id="rId6"/>
              </a:rPr>
              <a:t>Welcome | Azure Tips and Tricks (microsoft.github.io)</a:t>
            </a:r>
            <a:endParaRPr lang="en-US" sz="2000"/>
          </a:p>
          <a:p>
            <a:endParaRPr lang="en-US" sz="2000"/>
          </a:p>
          <a:p>
            <a:r>
              <a:rPr lang="en-US" sz="2000">
                <a:hlinkClick r:id="rId7"/>
              </a:rPr>
              <a:t>Azure Blog and Updates | Microsoft Azure</a:t>
            </a:r>
            <a:endParaRPr lang="en-US" sz="2000"/>
          </a:p>
          <a:p>
            <a:endParaRPr lang="en-US" sz="2000"/>
          </a:p>
          <a:p>
            <a:r>
              <a:rPr lang="en-US" sz="2000">
                <a:hlinkClick r:id="rId8"/>
              </a:rPr>
              <a:t>Microsoft Certifications | Microsoft Docs</a:t>
            </a:r>
            <a:endParaRPr lang="en-US" sz="2000"/>
          </a:p>
          <a:p>
            <a:endParaRPr lang="en-US"/>
          </a:p>
          <a:p>
            <a:endParaRPr lang="en-US" dirty="0"/>
          </a:p>
        </p:txBody>
      </p:sp>
    </p:spTree>
    <p:extLst>
      <p:ext uri="{BB962C8B-B14F-4D97-AF65-F5344CB8AC3E}">
        <p14:creationId xmlns:p14="http://schemas.microsoft.com/office/powerpoint/2010/main" val="21071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831806"/>
            <a:ext cx="4167887" cy="701731"/>
          </a:xfrm>
        </p:spPr>
        <p:txBody>
          <a:bodyPr/>
          <a:lstStyle/>
          <a:p>
            <a:r>
              <a:rPr lang="en-US" dirty="0"/>
              <a:t>THANK YOU </a:t>
            </a:r>
          </a:p>
        </p:txBody>
      </p:sp>
    </p:spTree>
    <p:extLst>
      <p:ext uri="{BB962C8B-B14F-4D97-AF65-F5344CB8AC3E}">
        <p14:creationId xmlns:p14="http://schemas.microsoft.com/office/powerpoint/2010/main" val="424568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0C23C9B0-DD4D-90C4-202C-1E3FFED46D6E}"/>
              </a:ext>
            </a:extLst>
          </p:cNvPr>
          <p:cNvSpPr>
            <a:spLocks noGrp="1"/>
          </p:cNvSpPr>
          <p:nvPr>
            <p:ph type="title"/>
          </p:nvPr>
        </p:nvSpPr>
        <p:spPr>
          <a:xfrm>
            <a:off x="534256" y="2404154"/>
            <a:ext cx="3224876" cy="2821274"/>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b="0" i="0" u="none" strike="noStrike" baseline="0" dirty="0">
                <a:solidFill>
                  <a:srgbClr val="FFFFFF"/>
                </a:solidFill>
                <a:latin typeface="+mn-lt"/>
              </a:rPr>
              <a:t>The ability to rent</a:t>
            </a:r>
            <a:br>
              <a:rPr lang="en-US" sz="2800" b="0" i="0" u="none" strike="noStrike" baseline="0" dirty="0">
                <a:solidFill>
                  <a:srgbClr val="FFFFFF"/>
                </a:solidFill>
                <a:latin typeface="+mn-lt"/>
              </a:rPr>
            </a:br>
            <a:r>
              <a:rPr lang="en-US" sz="2800" b="0" i="0" u="none" strike="noStrike" baseline="0" dirty="0">
                <a:solidFill>
                  <a:srgbClr val="FFFFFF"/>
                </a:solidFill>
                <a:latin typeface="+mn-lt"/>
              </a:rPr>
              <a:t>computing</a:t>
            </a:r>
            <a:br>
              <a:rPr lang="en-US" sz="2800" b="0" i="0" u="none" strike="noStrike" baseline="0" dirty="0">
                <a:solidFill>
                  <a:srgbClr val="FFFFFF"/>
                </a:solidFill>
                <a:latin typeface="+mn-lt"/>
              </a:rPr>
            </a:br>
            <a:r>
              <a:rPr lang="en-US" sz="2800" b="0" i="0" u="none" strike="noStrike" baseline="0" dirty="0">
                <a:solidFill>
                  <a:srgbClr val="FFFFFF"/>
                </a:solidFill>
                <a:latin typeface="+mn-lt"/>
              </a:rPr>
              <a:t>resources - </a:t>
            </a:r>
            <a:br>
              <a:rPr lang="en-US" sz="2800" b="0" i="0" u="none" strike="noStrike" baseline="0" dirty="0">
                <a:solidFill>
                  <a:srgbClr val="FFFFFF"/>
                </a:solidFill>
                <a:latin typeface="+mn-lt"/>
              </a:rPr>
            </a:br>
            <a:r>
              <a:rPr lang="en-US" sz="2800" b="0" i="0" u="none" strike="noStrike" baseline="0" dirty="0">
                <a:solidFill>
                  <a:srgbClr val="FFFFFF"/>
                </a:solidFill>
                <a:latin typeface="+mn-lt"/>
              </a:rPr>
              <a:t>on demand</a:t>
            </a:r>
            <a:endParaRPr lang="en-US" sz="2800" kern="1200" dirty="0">
              <a:solidFill>
                <a:srgbClr val="FFFFFF"/>
              </a:solidFill>
              <a:latin typeface="+mn-lt"/>
              <a:ea typeface="+mj-ea"/>
              <a:cs typeface="+mj-cs"/>
            </a:endParaRPr>
          </a:p>
        </p:txBody>
      </p:sp>
      <p:pic>
        <p:nvPicPr>
          <p:cNvPr id="5" name="Picture 4">
            <a:extLst>
              <a:ext uri="{FF2B5EF4-FFF2-40B4-BE49-F238E27FC236}">
                <a16:creationId xmlns:a16="http://schemas.microsoft.com/office/drawing/2014/main" id="{85C35620-5BE2-D78F-A28F-09841A638753}"/>
              </a:ext>
            </a:extLst>
          </p:cNvPr>
          <p:cNvPicPr>
            <a:picLocks noChangeAspect="1"/>
          </p:cNvPicPr>
          <p:nvPr/>
        </p:nvPicPr>
        <p:blipFill>
          <a:blip r:embed="rId2"/>
          <a:stretch>
            <a:fillRect/>
          </a:stretch>
        </p:blipFill>
        <p:spPr>
          <a:xfrm>
            <a:off x="4392110" y="607725"/>
            <a:ext cx="6933236" cy="5967279"/>
          </a:xfrm>
          <a:prstGeom prst="rect">
            <a:avLst/>
          </a:prstGeom>
        </p:spPr>
      </p:pic>
    </p:spTree>
    <p:extLst>
      <p:ext uri="{BB962C8B-B14F-4D97-AF65-F5344CB8AC3E}">
        <p14:creationId xmlns:p14="http://schemas.microsoft.com/office/powerpoint/2010/main" val="425772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40582</TotalTime>
  <Words>6625</Words>
  <Application>Microsoft Office PowerPoint</Application>
  <PresentationFormat>Widescreen</PresentationFormat>
  <Paragraphs>938</Paragraphs>
  <Slides>81</Slides>
  <Notes>45</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8" baseType="lpstr">
      <vt:lpstr>Arial</vt:lpstr>
      <vt:lpstr>Arial</vt:lpstr>
      <vt:lpstr>Calibri</vt:lpstr>
      <vt:lpstr>Calibri Light</vt:lpstr>
      <vt:lpstr>CIDFont+F2</vt:lpstr>
      <vt:lpstr>CIDFont+F3</vt:lpstr>
      <vt:lpstr>Kozuka Gothic Pro R</vt:lpstr>
      <vt:lpstr>Open Sans</vt:lpstr>
      <vt:lpstr>Segoe UI</vt:lpstr>
      <vt:lpstr>Segoe UI Light</vt:lpstr>
      <vt:lpstr>Segoe UI Semibold</vt:lpstr>
      <vt:lpstr>Segoe UI Semibold (Headings)</vt:lpstr>
      <vt:lpstr>Segoe UI Semilight</vt:lpstr>
      <vt:lpstr>Tahoma</vt:lpstr>
      <vt:lpstr>Wingdings</vt:lpstr>
      <vt:lpstr>Office Theme</vt:lpstr>
      <vt:lpstr>Acrobat Document</vt:lpstr>
      <vt:lpstr>Microsoft Azure Fundamentals</vt:lpstr>
      <vt:lpstr>About Myself</vt:lpstr>
      <vt:lpstr>Why Azure Fundamentals AZ-900</vt:lpstr>
      <vt:lpstr>Learning Path for Azure Fundamentals</vt:lpstr>
      <vt:lpstr> </vt:lpstr>
      <vt:lpstr>1. Cloud Concepts</vt:lpstr>
      <vt:lpstr>1.A. Cloud Computing</vt:lpstr>
      <vt:lpstr>On-Premise Data Center</vt:lpstr>
      <vt:lpstr>The ability to rent computing resources -  on demand</vt:lpstr>
      <vt:lpstr>Cloud Computing</vt:lpstr>
      <vt:lpstr>Cloud Models - Public Cloud</vt:lpstr>
      <vt:lpstr>Cloud Models - Private Cloud</vt:lpstr>
      <vt:lpstr>Cloud Models - Hybrid Cloud</vt:lpstr>
      <vt:lpstr>Comparison of Cloud Models</vt:lpstr>
      <vt:lpstr>Compare CapEx vs. OpEx</vt:lpstr>
      <vt:lpstr>Consumption-based model</vt:lpstr>
      <vt:lpstr>1.B. Benefits of Cloud</vt:lpstr>
      <vt:lpstr>1.C. Cloud Services Types</vt:lpstr>
      <vt:lpstr>Infrastructure as a Service (IaaS)</vt:lpstr>
      <vt:lpstr>Platform as a Service (PaaS)</vt:lpstr>
      <vt:lpstr>Software as a Service (SaaS)</vt:lpstr>
      <vt:lpstr>Compare Cloud Services Types</vt:lpstr>
      <vt:lpstr>Shared Responsibility Model</vt:lpstr>
      <vt:lpstr>PowerPoint Presentation</vt:lpstr>
      <vt:lpstr>Geographies</vt:lpstr>
      <vt:lpstr>Regions</vt:lpstr>
      <vt:lpstr>PowerPoint Presentation</vt:lpstr>
      <vt:lpstr>Region Pairs</vt:lpstr>
      <vt:lpstr>Datacenter</vt:lpstr>
      <vt:lpstr>Availability Options</vt:lpstr>
      <vt:lpstr>Azure Resources</vt:lpstr>
      <vt:lpstr>Resource groups</vt:lpstr>
      <vt:lpstr>Azure Subscriptions</vt:lpstr>
      <vt:lpstr>Azure Services</vt:lpstr>
      <vt:lpstr>PowerPoint Presentation</vt:lpstr>
      <vt:lpstr>Azure Compute Services</vt:lpstr>
      <vt:lpstr>Azure Compute Services</vt:lpstr>
      <vt:lpstr>PowerPoint Presentation</vt:lpstr>
      <vt:lpstr>Azure Network Services</vt:lpstr>
      <vt:lpstr>Azure Network Services</vt:lpstr>
      <vt:lpstr>Azure Load Balancer</vt:lpstr>
      <vt:lpstr>Azure VPN Gateway</vt:lpstr>
      <vt:lpstr>Azure Express Route</vt:lpstr>
      <vt:lpstr>Azure Content Delivery Network (CDN)</vt:lpstr>
      <vt:lpstr>2.C. Azure Storage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2.D. Azure Identity, Access, and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Azure Management and Governance</vt:lpstr>
      <vt:lpstr>3.A. Cost Management</vt:lpstr>
      <vt:lpstr>Factors affecting Costs</vt:lpstr>
      <vt:lpstr>Pricing Calculator</vt:lpstr>
      <vt:lpstr>Total Cost of Ownership (TCO) Calculator</vt:lpstr>
      <vt:lpstr>Azure Cost Management</vt:lpstr>
      <vt:lpstr>Tags</vt:lpstr>
      <vt:lpstr>3.B. Tools for Governance and Compliance</vt:lpstr>
      <vt:lpstr>Azure Blueprints</vt:lpstr>
      <vt:lpstr>Azure Policy</vt:lpstr>
      <vt:lpstr>Resource locks</vt:lpstr>
      <vt:lpstr>3.C. Tools for Managing and Deploying Azure Resources</vt:lpstr>
      <vt:lpstr>Management Tools in Azure</vt:lpstr>
      <vt:lpstr>Azure Resource Manager (ARM) templates</vt:lpstr>
      <vt:lpstr>3.D. Monitoring Tools in Azure</vt:lpstr>
      <vt:lpstr>Azure Advisor</vt:lpstr>
      <vt:lpstr>Azure Monitor</vt:lpstr>
      <vt:lpstr>PowerPoint Presentation</vt:lpstr>
      <vt:lpstr>THANK YOU </vt:lpstr>
    </vt:vector>
  </TitlesOfParts>
  <Company>SopraSteria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Fundamentals</dc:title>
  <dc:creator>MATHUR Srishti;Srishti Mathur</dc:creator>
  <cp:lastModifiedBy>UMA Simhadri</cp:lastModifiedBy>
  <cp:revision>173</cp:revision>
  <dcterms:created xsi:type="dcterms:W3CDTF">2021-10-06T05:23:45Z</dcterms:created>
  <dcterms:modified xsi:type="dcterms:W3CDTF">2024-03-05T05:16:58Z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14f5b1-ef04-46e0-8957-be9652623f41_Enabled">
    <vt:lpwstr>true</vt:lpwstr>
  </property>
  <property fmtid="{D5CDD505-2E9C-101B-9397-08002B2CF9AE}" pid="3" name="MSIP_Label_f314f5b1-ef04-46e0-8957-be9652623f41_SetDate">
    <vt:lpwstr>2022-02-15T12:52:53Z</vt:lpwstr>
  </property>
  <property fmtid="{D5CDD505-2E9C-101B-9397-08002B2CF9AE}" pid="4" name="MSIP_Label_f314f5b1-ef04-46e0-8957-be9652623f41_Method">
    <vt:lpwstr>Standard</vt:lpwstr>
  </property>
  <property fmtid="{D5CDD505-2E9C-101B-9397-08002B2CF9AE}" pid="5" name="MSIP_Label_f314f5b1-ef04-46e0-8957-be9652623f41_Name">
    <vt:lpwstr>C2 - UK</vt:lpwstr>
  </property>
  <property fmtid="{D5CDD505-2E9C-101B-9397-08002B2CF9AE}" pid="6" name="MSIP_Label_f314f5b1-ef04-46e0-8957-be9652623f41_SiteId">
    <vt:lpwstr>8b87af7d-8647-4dc7-8df4-5f69a2011bb5</vt:lpwstr>
  </property>
  <property fmtid="{D5CDD505-2E9C-101B-9397-08002B2CF9AE}" pid="7" name="MSIP_Label_f314f5b1-ef04-46e0-8957-be9652623f41_ActionId">
    <vt:lpwstr>6ae4256a-b443-45d6-8210-5843c2ebbaf7</vt:lpwstr>
  </property>
  <property fmtid="{D5CDD505-2E9C-101B-9397-08002B2CF9AE}" pid="8" name="MSIP_Label_f314f5b1-ef04-46e0-8957-be9652623f41_ContentBits">
    <vt:lpwstr>3</vt:lpwstr>
  </property>
</Properties>
</file>