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p:cViewPr varScale="1">
        <p:scale>
          <a:sx n="74" d="100"/>
          <a:sy n="74" d="100"/>
        </p:scale>
        <p:origin x="9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22-06-2024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extLst>
      <p:ext uri="{BB962C8B-B14F-4D97-AF65-F5344CB8AC3E}">
        <p14:creationId xmlns:p14="http://schemas.microsoft.com/office/powerpoint/2010/main" val="2751526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9</a:t>
            </a:fld>
            <a:endParaRPr lang="en-IN"/>
          </a:p>
        </p:txBody>
      </p:sp>
    </p:spTree>
    <p:extLst>
      <p:ext uri="{BB962C8B-B14F-4D97-AF65-F5344CB8AC3E}">
        <p14:creationId xmlns:p14="http://schemas.microsoft.com/office/powerpoint/2010/main" val="421945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UmaBharathi-Nallagundala/uma_apssdc_project.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0527" y="2371725"/>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657600" y="44191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8600" y="2826936"/>
            <a:ext cx="8991600" cy="632224"/>
          </a:xfrm>
          <a:prstGeom prst="rect">
            <a:avLst/>
          </a:prstGeom>
        </p:spPr>
        <p:txBody>
          <a:bodyPr vert="horz" wrap="square" lIns="0" tIns="16510" rIns="0" bIns="0" rtlCol="0">
            <a:spAutoFit/>
          </a:bodyPr>
          <a:lstStyle/>
          <a:p>
            <a:pPr marL="3213735" algn="l">
              <a:lnSpc>
                <a:spcPct val="100000"/>
              </a:lnSpc>
              <a:spcBef>
                <a:spcPts val="130"/>
              </a:spcBef>
            </a:pPr>
            <a:r>
              <a:rPr lang="en-US" sz="4000" spc="15" dirty="0">
                <a:latin typeface="Times New Roman" panose="02020603050405020304" pitchFamily="18" charset="0"/>
                <a:cs typeface="Times New Roman" panose="02020603050405020304" pitchFamily="18" charset="0"/>
              </a:rPr>
              <a:t>U</a:t>
            </a:r>
            <a:r>
              <a:rPr lang="en-IN" sz="4000" spc="15" dirty="0">
                <a:latin typeface="Times New Roman" panose="02020603050405020304" pitchFamily="18" charset="0"/>
                <a:cs typeface="Times New Roman" panose="02020603050405020304" pitchFamily="18" charset="0"/>
              </a:rPr>
              <a:t>ma Bharathi </a:t>
            </a:r>
            <a:r>
              <a:rPr lang="en-IN" sz="4000" spc="15" dirty="0" err="1">
                <a:latin typeface="Times New Roman" panose="02020603050405020304" pitchFamily="18" charset="0"/>
                <a:cs typeface="Times New Roman" panose="02020603050405020304" pitchFamily="18" charset="0"/>
              </a:rPr>
              <a:t>Nallagundla</a:t>
            </a:r>
            <a:endParaRPr sz="4000"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5715000" y="3847696"/>
            <a:ext cx="2362200"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a:cs typeface="Trebuchet MS"/>
              </a:rPr>
              <a:t>Final</a:t>
            </a:r>
            <a:r>
              <a:rPr sz="2800" b="1" spc="-165" dirty="0">
                <a:solidFill>
                  <a:srgbClr val="2D936B"/>
                </a:solidFill>
                <a:latin typeface="Trebuchet MS"/>
                <a:cs typeface="Trebuchet MS"/>
              </a:rPr>
              <a:t> </a:t>
            </a:r>
            <a:r>
              <a:rPr sz="2800" b="1" spc="-5" dirty="0">
                <a:solidFill>
                  <a:srgbClr val="2D936B"/>
                </a:solidFill>
                <a:latin typeface="Trebuchet MS"/>
                <a:cs typeface="Trebuchet MS"/>
              </a:rPr>
              <a:t>Project</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t>R</a:t>
            </a:r>
            <a:r>
              <a:rPr sz="4000" spc="-40" dirty="0"/>
              <a:t>E</a:t>
            </a:r>
            <a:r>
              <a:rPr sz="4000" spc="15" dirty="0"/>
              <a:t>S</a:t>
            </a:r>
            <a:r>
              <a:rPr sz="4000" spc="-30" dirty="0"/>
              <a:t>U</a:t>
            </a:r>
            <a:r>
              <a:rPr sz="4000" spc="-405" dirty="0"/>
              <a:t>L</a:t>
            </a:r>
            <a:r>
              <a:rPr sz="40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a:extLst>
              <a:ext uri="{FF2B5EF4-FFF2-40B4-BE49-F238E27FC236}">
                <a16:creationId xmlns:a16="http://schemas.microsoft.com/office/drawing/2014/main" id="{6D377856-9809-7165-847D-1DD272973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a:extLst>
              <a:ext uri="{FF2B5EF4-FFF2-40B4-BE49-F238E27FC236}">
                <a16:creationId xmlns:a16="http://schemas.microsoft.com/office/drawing/2014/main" id="{E1D9D6EF-FC82-98F3-E603-AAF3A6433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41" y="982892"/>
            <a:ext cx="3115755" cy="3123566"/>
          </a:xfrm>
          <a:prstGeom prst="rect">
            <a:avLst/>
          </a:prstGeom>
        </p:spPr>
      </p:pic>
      <p:pic>
        <p:nvPicPr>
          <p:cNvPr id="14" name="Picture 13">
            <a:extLst>
              <a:ext uri="{FF2B5EF4-FFF2-40B4-BE49-F238E27FC236}">
                <a16:creationId xmlns:a16="http://schemas.microsoft.com/office/drawing/2014/main" id="{9AA9B23A-16DA-0F75-3268-37E2B41E9C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4304" y="984456"/>
            <a:ext cx="2720221" cy="312200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1736C-7625-181E-2C10-925F5132FB8E}"/>
              </a:ext>
            </a:extLst>
          </p:cNvPr>
          <p:cNvSpPr>
            <a:spLocks noGrp="1"/>
          </p:cNvSpPr>
          <p:nvPr>
            <p:ph type="title"/>
          </p:nvPr>
        </p:nvSpPr>
        <p:spPr/>
        <p:txBody>
          <a:bodyPr/>
          <a:lstStyle/>
          <a:p>
            <a:r>
              <a:rPr lang="en-US" dirty="0"/>
              <a:t>Project link</a:t>
            </a:r>
            <a:endParaRPr lang="en-IN" dirty="0"/>
          </a:p>
        </p:txBody>
      </p:sp>
      <p:sp>
        <p:nvSpPr>
          <p:cNvPr id="3" name="Text Placeholder 2">
            <a:extLst>
              <a:ext uri="{FF2B5EF4-FFF2-40B4-BE49-F238E27FC236}">
                <a16:creationId xmlns:a16="http://schemas.microsoft.com/office/drawing/2014/main" id="{0B9ECD8A-6C92-AF6C-6EF6-B3C1AC3E73F5}"/>
              </a:ext>
            </a:extLst>
          </p:cNvPr>
          <p:cNvSpPr>
            <a:spLocks noGrp="1"/>
          </p:cNvSpPr>
          <p:nvPr>
            <p:ph type="body" idx="1"/>
          </p:nvPr>
        </p:nvSpPr>
        <p:spPr>
          <a:xfrm>
            <a:off x="609600" y="1577340"/>
            <a:ext cx="10972800" cy="276999"/>
          </a:xfrm>
        </p:spPr>
        <p:txBody>
          <a:bodyPr/>
          <a:lstStyle/>
          <a:p>
            <a:r>
              <a:rPr lang="en-IN" dirty="0">
                <a:hlinkClick r:id="rId2"/>
              </a:rPr>
              <a:t>https://github.com/UmaBharathi-Nallagundala/uma_apssdc_project.git</a:t>
            </a:r>
            <a:endParaRPr lang="en-IN" dirty="0"/>
          </a:p>
        </p:txBody>
      </p:sp>
    </p:spTree>
    <p:extLst>
      <p:ext uri="{BB962C8B-B14F-4D97-AF65-F5344CB8AC3E}">
        <p14:creationId xmlns:p14="http://schemas.microsoft.com/office/powerpoint/2010/main" val="2090188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390478C-E085-B8BE-342F-7973EEEEED6E}"/>
              </a:ext>
            </a:extLst>
          </p:cNvPr>
          <p:cNvSpPr txBox="1"/>
          <p:nvPr/>
        </p:nvSpPr>
        <p:spPr>
          <a:xfrm>
            <a:off x="303979" y="352814"/>
            <a:ext cx="6176482" cy="830997"/>
          </a:xfrm>
          <a:prstGeom prst="rect">
            <a:avLst/>
          </a:prstGeom>
          <a:noFill/>
        </p:spPr>
        <p:txBody>
          <a:bodyPr wrap="square" rtlCol="0">
            <a:spAutoFit/>
          </a:bodyPr>
          <a:lstStyle/>
          <a:p>
            <a:r>
              <a:rPr lang="en-IN" sz="4800" b="1" dirty="0">
                <a:solidFill>
                  <a:srgbClr val="FFC000"/>
                </a:solidFill>
                <a:latin typeface="Times New Roman" panose="02020603050405020304" pitchFamily="18" charset="0"/>
                <a:cs typeface="Times New Roman" panose="02020603050405020304" pitchFamily="18" charset="0"/>
              </a:rPr>
              <a:t>Keylogger &amp; Security</a:t>
            </a:r>
          </a:p>
        </p:txBody>
      </p:sp>
      <p:sp>
        <p:nvSpPr>
          <p:cNvPr id="25" name="TextBox 24">
            <a:extLst>
              <a:ext uri="{FF2B5EF4-FFF2-40B4-BE49-F238E27FC236}">
                <a16:creationId xmlns:a16="http://schemas.microsoft.com/office/drawing/2014/main" id="{68385F76-15DD-76FA-E8A9-B02A336F08B4}"/>
              </a:ext>
            </a:extLst>
          </p:cNvPr>
          <p:cNvSpPr txBox="1"/>
          <p:nvPr/>
        </p:nvSpPr>
        <p:spPr>
          <a:xfrm>
            <a:off x="336103" y="1787209"/>
            <a:ext cx="8780339" cy="341632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 keylogger, short for "keystroke logger," is a type of surveillance technology used to monitor and record each keystroke made on a keyboard. Keyloggers can be implemented as either software or hardware. Software keyloggers are typically installed on a computer or mobile device, often covertly, and can capture a wide range of information, including passwords, messages, and other personal data. Hardware keyloggers, on the other hand, are physical devices that are connected to a computer, usually between the keyboard and the computer, to intercept and record keystrokes. While keyloggers can be used for legitimate purposes, such as monitoring employee activity or recovering lost data, they are more commonly associated with malicious activities, such as stealing sensitive information and perpetrating identity theft.</a:t>
            </a: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411A3063-8803-6E30-A49F-E0B703CB9AF8}"/>
              </a:ext>
            </a:extLst>
          </p:cNvPr>
          <p:cNvSpPr txBox="1"/>
          <p:nvPr/>
        </p:nvSpPr>
        <p:spPr>
          <a:xfrm>
            <a:off x="2264568" y="1168942"/>
            <a:ext cx="5953125" cy="3046988"/>
          </a:xfrm>
          <a:prstGeom prst="rect">
            <a:avLst/>
          </a:prstGeom>
          <a:noFill/>
        </p:spPr>
        <p:txBody>
          <a:bodyPr wrap="square" rtlCol="0">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Link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TextBox 13">
            <a:extLst>
              <a:ext uri="{FF2B5EF4-FFF2-40B4-BE49-F238E27FC236}">
                <a16:creationId xmlns:a16="http://schemas.microsoft.com/office/drawing/2014/main" id="{3B99D1B2-C96D-24A4-5BE9-475577328BE6}"/>
              </a:ext>
            </a:extLst>
          </p:cNvPr>
          <p:cNvSpPr txBox="1"/>
          <p:nvPr/>
        </p:nvSpPr>
        <p:spPr>
          <a:xfrm>
            <a:off x="457200" y="1390650"/>
            <a:ext cx="6858000" cy="397031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increasing prevalence of keyloggers poses a significant threat to digital security, compromising the confidentiality and integrity of sensitive information. Despite advancements in cybersecurity, many individuals and organizations remain vulnerable to these covert tools, which can capture keystrokes to steal passwords, financial information, and confidential data.</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project aims to address the critical need for effective detection and prevention methods against keyloggers. It will explore the current landscape of keylogger technology, evaluate existing security measures, and develop innovative solutions to enhance protection against these threats. By doing so, the project seeks to mitigate the risks associated with keyloggers, safeguard personal and organizational data, and promote a secure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t>PROJECT</a:t>
            </a:r>
            <a:r>
              <a:rPr lang="en-IN" sz="4000" spc="5" dirty="0"/>
              <a:t> </a:t>
            </a:r>
            <a:r>
              <a:rPr sz="3600" spc="-20" dirty="0"/>
              <a:t>OVERVIEW</a:t>
            </a:r>
            <a:endParaRPr sz="4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3FE40C2C-74AF-15F9-7972-5785AAF87368}"/>
              </a:ext>
            </a:extLst>
          </p:cNvPr>
          <p:cNvSpPr txBox="1"/>
          <p:nvPr/>
        </p:nvSpPr>
        <p:spPr>
          <a:xfrm>
            <a:off x="381000" y="1035153"/>
            <a:ext cx="8686800" cy="5632311"/>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6" name="TextBox 15">
            <a:extLst>
              <a:ext uri="{FF2B5EF4-FFF2-40B4-BE49-F238E27FC236}">
                <a16:creationId xmlns:a16="http://schemas.microsoft.com/office/drawing/2014/main" id="{6336AF60-C650-A27B-9D07-0AB747924A5C}"/>
              </a:ext>
            </a:extLst>
          </p:cNvPr>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0A84D729-0161-F502-C541-2719F422CACC}"/>
              </a:ext>
            </a:extLst>
          </p:cNvPr>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5923" y="3505200"/>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2" name="TextBox 11">
            <a:extLst>
              <a:ext uri="{FF2B5EF4-FFF2-40B4-BE49-F238E27FC236}">
                <a16:creationId xmlns:a16="http://schemas.microsoft.com/office/drawing/2014/main" id="{46DF66DD-F1D2-75A1-E703-17C97F663D1A}"/>
              </a:ext>
            </a:extLst>
          </p:cNvPr>
          <p:cNvSpPr txBox="1"/>
          <p:nvPr/>
        </p:nvSpPr>
        <p:spPr>
          <a:xfrm>
            <a:off x="1886390" y="188480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52" name="Rectangle 29">
            <a:extLst>
              <a:ext uri="{FF2B5EF4-FFF2-40B4-BE49-F238E27FC236}">
                <a16:creationId xmlns:a16="http://schemas.microsoft.com/office/drawing/2014/main" id="{E13D896D-D45C-9316-734B-EC837C9E60F2}"/>
              </a:ext>
            </a:extLst>
          </p:cNvPr>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a:extLst>
              <a:ext uri="{FF2B5EF4-FFF2-40B4-BE49-F238E27FC236}">
                <a16:creationId xmlns:a16="http://schemas.microsoft.com/office/drawing/2014/main" id="{81523D0B-A840-2B2F-BA43-4636C65B7073}"/>
              </a:ext>
            </a:extLst>
          </p:cNvPr>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197</TotalTime>
  <Words>1078</Words>
  <Application>Microsoft Office PowerPoint</Application>
  <PresentationFormat>Widescreen</PresentationFormat>
  <Paragraphs>92</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vt:lpstr>
      <vt:lpstr>Office Theme</vt:lpstr>
      <vt:lpstr>Uma Bharathi Nallagundla</vt:lpstr>
      <vt:lpstr>PowerPoint Presentation</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SUPRAJA HASTHALAMANGALI</cp:lastModifiedBy>
  <cp:revision>8</cp:revision>
  <dcterms:created xsi:type="dcterms:W3CDTF">2024-06-03T05:48:59Z</dcterms:created>
  <dcterms:modified xsi:type="dcterms:W3CDTF">2024-06-22T05:48:40Z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