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
      <p:font typeface="Playfair Display"/>
      <p:regular r:id="rId28"/>
      <p:bold r:id="rId29"/>
      <p:italic r:id="rId30"/>
      <p:boldItalic r:id="rId31"/>
    </p:embeddedFont>
    <p:embeddedFont>
      <p:font typeface="La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PlayfairDisplay-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layfairDisplay-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layfairDisplay-boldItalic.fntdata"/><Relationship Id="rId30" Type="http://schemas.openxmlformats.org/officeDocument/2006/relationships/font" Target="fonts/PlayfairDisplay-italic.fntdata"/><Relationship Id="rId11" Type="http://schemas.openxmlformats.org/officeDocument/2006/relationships/slide" Target="slides/slide6.xml"/><Relationship Id="rId33" Type="http://schemas.openxmlformats.org/officeDocument/2006/relationships/font" Target="fonts/Lato-bold.fntdata"/><Relationship Id="rId10" Type="http://schemas.openxmlformats.org/officeDocument/2006/relationships/slide" Target="slides/slide5.xml"/><Relationship Id="rId32" Type="http://schemas.openxmlformats.org/officeDocument/2006/relationships/font" Target="fonts/Lato-regular.fntdata"/><Relationship Id="rId13" Type="http://schemas.openxmlformats.org/officeDocument/2006/relationships/slide" Target="slides/slide8.xml"/><Relationship Id="rId35" Type="http://schemas.openxmlformats.org/officeDocument/2006/relationships/font" Target="fonts/Lato-boldItalic.fntdata"/><Relationship Id="rId12" Type="http://schemas.openxmlformats.org/officeDocument/2006/relationships/slide" Target="slides/slide7.xml"/><Relationship Id="rId34" Type="http://schemas.openxmlformats.org/officeDocument/2006/relationships/font" Target="fonts/La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b130babbf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b130babbf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b064bf3df7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b064bf3df7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65f1e8737d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65f1e8737d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b130babbf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b130babbf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b064bf3df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b064bf3df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b064bf3df7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b064bf3df7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b064bf3df7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b064bf3df7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b064bf3df7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b064bf3df7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65f1e8737d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65f1e8737d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65f1e8737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65f1e8737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65f1e8737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65f1e8737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b0f92f7f6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b0f92f7f6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65f1e8737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65f1e8737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b130babbf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b130babbf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65f1e8737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65f1e8737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b064bf3df7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b064bf3df7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65f1e8737d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65f1e8737d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 name="Google Shape;12;p2"/>
          <p:cNvCxnSpPr/>
          <p:nvPr/>
        </p:nvCxnSpPr>
        <p:spPr>
          <a:xfrm>
            <a:off x="733219" y="2235351"/>
            <a:ext cx="385200" cy="0"/>
          </a:xfrm>
          <a:prstGeom prst="straightConnector1">
            <a:avLst/>
          </a:prstGeom>
          <a:noFill/>
          <a:ln cap="flat" cmpd="sng" w="28575">
            <a:solidFill>
              <a:schemeClr val="dk1"/>
            </a:solidFill>
            <a:prstDash val="solid"/>
            <a:round/>
            <a:headEnd len="sm" w="sm" type="none"/>
            <a:tailEnd len="sm" w="sm" type="none"/>
          </a:ln>
        </p:spPr>
      </p:cxnSp>
      <p:sp>
        <p:nvSpPr>
          <p:cNvPr id="13" name="Google Shape;13;p2"/>
          <p:cNvSpPr txBox="1"/>
          <p:nvPr>
            <p:ph type="ctrTitle"/>
          </p:nvPr>
        </p:nvSpPr>
        <p:spPr>
          <a:xfrm>
            <a:off x="630600" y="136800"/>
            <a:ext cx="7893000" cy="1853700"/>
          </a:xfrm>
          <a:prstGeom prst="rect">
            <a:avLst/>
          </a:prstGeom>
        </p:spPr>
        <p:txBody>
          <a:bodyPr anchorCtr="0" anchor="b" bIns="91425" lIns="91425" spcFirstLastPara="1" rIns="91425" wrap="square" tIns="91425">
            <a:normAutofit/>
          </a:bodyPr>
          <a:lstStyle>
            <a:lvl1pPr lvl="0">
              <a:spcBef>
                <a:spcPts val="100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4" name="Google Shape;14;p2"/>
          <p:cNvSpPr txBox="1"/>
          <p:nvPr>
            <p:ph idx="1" type="subTitle"/>
          </p:nvPr>
        </p:nvSpPr>
        <p:spPr>
          <a:xfrm>
            <a:off x="630600" y="3228375"/>
            <a:ext cx="7893000" cy="1274100"/>
          </a:xfrm>
          <a:prstGeom prst="rect">
            <a:avLst/>
          </a:prstGeom>
        </p:spPr>
        <p:txBody>
          <a:bodyPr anchorCtr="0" anchor="b" bIns="91425" lIns="91425" spcFirstLastPara="1" rIns="91425" wrap="square" tIns="91425">
            <a:normAutofit/>
          </a:bodyPr>
          <a:lstStyle>
            <a:lvl1pPr lvl="0">
              <a:lnSpc>
                <a:spcPct val="100000"/>
              </a:lnSpc>
              <a:spcBef>
                <a:spcPts val="1000"/>
              </a:spcBef>
              <a:spcAft>
                <a:spcPts val="0"/>
              </a:spcAft>
              <a:buClr>
                <a:schemeClr val="accent6"/>
              </a:buClr>
              <a:buSzPts val="2400"/>
              <a:buNone/>
              <a:defRPr sz="2400">
                <a:solidFill>
                  <a:schemeClr val="accent6"/>
                </a:solidFill>
              </a:defRPr>
            </a:lvl1pPr>
            <a:lvl2pPr lvl="1">
              <a:lnSpc>
                <a:spcPct val="100000"/>
              </a:lnSpc>
              <a:spcBef>
                <a:spcPts val="0"/>
              </a:spcBef>
              <a:spcAft>
                <a:spcPts val="0"/>
              </a:spcAft>
              <a:buClr>
                <a:schemeClr val="accent6"/>
              </a:buClr>
              <a:buSzPts val="2400"/>
              <a:buNone/>
              <a:defRPr sz="2400">
                <a:solidFill>
                  <a:schemeClr val="accent6"/>
                </a:solidFill>
              </a:defRPr>
            </a:lvl2pPr>
            <a:lvl3pPr lvl="2">
              <a:lnSpc>
                <a:spcPct val="100000"/>
              </a:lnSpc>
              <a:spcBef>
                <a:spcPts val="0"/>
              </a:spcBef>
              <a:spcAft>
                <a:spcPts val="0"/>
              </a:spcAft>
              <a:buClr>
                <a:schemeClr val="accent6"/>
              </a:buClr>
              <a:buSzPts val="2400"/>
              <a:buNone/>
              <a:defRPr sz="2400">
                <a:solidFill>
                  <a:schemeClr val="accent6"/>
                </a:solidFill>
              </a:defRPr>
            </a:lvl3pPr>
            <a:lvl4pPr lvl="3">
              <a:lnSpc>
                <a:spcPct val="100000"/>
              </a:lnSpc>
              <a:spcBef>
                <a:spcPts val="0"/>
              </a:spcBef>
              <a:spcAft>
                <a:spcPts val="0"/>
              </a:spcAft>
              <a:buClr>
                <a:schemeClr val="accent6"/>
              </a:buClr>
              <a:buSzPts val="2400"/>
              <a:buNone/>
              <a:defRPr sz="2400">
                <a:solidFill>
                  <a:schemeClr val="accent6"/>
                </a:solidFill>
              </a:defRPr>
            </a:lvl4pPr>
            <a:lvl5pPr lvl="4">
              <a:lnSpc>
                <a:spcPct val="100000"/>
              </a:lnSpc>
              <a:spcBef>
                <a:spcPts val="0"/>
              </a:spcBef>
              <a:spcAft>
                <a:spcPts val="0"/>
              </a:spcAft>
              <a:buClr>
                <a:schemeClr val="accent6"/>
              </a:buClr>
              <a:buSzPts val="2400"/>
              <a:buNone/>
              <a:defRPr sz="2400">
                <a:solidFill>
                  <a:schemeClr val="accent6"/>
                </a:solidFill>
              </a:defRPr>
            </a:lvl5pPr>
            <a:lvl6pPr lvl="5">
              <a:lnSpc>
                <a:spcPct val="100000"/>
              </a:lnSpc>
              <a:spcBef>
                <a:spcPts val="0"/>
              </a:spcBef>
              <a:spcAft>
                <a:spcPts val="0"/>
              </a:spcAft>
              <a:buClr>
                <a:schemeClr val="accent6"/>
              </a:buClr>
              <a:buSzPts val="2400"/>
              <a:buNone/>
              <a:defRPr sz="2400">
                <a:solidFill>
                  <a:schemeClr val="accent6"/>
                </a:solidFill>
              </a:defRPr>
            </a:lvl6pPr>
            <a:lvl7pPr lvl="6">
              <a:lnSpc>
                <a:spcPct val="100000"/>
              </a:lnSpc>
              <a:spcBef>
                <a:spcPts val="0"/>
              </a:spcBef>
              <a:spcAft>
                <a:spcPts val="0"/>
              </a:spcAft>
              <a:buClr>
                <a:schemeClr val="accent6"/>
              </a:buClr>
              <a:buSzPts val="2400"/>
              <a:buNone/>
              <a:defRPr sz="2400">
                <a:solidFill>
                  <a:schemeClr val="accent6"/>
                </a:solidFill>
              </a:defRPr>
            </a:lvl7pPr>
            <a:lvl8pPr lvl="7">
              <a:lnSpc>
                <a:spcPct val="100000"/>
              </a:lnSpc>
              <a:spcBef>
                <a:spcPts val="0"/>
              </a:spcBef>
              <a:spcAft>
                <a:spcPts val="0"/>
              </a:spcAft>
              <a:buClr>
                <a:schemeClr val="accent6"/>
              </a:buClr>
              <a:buSzPts val="2400"/>
              <a:buNone/>
              <a:defRPr sz="2400">
                <a:solidFill>
                  <a:schemeClr val="accent6"/>
                </a:solidFill>
              </a:defRPr>
            </a:lvl8pPr>
            <a:lvl9pPr lvl="8">
              <a:lnSpc>
                <a:spcPct val="100000"/>
              </a:lnSpc>
              <a:spcBef>
                <a:spcPts val="0"/>
              </a:spcBef>
              <a:spcAft>
                <a:spcPts val="0"/>
              </a:spcAft>
              <a:buClr>
                <a:schemeClr val="accent6"/>
              </a:buClr>
              <a:buSzPts val="2400"/>
              <a:buNone/>
              <a:defRPr sz="2400">
                <a:solidFill>
                  <a:schemeClr val="accent6"/>
                </a:solidFill>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6" name="Shape 56"/>
        <p:cNvGrpSpPr/>
        <p:nvPr/>
      </p:nvGrpSpPr>
      <p:grpSpPr>
        <a:xfrm>
          <a:off x="0" y="0"/>
          <a:ext cx="0" cy="0"/>
          <a:chOff x="0" y="0"/>
          <a:chExt cx="0" cy="0"/>
        </a:xfrm>
      </p:grpSpPr>
      <p:sp>
        <p:nvSpPr>
          <p:cNvPr id="57" name="Google Shape;57;p11"/>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1"/>
          <p:cNvSpPr txBox="1"/>
          <p:nvPr>
            <p:ph hasCustomPrompt="1" type="title"/>
          </p:nvPr>
        </p:nvSpPr>
        <p:spPr>
          <a:xfrm>
            <a:off x="586725" y="1353788"/>
            <a:ext cx="79707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6"/>
              </a:buClr>
              <a:buSzPts val="10800"/>
              <a:buNone/>
              <a:defRPr sz="10800">
                <a:solidFill>
                  <a:schemeClr val="accent6"/>
                </a:solidFill>
              </a:defRPr>
            </a:lvl1pPr>
            <a:lvl2pPr lvl="1" algn="ctr">
              <a:spcBef>
                <a:spcPts val="0"/>
              </a:spcBef>
              <a:spcAft>
                <a:spcPts val="0"/>
              </a:spcAft>
              <a:buClr>
                <a:schemeClr val="accent6"/>
              </a:buClr>
              <a:buSzPts val="10800"/>
              <a:buNone/>
              <a:defRPr sz="10800">
                <a:solidFill>
                  <a:schemeClr val="accent6"/>
                </a:solidFill>
              </a:defRPr>
            </a:lvl2pPr>
            <a:lvl3pPr lvl="2" algn="ctr">
              <a:spcBef>
                <a:spcPts val="0"/>
              </a:spcBef>
              <a:spcAft>
                <a:spcPts val="0"/>
              </a:spcAft>
              <a:buClr>
                <a:schemeClr val="accent6"/>
              </a:buClr>
              <a:buSzPts val="10800"/>
              <a:buNone/>
              <a:defRPr sz="10800">
                <a:solidFill>
                  <a:schemeClr val="accent6"/>
                </a:solidFill>
              </a:defRPr>
            </a:lvl3pPr>
            <a:lvl4pPr lvl="3" algn="ctr">
              <a:spcBef>
                <a:spcPts val="0"/>
              </a:spcBef>
              <a:spcAft>
                <a:spcPts val="0"/>
              </a:spcAft>
              <a:buClr>
                <a:schemeClr val="accent6"/>
              </a:buClr>
              <a:buSzPts val="10800"/>
              <a:buNone/>
              <a:defRPr sz="10800">
                <a:solidFill>
                  <a:schemeClr val="accent6"/>
                </a:solidFill>
              </a:defRPr>
            </a:lvl4pPr>
            <a:lvl5pPr lvl="4" algn="ctr">
              <a:spcBef>
                <a:spcPts val="0"/>
              </a:spcBef>
              <a:spcAft>
                <a:spcPts val="0"/>
              </a:spcAft>
              <a:buClr>
                <a:schemeClr val="accent6"/>
              </a:buClr>
              <a:buSzPts val="10800"/>
              <a:buNone/>
              <a:defRPr sz="10800">
                <a:solidFill>
                  <a:schemeClr val="accent6"/>
                </a:solidFill>
              </a:defRPr>
            </a:lvl5pPr>
            <a:lvl6pPr lvl="5" algn="ctr">
              <a:spcBef>
                <a:spcPts val="0"/>
              </a:spcBef>
              <a:spcAft>
                <a:spcPts val="0"/>
              </a:spcAft>
              <a:buClr>
                <a:schemeClr val="accent6"/>
              </a:buClr>
              <a:buSzPts val="10800"/>
              <a:buNone/>
              <a:defRPr sz="10800">
                <a:solidFill>
                  <a:schemeClr val="accent6"/>
                </a:solidFill>
              </a:defRPr>
            </a:lvl6pPr>
            <a:lvl7pPr lvl="6" algn="ctr">
              <a:spcBef>
                <a:spcPts val="0"/>
              </a:spcBef>
              <a:spcAft>
                <a:spcPts val="0"/>
              </a:spcAft>
              <a:buClr>
                <a:schemeClr val="accent6"/>
              </a:buClr>
              <a:buSzPts val="10800"/>
              <a:buNone/>
              <a:defRPr sz="10800">
                <a:solidFill>
                  <a:schemeClr val="accent6"/>
                </a:solidFill>
              </a:defRPr>
            </a:lvl7pPr>
            <a:lvl8pPr lvl="7" algn="ctr">
              <a:spcBef>
                <a:spcPts val="0"/>
              </a:spcBef>
              <a:spcAft>
                <a:spcPts val="0"/>
              </a:spcAft>
              <a:buClr>
                <a:schemeClr val="accent6"/>
              </a:buClr>
              <a:buSzPts val="10800"/>
              <a:buNone/>
              <a:defRPr sz="10800">
                <a:solidFill>
                  <a:schemeClr val="accent6"/>
                </a:solidFill>
              </a:defRPr>
            </a:lvl8pPr>
            <a:lvl9pPr lvl="8" algn="ctr">
              <a:spcBef>
                <a:spcPts val="0"/>
              </a:spcBef>
              <a:spcAft>
                <a:spcPts val="0"/>
              </a:spcAft>
              <a:buClr>
                <a:schemeClr val="accent6"/>
              </a:buClr>
              <a:buSzPts val="10800"/>
              <a:buNone/>
              <a:defRPr sz="10800">
                <a:solidFill>
                  <a:schemeClr val="accent6"/>
                </a:solidFill>
              </a:defRPr>
            </a:lvl9pPr>
          </a:lstStyle>
          <a:p>
            <a:r>
              <a:t>xx%</a:t>
            </a:r>
          </a:p>
        </p:txBody>
      </p:sp>
      <p:sp>
        <p:nvSpPr>
          <p:cNvPr id="60" name="Google Shape;60;p11"/>
          <p:cNvSpPr txBox="1"/>
          <p:nvPr>
            <p:ph idx="1" type="body"/>
          </p:nvPr>
        </p:nvSpPr>
        <p:spPr>
          <a:xfrm>
            <a:off x="586725" y="2968388"/>
            <a:ext cx="79707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1" name="Google Shape;61;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ph type="title"/>
          </p:nvPr>
        </p:nvSpPr>
        <p:spPr>
          <a:xfrm>
            <a:off x="509550" y="1921350"/>
            <a:ext cx="8124900" cy="1300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0" name="Google Shape;2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p:nvPr/>
        </p:nvSpPr>
        <p:spPr>
          <a:xfrm>
            <a:off x="-125" y="5045700"/>
            <a:ext cx="9144000" cy="978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 name="Google Shape;23;p4"/>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4" name="Google Shape;24;p4"/>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4"/>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6" name="Google Shape;26;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cxnSp>
        <p:nvCxnSpPr>
          <p:cNvPr id="28" name="Google Shape;28;p5"/>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9" name="Google Shape;29;p5"/>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5"/>
          <p:cNvSpPr txBox="1"/>
          <p:nvPr>
            <p:ph idx="1" type="body"/>
          </p:nvPr>
        </p:nvSpPr>
        <p:spPr>
          <a:xfrm>
            <a:off x="311700" y="1417950"/>
            <a:ext cx="3999900" cy="3150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5"/>
          <p:cNvSpPr txBox="1"/>
          <p:nvPr>
            <p:ph idx="2" type="body"/>
          </p:nvPr>
        </p:nvSpPr>
        <p:spPr>
          <a:xfrm>
            <a:off x="4832400" y="1417950"/>
            <a:ext cx="3999900" cy="3150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cxnSp>
        <p:nvCxnSpPr>
          <p:cNvPr id="37" name="Google Shape;37;p7"/>
          <p:cNvCxnSpPr/>
          <p:nvPr/>
        </p:nvCxnSpPr>
        <p:spPr>
          <a:xfrm>
            <a:off x="411044" y="1417772"/>
            <a:ext cx="385200" cy="0"/>
          </a:xfrm>
          <a:prstGeom prst="straightConnector1">
            <a:avLst/>
          </a:prstGeom>
          <a:noFill/>
          <a:ln cap="flat" cmpd="sng" w="28575">
            <a:solidFill>
              <a:schemeClr val="dk1"/>
            </a:solidFill>
            <a:prstDash val="solid"/>
            <a:round/>
            <a:headEnd len="sm" w="sm" type="none"/>
            <a:tailEnd len="sm" w="sm" type="none"/>
          </a:ln>
        </p:spPr>
      </p:cxnSp>
      <p:sp>
        <p:nvSpPr>
          <p:cNvPr id="38" name="Google Shape;38;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7"/>
          <p:cNvSpPr txBox="1"/>
          <p:nvPr>
            <p:ph idx="1" type="body"/>
          </p:nvPr>
        </p:nvSpPr>
        <p:spPr>
          <a:xfrm>
            <a:off x="311700" y="1640350"/>
            <a:ext cx="2808000" cy="2928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 name="Shape 41"/>
        <p:cNvGrpSpPr/>
        <p:nvPr/>
      </p:nvGrpSpPr>
      <p:grpSpPr>
        <a:xfrm>
          <a:off x="0" y="0"/>
          <a:ext cx="0" cy="0"/>
          <a:chOff x="0" y="0"/>
          <a:chExt cx="0" cy="0"/>
        </a:xfrm>
      </p:grpSpPr>
      <p:sp>
        <p:nvSpPr>
          <p:cNvPr id="42" name="Google Shape;42;p8"/>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8"/>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45" name="Google Shape;4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 name="Google Shape;4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9" name="Google Shape;49;p9"/>
          <p:cNvSpPr txBox="1"/>
          <p:nvPr>
            <p:ph type="title"/>
          </p:nvPr>
        </p:nvSpPr>
        <p:spPr>
          <a:xfrm>
            <a:off x="265500" y="1084625"/>
            <a:ext cx="4045200" cy="17070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0" name="Google Shape;50;p9"/>
          <p:cNvSpPr txBox="1"/>
          <p:nvPr>
            <p:ph idx="1" type="subTitle"/>
          </p:nvPr>
        </p:nvSpPr>
        <p:spPr>
          <a:xfrm>
            <a:off x="265500" y="2845200"/>
            <a:ext cx="4045200" cy="14217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6"/>
              </a:buClr>
              <a:buSzPts val="2100"/>
              <a:buNone/>
              <a:defRPr sz="2100">
                <a:solidFill>
                  <a:schemeClr val="accent6"/>
                </a:solidFill>
              </a:defRPr>
            </a:lvl1pPr>
            <a:lvl2pPr lvl="1" algn="ctr">
              <a:lnSpc>
                <a:spcPct val="100000"/>
              </a:lnSpc>
              <a:spcBef>
                <a:spcPts val="0"/>
              </a:spcBef>
              <a:spcAft>
                <a:spcPts val="0"/>
              </a:spcAft>
              <a:buClr>
                <a:schemeClr val="accent6"/>
              </a:buClr>
              <a:buSzPts val="2100"/>
              <a:buNone/>
              <a:defRPr sz="2100">
                <a:solidFill>
                  <a:schemeClr val="accent6"/>
                </a:solidFill>
              </a:defRPr>
            </a:lvl2pPr>
            <a:lvl3pPr lvl="2" algn="ctr">
              <a:lnSpc>
                <a:spcPct val="100000"/>
              </a:lnSpc>
              <a:spcBef>
                <a:spcPts val="0"/>
              </a:spcBef>
              <a:spcAft>
                <a:spcPts val="0"/>
              </a:spcAft>
              <a:buClr>
                <a:schemeClr val="accent6"/>
              </a:buClr>
              <a:buSzPts val="2100"/>
              <a:buNone/>
              <a:defRPr sz="2100">
                <a:solidFill>
                  <a:schemeClr val="accent6"/>
                </a:solidFill>
              </a:defRPr>
            </a:lvl3pPr>
            <a:lvl4pPr lvl="3" algn="ctr">
              <a:lnSpc>
                <a:spcPct val="100000"/>
              </a:lnSpc>
              <a:spcBef>
                <a:spcPts val="0"/>
              </a:spcBef>
              <a:spcAft>
                <a:spcPts val="0"/>
              </a:spcAft>
              <a:buClr>
                <a:schemeClr val="accent6"/>
              </a:buClr>
              <a:buSzPts val="2100"/>
              <a:buNone/>
              <a:defRPr sz="2100">
                <a:solidFill>
                  <a:schemeClr val="accent6"/>
                </a:solidFill>
              </a:defRPr>
            </a:lvl4pPr>
            <a:lvl5pPr lvl="4" algn="ctr">
              <a:lnSpc>
                <a:spcPct val="100000"/>
              </a:lnSpc>
              <a:spcBef>
                <a:spcPts val="0"/>
              </a:spcBef>
              <a:spcAft>
                <a:spcPts val="0"/>
              </a:spcAft>
              <a:buClr>
                <a:schemeClr val="accent6"/>
              </a:buClr>
              <a:buSzPts val="2100"/>
              <a:buNone/>
              <a:defRPr sz="2100">
                <a:solidFill>
                  <a:schemeClr val="accent6"/>
                </a:solidFill>
              </a:defRPr>
            </a:lvl5pPr>
            <a:lvl6pPr lvl="5" algn="ctr">
              <a:lnSpc>
                <a:spcPct val="100000"/>
              </a:lnSpc>
              <a:spcBef>
                <a:spcPts val="0"/>
              </a:spcBef>
              <a:spcAft>
                <a:spcPts val="0"/>
              </a:spcAft>
              <a:buClr>
                <a:schemeClr val="accent6"/>
              </a:buClr>
              <a:buSzPts val="2100"/>
              <a:buNone/>
              <a:defRPr sz="2100">
                <a:solidFill>
                  <a:schemeClr val="accent6"/>
                </a:solidFill>
              </a:defRPr>
            </a:lvl6pPr>
            <a:lvl7pPr lvl="6" algn="ctr">
              <a:lnSpc>
                <a:spcPct val="100000"/>
              </a:lnSpc>
              <a:spcBef>
                <a:spcPts val="0"/>
              </a:spcBef>
              <a:spcAft>
                <a:spcPts val="0"/>
              </a:spcAft>
              <a:buClr>
                <a:schemeClr val="accent6"/>
              </a:buClr>
              <a:buSzPts val="2100"/>
              <a:buNone/>
              <a:defRPr sz="2100">
                <a:solidFill>
                  <a:schemeClr val="accent6"/>
                </a:solidFill>
              </a:defRPr>
            </a:lvl7pPr>
            <a:lvl8pPr lvl="7" algn="ctr">
              <a:lnSpc>
                <a:spcPct val="100000"/>
              </a:lnSpc>
              <a:spcBef>
                <a:spcPts val="0"/>
              </a:spcBef>
              <a:spcAft>
                <a:spcPts val="0"/>
              </a:spcAft>
              <a:buClr>
                <a:schemeClr val="accent6"/>
              </a:buClr>
              <a:buSzPts val="2100"/>
              <a:buNone/>
              <a:defRPr sz="2100">
                <a:solidFill>
                  <a:schemeClr val="accent6"/>
                </a:solidFill>
              </a:defRPr>
            </a:lvl8pPr>
            <a:lvl9pPr lvl="8" algn="ctr">
              <a:lnSpc>
                <a:spcPct val="100000"/>
              </a:lnSpc>
              <a:spcBef>
                <a:spcPts val="0"/>
              </a:spcBef>
              <a:spcAft>
                <a:spcPts val="0"/>
              </a:spcAft>
              <a:buClr>
                <a:schemeClr val="accent6"/>
              </a:buClr>
              <a:buSzPts val="2100"/>
              <a:buNone/>
              <a:defRPr sz="2100">
                <a:solidFill>
                  <a:schemeClr val="accent6"/>
                </a:solidFill>
              </a:defRPr>
            </a:lvl9pPr>
          </a:lstStyle>
          <a:p/>
        </p:txBody>
      </p:sp>
      <p:sp>
        <p:nvSpPr>
          <p:cNvPr id="51" name="Google Shape;5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52" name="Google Shape;5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3" name="Shape 53"/>
        <p:cNvGrpSpPr/>
        <p:nvPr/>
      </p:nvGrpSpPr>
      <p:grpSpPr>
        <a:xfrm>
          <a:off x="0" y="0"/>
          <a:ext cx="0" cy="0"/>
          <a:chOff x="0" y="0"/>
          <a:chExt cx="0" cy="0"/>
        </a:xfrm>
      </p:grpSpPr>
      <p:sp>
        <p:nvSpPr>
          <p:cNvPr id="54" name="Google Shape;5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5" name="Google Shape;5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lue-go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725"/>
            <a:ext cx="8520600" cy="645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417800"/>
            <a:ext cx="8520600" cy="3150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indent="-317500" lvl="1" marL="9144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Lato"/>
                <a:ea typeface="Lato"/>
                <a:cs typeface="Lato"/>
                <a:sym typeface="Lato"/>
              </a:defRPr>
            </a:lvl1pPr>
            <a:lvl2pPr lvl="1" algn="r">
              <a:buNone/>
              <a:defRPr sz="1000">
                <a:solidFill>
                  <a:schemeClr val="dk1"/>
                </a:solidFill>
                <a:latin typeface="Lato"/>
                <a:ea typeface="Lato"/>
                <a:cs typeface="Lato"/>
                <a:sym typeface="Lato"/>
              </a:defRPr>
            </a:lvl2pPr>
            <a:lvl3pPr lvl="2" algn="r">
              <a:buNone/>
              <a:defRPr sz="1000">
                <a:solidFill>
                  <a:schemeClr val="dk1"/>
                </a:solidFill>
                <a:latin typeface="Lato"/>
                <a:ea typeface="Lato"/>
                <a:cs typeface="Lato"/>
                <a:sym typeface="Lato"/>
              </a:defRPr>
            </a:lvl3pPr>
            <a:lvl4pPr lvl="3" algn="r">
              <a:buNone/>
              <a:defRPr sz="1000">
                <a:solidFill>
                  <a:schemeClr val="dk1"/>
                </a:solidFill>
                <a:latin typeface="Lato"/>
                <a:ea typeface="Lato"/>
                <a:cs typeface="Lato"/>
                <a:sym typeface="Lato"/>
              </a:defRPr>
            </a:lvl4pPr>
            <a:lvl5pPr lvl="4" algn="r">
              <a:buNone/>
              <a:defRPr sz="1000">
                <a:solidFill>
                  <a:schemeClr val="dk1"/>
                </a:solidFill>
                <a:latin typeface="Lato"/>
                <a:ea typeface="Lato"/>
                <a:cs typeface="Lato"/>
                <a:sym typeface="Lato"/>
              </a:defRPr>
            </a:lvl5pPr>
            <a:lvl6pPr lvl="5" algn="r">
              <a:buNone/>
              <a:defRPr sz="1000">
                <a:solidFill>
                  <a:schemeClr val="dk1"/>
                </a:solidFill>
                <a:latin typeface="Lato"/>
                <a:ea typeface="Lato"/>
                <a:cs typeface="Lato"/>
                <a:sym typeface="Lato"/>
              </a:defRPr>
            </a:lvl6pPr>
            <a:lvl7pPr lvl="6" algn="r">
              <a:buNone/>
              <a:defRPr sz="1000">
                <a:solidFill>
                  <a:schemeClr val="dk1"/>
                </a:solidFill>
                <a:latin typeface="Lato"/>
                <a:ea typeface="Lato"/>
                <a:cs typeface="Lato"/>
                <a:sym typeface="Lato"/>
              </a:defRPr>
            </a:lvl7pPr>
            <a:lvl8pPr lvl="7" algn="r">
              <a:buNone/>
              <a:defRPr sz="1000">
                <a:solidFill>
                  <a:schemeClr val="dk1"/>
                </a:solidFill>
                <a:latin typeface="Lato"/>
                <a:ea typeface="Lato"/>
                <a:cs typeface="Lato"/>
                <a:sym typeface="Lato"/>
              </a:defRPr>
            </a:lvl8pPr>
            <a:lvl9pPr lvl="8" algn="r">
              <a:buNone/>
              <a:defRPr sz="1000">
                <a:solidFill>
                  <a:schemeClr val="dk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3"/>
          <p:cNvSpPr txBox="1"/>
          <p:nvPr>
            <p:ph type="ctrTitle"/>
          </p:nvPr>
        </p:nvSpPr>
        <p:spPr>
          <a:xfrm>
            <a:off x="630600" y="136800"/>
            <a:ext cx="7893000" cy="1747500"/>
          </a:xfrm>
          <a:prstGeom prst="rect">
            <a:avLst/>
          </a:prstGeom>
        </p:spPr>
        <p:txBody>
          <a:bodyPr anchorCtr="0" anchor="b" bIns="91425" lIns="91425" spcFirstLastPara="1" rIns="91425" wrap="square" tIns="91425">
            <a:normAutofit/>
          </a:bodyPr>
          <a:lstStyle/>
          <a:p>
            <a:pPr indent="0" lvl="0" marL="0" rtl="0" algn="l">
              <a:spcBef>
                <a:spcPts val="1000"/>
              </a:spcBef>
              <a:spcAft>
                <a:spcPts val="0"/>
              </a:spcAft>
              <a:buNone/>
            </a:pPr>
            <a:r>
              <a:rPr lang="en" sz="8500"/>
              <a:t>Sales Analysis </a:t>
            </a:r>
            <a:endParaRPr sz="8500"/>
          </a:p>
        </p:txBody>
      </p:sp>
      <p:sp>
        <p:nvSpPr>
          <p:cNvPr id="69" name="Google Shape;69;p13"/>
          <p:cNvSpPr txBox="1"/>
          <p:nvPr>
            <p:ph idx="1" type="subTitle"/>
          </p:nvPr>
        </p:nvSpPr>
        <p:spPr>
          <a:xfrm>
            <a:off x="630600" y="2230400"/>
            <a:ext cx="7893000" cy="2491200"/>
          </a:xfrm>
          <a:prstGeom prst="rect">
            <a:avLst/>
          </a:prstGeom>
        </p:spPr>
        <p:txBody>
          <a:bodyPr anchorCtr="0" anchor="b" bIns="91425" lIns="91425" spcFirstLastPara="1" rIns="91425" wrap="square" tIns="91425">
            <a:noAutofit/>
          </a:bodyPr>
          <a:lstStyle/>
          <a:p>
            <a:pPr indent="0" lvl="0" marL="0" rtl="0" algn="l">
              <a:lnSpc>
                <a:spcPct val="80000"/>
              </a:lnSpc>
              <a:spcBef>
                <a:spcPts val="1000"/>
              </a:spcBef>
              <a:spcAft>
                <a:spcPts val="0"/>
              </a:spcAft>
              <a:buNone/>
            </a:pPr>
            <a:r>
              <a:rPr b="1" lang="en" sz="2500">
                <a:solidFill>
                  <a:srgbClr val="000000"/>
                </a:solidFill>
              </a:rPr>
              <a:t>Project Name: Uncover Insights from Real Sales Data</a:t>
            </a:r>
            <a:endParaRPr b="1" sz="2500">
              <a:solidFill>
                <a:srgbClr val="000000"/>
              </a:solidFill>
            </a:endParaRPr>
          </a:p>
          <a:p>
            <a:pPr indent="0" lvl="0" marL="0" rtl="0" algn="l">
              <a:lnSpc>
                <a:spcPct val="80000"/>
              </a:lnSpc>
              <a:spcBef>
                <a:spcPts val="1000"/>
              </a:spcBef>
              <a:spcAft>
                <a:spcPts val="0"/>
              </a:spcAft>
              <a:buNone/>
            </a:pPr>
            <a:r>
              <a:rPr b="1" lang="en" sz="2500">
                <a:solidFill>
                  <a:srgbClr val="000000"/>
                </a:solidFill>
              </a:rPr>
              <a:t>Name: Uma Maheswari</a:t>
            </a:r>
            <a:endParaRPr b="1" sz="2500">
              <a:solidFill>
                <a:srgbClr val="000000"/>
              </a:solidFill>
            </a:endParaRPr>
          </a:p>
          <a:p>
            <a:pPr indent="0" lvl="0" marL="0" rtl="0" algn="l">
              <a:lnSpc>
                <a:spcPct val="80000"/>
              </a:lnSpc>
              <a:spcBef>
                <a:spcPts val="1000"/>
              </a:spcBef>
              <a:spcAft>
                <a:spcPts val="0"/>
              </a:spcAft>
              <a:buNone/>
            </a:pPr>
            <a:r>
              <a:rPr b="1" lang="en" sz="2500">
                <a:solidFill>
                  <a:srgbClr val="000000"/>
                </a:solidFill>
              </a:rPr>
              <a:t>Internship: Data Analyst</a:t>
            </a:r>
            <a:endParaRPr b="1" sz="2500">
              <a:solidFill>
                <a:srgbClr val="000000"/>
              </a:solidFill>
            </a:endParaRPr>
          </a:p>
          <a:p>
            <a:pPr indent="0" lvl="0" marL="0" rtl="0" algn="l">
              <a:lnSpc>
                <a:spcPct val="80000"/>
              </a:lnSpc>
              <a:spcBef>
                <a:spcPts val="1000"/>
              </a:spcBef>
              <a:spcAft>
                <a:spcPts val="0"/>
              </a:spcAft>
              <a:buNone/>
            </a:pPr>
            <a:r>
              <a:rPr b="1" lang="en" sz="2500">
                <a:solidFill>
                  <a:srgbClr val="000000"/>
                </a:solidFill>
              </a:rPr>
              <a:t>Batch: MIP-DA-01</a:t>
            </a:r>
            <a:endParaRPr b="1" sz="25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latin typeface="Lato"/>
                <a:ea typeface="Lato"/>
                <a:cs typeface="Lato"/>
                <a:sym typeface="Lato"/>
              </a:rPr>
              <a:t>Schema</a:t>
            </a:r>
            <a:endParaRPr sz="2400">
              <a:latin typeface="Lato"/>
              <a:ea typeface="Lato"/>
              <a:cs typeface="Lato"/>
              <a:sym typeface="Lato"/>
            </a:endParaRPr>
          </a:p>
        </p:txBody>
      </p:sp>
      <p:sp>
        <p:nvSpPr>
          <p:cNvPr id="123" name="Google Shape;123;p22"/>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4" name="Google Shape;124;p22"/>
          <p:cNvPicPr preferRelativeResize="0"/>
          <p:nvPr/>
        </p:nvPicPr>
        <p:blipFill>
          <a:blip r:embed="rId3">
            <a:alphaModFix/>
          </a:blip>
          <a:stretch>
            <a:fillRect/>
          </a:stretch>
        </p:blipFill>
        <p:spPr>
          <a:xfrm>
            <a:off x="311700" y="1215525"/>
            <a:ext cx="8155476" cy="3664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latin typeface="Lato"/>
                <a:ea typeface="Lato"/>
                <a:cs typeface="Lato"/>
                <a:sym typeface="Lato"/>
              </a:rPr>
              <a:t>Database Description</a:t>
            </a:r>
            <a:endParaRPr sz="2400">
              <a:latin typeface="Lato"/>
              <a:ea typeface="Lato"/>
              <a:cs typeface="Lato"/>
              <a:sym typeface="Lato"/>
            </a:endParaRPr>
          </a:p>
        </p:txBody>
      </p:sp>
      <p:sp>
        <p:nvSpPr>
          <p:cNvPr id="130" name="Google Shape;130;p23"/>
          <p:cNvSpPr txBox="1"/>
          <p:nvPr>
            <p:ph idx="1" type="body"/>
          </p:nvPr>
        </p:nvSpPr>
        <p:spPr>
          <a:xfrm>
            <a:off x="311700" y="1204000"/>
            <a:ext cx="8520600" cy="336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770"/>
              <a:buNone/>
            </a:pPr>
            <a:r>
              <a:rPr b="1" lang="en" sz="1600">
                <a:solidFill>
                  <a:srgbClr val="000000"/>
                </a:solidFill>
              </a:rPr>
              <a:t>Customers:</a:t>
            </a:r>
            <a:r>
              <a:rPr lang="en" sz="1600">
                <a:solidFill>
                  <a:srgbClr val="000000"/>
                </a:solidFill>
              </a:rPr>
              <a:t> Contains customer information, including cust_id, first_name, last_name, email, phone, primary_pincode, gender, dob, joining_date.</a:t>
            </a:r>
            <a:endParaRPr sz="1600">
              <a:solidFill>
                <a:srgbClr val="000000"/>
              </a:solidFill>
            </a:endParaRPr>
          </a:p>
          <a:p>
            <a:pPr indent="0" lvl="0" marL="0" rtl="0" algn="l">
              <a:spcBef>
                <a:spcPts val="1200"/>
              </a:spcBef>
              <a:spcAft>
                <a:spcPts val="0"/>
              </a:spcAft>
              <a:buSzPts val="770"/>
              <a:buNone/>
            </a:pPr>
            <a:r>
              <a:rPr b="1" lang="en" sz="1600">
                <a:solidFill>
                  <a:srgbClr val="000000"/>
                </a:solidFill>
              </a:rPr>
              <a:t>Products:</a:t>
            </a:r>
            <a:r>
              <a:rPr lang="en" sz="1600">
                <a:solidFill>
                  <a:srgbClr val="000000"/>
                </a:solidFill>
              </a:rPr>
              <a:t> Contains product information, including product_id, product_name, brand, category, procurement_cost_per_unit, mrp.</a:t>
            </a:r>
            <a:endParaRPr sz="1600">
              <a:solidFill>
                <a:srgbClr val="000000"/>
              </a:solidFill>
            </a:endParaRPr>
          </a:p>
          <a:p>
            <a:pPr indent="0" lvl="0" marL="0" rtl="0" algn="l">
              <a:spcBef>
                <a:spcPts val="1200"/>
              </a:spcBef>
              <a:spcAft>
                <a:spcPts val="0"/>
              </a:spcAft>
              <a:buSzPts val="770"/>
              <a:buNone/>
            </a:pPr>
            <a:r>
              <a:rPr b="1" lang="en" sz="1600">
                <a:solidFill>
                  <a:srgbClr val="000000"/>
                </a:solidFill>
              </a:rPr>
              <a:t>Pincode: </a:t>
            </a:r>
            <a:r>
              <a:rPr lang="en" sz="1600">
                <a:solidFill>
                  <a:srgbClr val="000000"/>
                </a:solidFill>
              </a:rPr>
              <a:t>Contains pincode-related information, including the pincode, city and state.</a:t>
            </a:r>
            <a:endParaRPr sz="1600">
              <a:solidFill>
                <a:srgbClr val="000000"/>
              </a:solidFill>
            </a:endParaRPr>
          </a:p>
          <a:p>
            <a:pPr indent="0" lvl="0" marL="0" rtl="0" algn="l">
              <a:spcBef>
                <a:spcPts val="1200"/>
              </a:spcBef>
              <a:spcAft>
                <a:spcPts val="0"/>
              </a:spcAft>
              <a:buSzPts val="770"/>
              <a:buNone/>
            </a:pPr>
            <a:r>
              <a:rPr b="1" lang="en" sz="1600">
                <a:solidFill>
                  <a:srgbClr val="000000"/>
                </a:solidFill>
              </a:rPr>
              <a:t>Delivery Person:</a:t>
            </a:r>
            <a:r>
              <a:rPr lang="en" sz="1600">
                <a:solidFill>
                  <a:srgbClr val="000000"/>
                </a:solidFill>
              </a:rPr>
              <a:t> Contains information about delivery personnel, including delivery_person_id, name, joining_date, pincode.</a:t>
            </a:r>
            <a:endParaRPr sz="1600">
              <a:solidFill>
                <a:srgbClr val="000000"/>
              </a:solidFill>
            </a:endParaRPr>
          </a:p>
          <a:p>
            <a:pPr indent="0" lvl="0" marL="0" rtl="0" algn="l">
              <a:spcBef>
                <a:spcPts val="1200"/>
              </a:spcBef>
              <a:spcAft>
                <a:spcPts val="0"/>
              </a:spcAft>
              <a:buSzPts val="770"/>
              <a:buNone/>
            </a:pPr>
            <a:r>
              <a:rPr b="1" lang="en" sz="1600">
                <a:solidFill>
                  <a:srgbClr val="000000"/>
                </a:solidFill>
              </a:rPr>
              <a:t>Orders:</a:t>
            </a:r>
            <a:r>
              <a:rPr lang="en" sz="1600">
                <a:solidFill>
                  <a:srgbClr val="000000"/>
                </a:solidFill>
              </a:rPr>
              <a:t> Contains order details, including order_id, order_type, cust_id, order_date, delivery_date, tot_units, displayed_selling_price_per_unit, total_amount_paid, product_id, delivery_person_id, payment_type, delivery_pincode.</a:t>
            </a:r>
            <a:endParaRPr sz="1600">
              <a:solidFill>
                <a:srgbClr val="000000"/>
              </a:solidFill>
            </a:endParaRPr>
          </a:p>
          <a:p>
            <a:pPr indent="0" lvl="0" marL="0" rtl="0" algn="l">
              <a:spcBef>
                <a:spcPts val="1200"/>
              </a:spcBef>
              <a:spcAft>
                <a:spcPts val="1200"/>
              </a:spcAft>
              <a:buSzPts val="770"/>
              <a:buNone/>
            </a:pPr>
            <a:r>
              <a:t/>
            </a:r>
            <a:endParaRPr sz="136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650">
                <a:latin typeface="Lato"/>
                <a:ea typeface="Lato"/>
                <a:cs typeface="Lato"/>
                <a:sym typeface="Lato"/>
              </a:rPr>
              <a:t>Basic</a:t>
            </a:r>
            <a:r>
              <a:rPr lang="en" sz="2650">
                <a:latin typeface="Lato"/>
                <a:ea typeface="Lato"/>
                <a:cs typeface="Lato"/>
                <a:sym typeface="Lato"/>
              </a:rPr>
              <a:t> Questions</a:t>
            </a:r>
            <a:endParaRPr sz="2650">
              <a:latin typeface="Lato"/>
              <a:ea typeface="Lato"/>
              <a:cs typeface="Lato"/>
              <a:sym typeface="Lato"/>
            </a:endParaRPr>
          </a:p>
          <a:p>
            <a:pPr indent="0" lvl="0" marL="0" rtl="0" algn="l">
              <a:lnSpc>
                <a:spcPct val="115000"/>
              </a:lnSpc>
              <a:spcBef>
                <a:spcPts val="0"/>
              </a:spcBef>
              <a:spcAft>
                <a:spcPts val="0"/>
              </a:spcAft>
              <a:buNone/>
            </a:pPr>
            <a:r>
              <a:t/>
            </a:r>
            <a:endParaRPr sz="2600">
              <a:latin typeface="Roboto"/>
              <a:ea typeface="Roboto"/>
              <a:cs typeface="Roboto"/>
              <a:sym typeface="Roboto"/>
            </a:endParaRPr>
          </a:p>
        </p:txBody>
      </p:sp>
      <p:sp>
        <p:nvSpPr>
          <p:cNvPr id="136" name="Google Shape;136;p24"/>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rPr>
              <a:t>1. How many customers do not have DOB information available?</a:t>
            </a:r>
            <a:endParaRPr sz="1600">
              <a:solidFill>
                <a:srgbClr val="000000"/>
              </a:solidFill>
            </a:endParaRPr>
          </a:p>
          <a:p>
            <a:pPr indent="0" lvl="0" marL="0" rtl="0" algn="l">
              <a:spcBef>
                <a:spcPts val="0"/>
              </a:spcBef>
              <a:spcAft>
                <a:spcPts val="0"/>
              </a:spcAft>
              <a:buNone/>
            </a:pPr>
            <a:r>
              <a:rPr lang="en" sz="1600">
                <a:solidFill>
                  <a:srgbClr val="000000"/>
                </a:solidFill>
              </a:rPr>
              <a:t>SELECT COUNT(*) AS NumberOfCustomersWithoutdob</a:t>
            </a:r>
            <a:endParaRPr sz="1600">
              <a:solidFill>
                <a:srgbClr val="000000"/>
              </a:solidFill>
            </a:endParaRPr>
          </a:p>
          <a:p>
            <a:pPr indent="0" lvl="0" marL="0" rtl="0" algn="l">
              <a:spcBef>
                <a:spcPts val="0"/>
              </a:spcBef>
              <a:spcAft>
                <a:spcPts val="0"/>
              </a:spcAft>
              <a:buNone/>
            </a:pPr>
            <a:r>
              <a:rPr lang="en" sz="1600">
                <a:solidFill>
                  <a:srgbClr val="000000"/>
                </a:solidFill>
              </a:rPr>
              <a:t>FROM customers</a:t>
            </a:r>
            <a:endParaRPr sz="1600">
              <a:solidFill>
                <a:srgbClr val="000000"/>
              </a:solidFill>
            </a:endParaRPr>
          </a:p>
          <a:p>
            <a:pPr indent="0" lvl="0" marL="0" rtl="0" algn="l">
              <a:spcBef>
                <a:spcPts val="0"/>
              </a:spcBef>
              <a:spcAft>
                <a:spcPts val="0"/>
              </a:spcAft>
              <a:buNone/>
            </a:pPr>
            <a:r>
              <a:rPr lang="en" sz="1600">
                <a:solidFill>
                  <a:srgbClr val="000000"/>
                </a:solidFill>
              </a:rPr>
              <a:t>WHERE dob IS NULL;</a:t>
            </a:r>
            <a:endParaRPr sz="1600">
              <a:solidFill>
                <a:srgbClr val="000000"/>
              </a:solidFill>
            </a:endParaRPr>
          </a:p>
          <a:p>
            <a:pPr indent="0" lvl="0" marL="0" rtl="0" algn="l">
              <a:spcBef>
                <a:spcPts val="0"/>
              </a:spcBef>
              <a:spcAft>
                <a:spcPts val="0"/>
              </a:spcAft>
              <a:buNone/>
            </a:pPr>
            <a:r>
              <a:t/>
            </a:r>
            <a:endParaRPr sz="1600">
              <a:solidFill>
                <a:srgbClr val="000000"/>
              </a:solidFill>
            </a:endParaRPr>
          </a:p>
          <a:p>
            <a:pPr indent="0" lvl="0" marL="0" rtl="0" algn="l">
              <a:spcBef>
                <a:spcPts val="0"/>
              </a:spcBef>
              <a:spcAft>
                <a:spcPts val="0"/>
              </a:spcAft>
              <a:buNone/>
            </a:pPr>
            <a:r>
              <a:rPr lang="en" sz="1600">
                <a:solidFill>
                  <a:srgbClr val="000000"/>
                </a:solidFill>
              </a:rPr>
              <a:t>2. How many customers are there in each pincode and gender combination?</a:t>
            </a:r>
            <a:endParaRPr sz="1600">
              <a:solidFill>
                <a:srgbClr val="000000"/>
              </a:solidFill>
            </a:endParaRPr>
          </a:p>
          <a:p>
            <a:pPr indent="0" lvl="0" marL="0" rtl="0" algn="l">
              <a:spcBef>
                <a:spcPts val="0"/>
              </a:spcBef>
              <a:spcAft>
                <a:spcPts val="0"/>
              </a:spcAft>
              <a:buNone/>
            </a:pPr>
            <a:r>
              <a:rPr lang="en" sz="1600">
                <a:solidFill>
                  <a:srgbClr val="000000"/>
                </a:solidFill>
              </a:rPr>
              <a:t>SELECT primary_pincode, gender, COUNT(*) AS NumberOfCustomers</a:t>
            </a:r>
            <a:endParaRPr sz="1600">
              <a:solidFill>
                <a:srgbClr val="000000"/>
              </a:solidFill>
            </a:endParaRPr>
          </a:p>
          <a:p>
            <a:pPr indent="0" lvl="0" marL="0" rtl="0" algn="l">
              <a:spcBef>
                <a:spcPts val="0"/>
              </a:spcBef>
              <a:spcAft>
                <a:spcPts val="0"/>
              </a:spcAft>
              <a:buNone/>
            </a:pPr>
            <a:r>
              <a:rPr lang="en" sz="1600">
                <a:solidFill>
                  <a:srgbClr val="000000"/>
                </a:solidFill>
              </a:rPr>
              <a:t>FROM customers</a:t>
            </a:r>
            <a:endParaRPr sz="1600">
              <a:solidFill>
                <a:srgbClr val="000000"/>
              </a:solidFill>
            </a:endParaRPr>
          </a:p>
          <a:p>
            <a:pPr indent="0" lvl="0" marL="0" rtl="0" algn="l">
              <a:spcBef>
                <a:spcPts val="0"/>
              </a:spcBef>
              <a:spcAft>
                <a:spcPts val="0"/>
              </a:spcAft>
              <a:buNone/>
            </a:pPr>
            <a:r>
              <a:rPr lang="en" sz="1600">
                <a:solidFill>
                  <a:srgbClr val="000000"/>
                </a:solidFill>
              </a:rPr>
              <a:t>GROUP BY primary_pincode, gender;</a:t>
            </a:r>
            <a:endParaRPr sz="1600">
              <a:solidFill>
                <a:srgbClr val="000000"/>
              </a:solidFill>
            </a:endParaRPr>
          </a:p>
          <a:p>
            <a:pPr indent="0" lvl="0" marL="0" rtl="0" algn="l">
              <a:spcBef>
                <a:spcPts val="0"/>
              </a:spcBef>
              <a:spcAft>
                <a:spcPts val="0"/>
              </a:spcAft>
              <a:buNone/>
            </a:pPr>
            <a:r>
              <a:t/>
            </a:r>
            <a:endParaRPr sz="1600">
              <a:solidFill>
                <a:srgbClr val="000000"/>
              </a:solidFill>
            </a:endParaRPr>
          </a:p>
          <a:p>
            <a:pPr indent="0" lvl="0" marL="0" rtl="0" algn="l">
              <a:spcBef>
                <a:spcPts val="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2" name="Google Shape;142;p25"/>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rgbClr val="000000"/>
                </a:solidFill>
              </a:rPr>
              <a:t>3. Print product name and mrp for products which have more than 50000 MRP?</a:t>
            </a:r>
            <a:endParaRPr sz="1600">
              <a:solidFill>
                <a:srgbClr val="000000"/>
              </a:solidFill>
            </a:endParaRPr>
          </a:p>
          <a:p>
            <a:pPr indent="0" lvl="0" marL="0" rtl="0" algn="l">
              <a:spcBef>
                <a:spcPts val="0"/>
              </a:spcBef>
              <a:spcAft>
                <a:spcPts val="0"/>
              </a:spcAft>
              <a:buNone/>
            </a:pPr>
            <a:r>
              <a:rPr lang="en" sz="1600">
                <a:solidFill>
                  <a:srgbClr val="000000"/>
                </a:solidFill>
              </a:rPr>
              <a:t>SELECT product_name, mrp</a:t>
            </a:r>
            <a:endParaRPr sz="1600">
              <a:solidFill>
                <a:srgbClr val="000000"/>
              </a:solidFill>
            </a:endParaRPr>
          </a:p>
          <a:p>
            <a:pPr indent="0" lvl="0" marL="0" rtl="0" algn="l">
              <a:spcBef>
                <a:spcPts val="0"/>
              </a:spcBef>
              <a:spcAft>
                <a:spcPts val="0"/>
              </a:spcAft>
              <a:buNone/>
            </a:pPr>
            <a:r>
              <a:rPr lang="en" sz="1600">
                <a:solidFill>
                  <a:srgbClr val="000000"/>
                </a:solidFill>
              </a:rPr>
              <a:t>FROM products</a:t>
            </a:r>
            <a:endParaRPr sz="1600">
              <a:solidFill>
                <a:srgbClr val="000000"/>
              </a:solidFill>
            </a:endParaRPr>
          </a:p>
          <a:p>
            <a:pPr indent="0" lvl="0" marL="0" rtl="0" algn="l">
              <a:spcBef>
                <a:spcPts val="0"/>
              </a:spcBef>
              <a:spcAft>
                <a:spcPts val="0"/>
              </a:spcAft>
              <a:buNone/>
            </a:pPr>
            <a:r>
              <a:rPr lang="en" sz="1600">
                <a:solidFill>
                  <a:srgbClr val="000000"/>
                </a:solidFill>
              </a:rPr>
              <a:t>WHERE MRP &gt; 50000;</a:t>
            </a:r>
            <a:endParaRPr sz="1600">
              <a:solidFill>
                <a:srgbClr val="000000"/>
              </a:solidFill>
            </a:endParaRPr>
          </a:p>
          <a:p>
            <a:pPr indent="0" lvl="0" marL="0" rtl="0" algn="l">
              <a:spcBef>
                <a:spcPts val="0"/>
              </a:spcBef>
              <a:spcAft>
                <a:spcPts val="0"/>
              </a:spcAft>
              <a:buNone/>
            </a:pPr>
            <a:r>
              <a:t/>
            </a:r>
            <a:endParaRPr sz="1600">
              <a:solidFill>
                <a:srgbClr val="000000"/>
              </a:solidFill>
            </a:endParaRPr>
          </a:p>
          <a:p>
            <a:pPr indent="0" lvl="0" marL="0" rtl="0" algn="l">
              <a:spcBef>
                <a:spcPts val="0"/>
              </a:spcBef>
              <a:spcAft>
                <a:spcPts val="0"/>
              </a:spcAft>
              <a:buNone/>
            </a:pPr>
            <a:r>
              <a:rPr lang="en" sz="1600">
                <a:solidFill>
                  <a:srgbClr val="000000"/>
                </a:solidFill>
              </a:rPr>
              <a:t>4. How many delivery personal are there in each pincode?</a:t>
            </a:r>
            <a:endParaRPr sz="1600">
              <a:solidFill>
                <a:srgbClr val="000000"/>
              </a:solidFill>
            </a:endParaRPr>
          </a:p>
          <a:p>
            <a:pPr indent="0" lvl="0" marL="0" rtl="0" algn="l">
              <a:spcBef>
                <a:spcPts val="0"/>
              </a:spcBef>
              <a:spcAft>
                <a:spcPts val="0"/>
              </a:spcAft>
              <a:buNone/>
            </a:pPr>
            <a:r>
              <a:rPr lang="en" sz="1600">
                <a:solidFill>
                  <a:srgbClr val="000000"/>
                </a:solidFill>
              </a:rPr>
              <a:t>SELECT Pincode, COUNT(delivery_person_id) AS numberofdeliveryperson</a:t>
            </a:r>
            <a:endParaRPr sz="1600">
              <a:solidFill>
                <a:srgbClr val="000000"/>
              </a:solidFill>
            </a:endParaRPr>
          </a:p>
          <a:p>
            <a:pPr indent="0" lvl="0" marL="0" rtl="0" algn="l">
              <a:spcBef>
                <a:spcPts val="0"/>
              </a:spcBef>
              <a:spcAft>
                <a:spcPts val="0"/>
              </a:spcAft>
              <a:buNone/>
            </a:pPr>
            <a:r>
              <a:rPr lang="en" sz="1600">
                <a:solidFill>
                  <a:srgbClr val="000000"/>
                </a:solidFill>
              </a:rPr>
              <a:t>FROM delivery_person</a:t>
            </a:r>
            <a:endParaRPr sz="1600">
              <a:solidFill>
                <a:srgbClr val="000000"/>
              </a:solidFill>
            </a:endParaRPr>
          </a:p>
          <a:p>
            <a:pPr indent="0" lvl="0" marL="0" rtl="0" algn="l">
              <a:spcBef>
                <a:spcPts val="0"/>
              </a:spcBef>
              <a:spcAft>
                <a:spcPts val="0"/>
              </a:spcAft>
              <a:buNone/>
            </a:pPr>
            <a:r>
              <a:rPr lang="en" sz="1600">
                <a:solidFill>
                  <a:srgbClr val="000000"/>
                </a:solidFill>
              </a:rPr>
              <a:t>GROUP BY pincode;</a:t>
            </a:r>
            <a:endParaRPr sz="1600">
              <a:solidFill>
                <a:srgbClr val="000000"/>
              </a:solidFill>
            </a:endParaRPr>
          </a:p>
          <a:p>
            <a:pPr indent="0" lvl="0" marL="0" rtl="0" algn="l">
              <a:spcBef>
                <a:spcPts val="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8" name="Google Shape;148;p26"/>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rPr>
              <a:t>5. Print the Full names (first name plus last name) for customers that have email on "Gmail.com"?</a:t>
            </a:r>
            <a:endParaRPr sz="1600">
              <a:solidFill>
                <a:srgbClr val="000000"/>
              </a:solidFill>
            </a:endParaRPr>
          </a:p>
          <a:p>
            <a:pPr indent="0" lvl="0" marL="0" rtl="0" algn="l">
              <a:spcBef>
                <a:spcPts val="0"/>
              </a:spcBef>
              <a:spcAft>
                <a:spcPts val="0"/>
              </a:spcAft>
              <a:buNone/>
            </a:pPr>
            <a:r>
              <a:rPr lang="en" sz="1600">
                <a:solidFill>
                  <a:srgbClr val="000000"/>
                </a:solidFill>
              </a:rPr>
              <a:t>SELECT CONCAT(first_name, ' ', last_name) AS full_name</a:t>
            </a:r>
            <a:endParaRPr sz="1600">
              <a:solidFill>
                <a:srgbClr val="000000"/>
              </a:solidFill>
            </a:endParaRPr>
          </a:p>
          <a:p>
            <a:pPr indent="0" lvl="0" marL="0" rtl="0" algn="l">
              <a:spcBef>
                <a:spcPts val="0"/>
              </a:spcBef>
              <a:spcAft>
                <a:spcPts val="0"/>
              </a:spcAft>
              <a:buNone/>
            </a:pPr>
            <a:r>
              <a:rPr lang="en" sz="1600">
                <a:solidFill>
                  <a:srgbClr val="000000"/>
                </a:solidFill>
              </a:rPr>
              <a:t>FROM customers</a:t>
            </a:r>
            <a:endParaRPr sz="1600">
              <a:solidFill>
                <a:srgbClr val="000000"/>
              </a:solidFill>
            </a:endParaRPr>
          </a:p>
          <a:p>
            <a:pPr indent="0" lvl="0" marL="0" rtl="0" algn="l">
              <a:spcBef>
                <a:spcPts val="0"/>
              </a:spcBef>
              <a:spcAft>
                <a:spcPts val="0"/>
              </a:spcAft>
              <a:buNone/>
            </a:pPr>
            <a:r>
              <a:rPr lang="en" sz="1600">
                <a:solidFill>
                  <a:srgbClr val="000000"/>
                </a:solidFill>
              </a:rPr>
              <a:t>WHERE email LIKE '%@gmail.com%';</a:t>
            </a:r>
            <a:endParaRPr sz="1600">
              <a:solidFill>
                <a:srgbClr val="000000"/>
              </a:solidFill>
            </a:endParaRPr>
          </a:p>
          <a:p>
            <a:pPr indent="0" lvl="0" marL="0" rtl="0" algn="l">
              <a:spcBef>
                <a:spcPts val="0"/>
              </a:spcBef>
              <a:spcAft>
                <a:spcPts val="0"/>
              </a:spcAft>
              <a:buNone/>
            </a:pPr>
            <a:r>
              <a:t/>
            </a:r>
            <a:endParaRPr sz="1600">
              <a:solidFill>
                <a:srgbClr val="000000"/>
              </a:solidFill>
            </a:endParaRPr>
          </a:p>
          <a:p>
            <a:pPr indent="0" lvl="0" marL="0" rtl="0" algn="l">
              <a:spcBef>
                <a:spcPts val="0"/>
              </a:spcBef>
              <a:spcAft>
                <a:spcPts val="0"/>
              </a:spcAft>
              <a:buNone/>
            </a:pPr>
            <a:r>
              <a:rPr lang="en" sz="1600">
                <a:solidFill>
                  <a:srgbClr val="000000"/>
                </a:solidFill>
              </a:rPr>
              <a:t>6</a:t>
            </a:r>
            <a:r>
              <a:rPr lang="en" sz="1600">
                <a:solidFill>
                  <a:srgbClr val="000000"/>
                </a:solidFill>
              </a:rPr>
              <a:t>. Which pincode has average amount paid more than 150,000? Take only 'buy' order Types</a:t>
            </a:r>
            <a:endParaRPr sz="1600">
              <a:solidFill>
                <a:srgbClr val="000000"/>
              </a:solidFill>
            </a:endParaRPr>
          </a:p>
          <a:p>
            <a:pPr indent="0" lvl="0" marL="0" rtl="0" algn="l">
              <a:spcBef>
                <a:spcPts val="0"/>
              </a:spcBef>
              <a:spcAft>
                <a:spcPts val="0"/>
              </a:spcAft>
              <a:buNone/>
            </a:pPr>
            <a:r>
              <a:rPr lang="en" sz="1600">
                <a:solidFill>
                  <a:srgbClr val="000000"/>
                </a:solidFill>
              </a:rPr>
              <a:t>SELECT pincode</a:t>
            </a:r>
            <a:endParaRPr sz="1600">
              <a:solidFill>
                <a:srgbClr val="000000"/>
              </a:solidFill>
            </a:endParaRPr>
          </a:p>
          <a:p>
            <a:pPr indent="0" lvl="0" marL="0" rtl="0" algn="l">
              <a:spcBef>
                <a:spcPts val="0"/>
              </a:spcBef>
              <a:spcAft>
                <a:spcPts val="0"/>
              </a:spcAft>
              <a:buNone/>
            </a:pPr>
            <a:r>
              <a:rPr lang="en" sz="1600">
                <a:solidFill>
                  <a:srgbClr val="000000"/>
                </a:solidFill>
              </a:rPr>
              <a:t>FROM orders</a:t>
            </a:r>
            <a:endParaRPr sz="1600">
              <a:solidFill>
                <a:srgbClr val="000000"/>
              </a:solidFill>
            </a:endParaRPr>
          </a:p>
          <a:p>
            <a:pPr indent="0" lvl="0" marL="0" rtl="0" algn="l">
              <a:spcBef>
                <a:spcPts val="0"/>
              </a:spcBef>
              <a:spcAft>
                <a:spcPts val="0"/>
              </a:spcAft>
              <a:buNone/>
            </a:pPr>
            <a:r>
              <a:rPr lang="en" sz="1600">
                <a:solidFill>
                  <a:srgbClr val="000000"/>
                </a:solidFill>
              </a:rPr>
              <a:t>WHERE order_type = 'buy'</a:t>
            </a:r>
            <a:endParaRPr sz="1600">
              <a:solidFill>
                <a:srgbClr val="000000"/>
              </a:solidFill>
            </a:endParaRPr>
          </a:p>
          <a:p>
            <a:pPr indent="0" lvl="0" marL="0" rtl="0" algn="l">
              <a:spcBef>
                <a:spcPts val="0"/>
              </a:spcBef>
              <a:spcAft>
                <a:spcPts val="0"/>
              </a:spcAft>
              <a:buNone/>
            </a:pPr>
            <a:r>
              <a:rPr lang="en" sz="1600">
                <a:solidFill>
                  <a:srgbClr val="000000"/>
                </a:solidFill>
              </a:rPr>
              <a:t>GROUP BY pincode</a:t>
            </a:r>
            <a:endParaRPr sz="1600">
              <a:solidFill>
                <a:srgbClr val="000000"/>
              </a:solidFill>
            </a:endParaRPr>
          </a:p>
          <a:p>
            <a:pPr indent="0" lvl="0" marL="0" rtl="0" algn="l">
              <a:spcBef>
                <a:spcPts val="0"/>
              </a:spcBef>
              <a:spcAft>
                <a:spcPts val="0"/>
              </a:spcAft>
              <a:buNone/>
            </a:pPr>
            <a:r>
              <a:rPr lang="en" sz="1600">
                <a:solidFill>
                  <a:srgbClr val="000000"/>
                </a:solidFill>
              </a:rPr>
              <a:t>HAVING AVG(total_amoun_paid) &gt; 150000;</a:t>
            </a:r>
            <a:endParaRPr sz="1600">
              <a:solidFill>
                <a:srgbClr val="000000"/>
              </a:solidFill>
            </a:endParaRPr>
          </a:p>
          <a:p>
            <a:pPr indent="0" lvl="0" marL="0" rtl="0" algn="l">
              <a:spcBef>
                <a:spcPts val="0"/>
              </a:spcBef>
              <a:spcAft>
                <a:spcPts val="0"/>
              </a:spcAft>
              <a:buNone/>
            </a:pPr>
            <a:r>
              <a:t/>
            </a:r>
            <a:endParaRPr sz="1600">
              <a:solidFill>
                <a:srgbClr val="000000"/>
              </a:solidFill>
            </a:endParaRPr>
          </a:p>
          <a:p>
            <a:pPr indent="0" lvl="0" marL="0" rtl="0" algn="l">
              <a:spcBef>
                <a:spcPts val="0"/>
              </a:spcBef>
              <a:spcAft>
                <a:spcPts val="1200"/>
              </a:spcAft>
              <a:buNone/>
            </a:pPr>
            <a:r>
              <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latin typeface="Lato"/>
                <a:ea typeface="Lato"/>
                <a:cs typeface="Lato"/>
                <a:sym typeface="Lato"/>
              </a:rPr>
              <a:t>Joins</a:t>
            </a:r>
            <a:r>
              <a:rPr lang="en" sz="2400">
                <a:latin typeface="Lato"/>
                <a:ea typeface="Lato"/>
                <a:cs typeface="Lato"/>
                <a:sym typeface="Lato"/>
              </a:rPr>
              <a:t> Questions</a:t>
            </a:r>
            <a:endParaRPr sz="2400">
              <a:latin typeface="Lato"/>
              <a:ea typeface="Lato"/>
              <a:cs typeface="Lato"/>
              <a:sym typeface="Lato"/>
            </a:endParaRPr>
          </a:p>
        </p:txBody>
      </p:sp>
      <p:sp>
        <p:nvSpPr>
          <p:cNvPr id="154" name="Google Shape;154;p27"/>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rPr>
              <a:t>11. How many units have been sold by each brand? Also get total returned units for each Brand?</a:t>
            </a:r>
            <a:endParaRPr sz="1600">
              <a:solidFill>
                <a:srgbClr val="000000"/>
              </a:solidFill>
            </a:endParaRPr>
          </a:p>
          <a:p>
            <a:pPr indent="0" lvl="0" marL="0" rtl="0" algn="l">
              <a:spcBef>
                <a:spcPts val="0"/>
              </a:spcBef>
              <a:spcAft>
                <a:spcPts val="0"/>
              </a:spcAft>
              <a:buNone/>
            </a:pPr>
            <a:r>
              <a:rPr lang="en" sz="1600">
                <a:solidFill>
                  <a:srgbClr val="000000"/>
                </a:solidFill>
              </a:rPr>
              <a:t>SELECT s.brand,</a:t>
            </a:r>
            <a:endParaRPr sz="1600">
              <a:solidFill>
                <a:srgbClr val="000000"/>
              </a:solidFill>
            </a:endParaRPr>
          </a:p>
          <a:p>
            <a:pPr indent="0" lvl="0" marL="0" rtl="0" algn="l">
              <a:spcBef>
                <a:spcPts val="0"/>
              </a:spcBef>
              <a:spcAft>
                <a:spcPts val="0"/>
              </a:spcAft>
              <a:buNone/>
            </a:pPr>
            <a:r>
              <a:rPr lang="en" sz="1600">
                <a:solidFill>
                  <a:srgbClr val="000000"/>
                </a:solidFill>
              </a:rPr>
              <a:t>    SUM(s.units_sold) AS total_units_sold,</a:t>
            </a:r>
            <a:endParaRPr sz="1600">
              <a:solidFill>
                <a:srgbClr val="000000"/>
              </a:solidFill>
            </a:endParaRPr>
          </a:p>
          <a:p>
            <a:pPr indent="0" lvl="0" marL="0" rtl="0" algn="l">
              <a:spcBef>
                <a:spcPts val="0"/>
              </a:spcBef>
              <a:spcAft>
                <a:spcPts val="0"/>
              </a:spcAft>
              <a:buNone/>
            </a:pPr>
            <a:r>
              <a:rPr lang="en" sz="1600">
                <a:solidFill>
                  <a:srgbClr val="000000"/>
                </a:solidFill>
              </a:rPr>
              <a:t>    COALESCE(SUM(r.returned_units), 0) AS total_returned_units</a:t>
            </a:r>
            <a:endParaRPr sz="1600">
              <a:solidFill>
                <a:srgbClr val="000000"/>
              </a:solidFill>
            </a:endParaRPr>
          </a:p>
          <a:p>
            <a:pPr indent="0" lvl="0" marL="0" rtl="0" algn="l">
              <a:spcBef>
                <a:spcPts val="0"/>
              </a:spcBef>
              <a:spcAft>
                <a:spcPts val="0"/>
              </a:spcAft>
              <a:buNone/>
            </a:pPr>
            <a:r>
              <a:rPr lang="en" sz="1600">
                <a:solidFill>
                  <a:srgbClr val="000000"/>
                </a:solidFill>
              </a:rPr>
              <a:t>FROM product </a:t>
            </a:r>
            <a:endParaRPr sz="1600">
              <a:solidFill>
                <a:srgbClr val="000000"/>
              </a:solidFill>
            </a:endParaRPr>
          </a:p>
          <a:p>
            <a:pPr indent="0" lvl="0" marL="0" rtl="0" algn="l">
              <a:spcBef>
                <a:spcPts val="0"/>
              </a:spcBef>
              <a:spcAft>
                <a:spcPts val="0"/>
              </a:spcAft>
              <a:buNone/>
            </a:pPr>
            <a:r>
              <a:rPr lang="en" sz="1600">
                <a:solidFill>
                  <a:srgbClr val="000000"/>
                </a:solidFill>
              </a:rPr>
              <a:t>LEFT JOIN</a:t>
            </a:r>
            <a:endParaRPr sz="1600">
              <a:solidFill>
                <a:srgbClr val="000000"/>
              </a:solidFill>
            </a:endParaRPr>
          </a:p>
          <a:p>
            <a:pPr indent="0" lvl="0" marL="0" rtl="0" algn="l">
              <a:spcBef>
                <a:spcPts val="0"/>
              </a:spcBef>
              <a:spcAft>
                <a:spcPts val="0"/>
              </a:spcAft>
              <a:buNone/>
            </a:pPr>
            <a:r>
              <a:rPr lang="en" sz="1600">
                <a:solidFill>
                  <a:srgbClr val="000000"/>
                </a:solidFill>
              </a:rPr>
              <a:t>    returns_table r ON s.brand = r.brand</a:t>
            </a:r>
            <a:endParaRPr sz="1600">
              <a:solidFill>
                <a:srgbClr val="000000"/>
              </a:solidFill>
            </a:endParaRPr>
          </a:p>
          <a:p>
            <a:pPr indent="0" lvl="0" marL="0" rtl="0" algn="l">
              <a:spcBef>
                <a:spcPts val="0"/>
              </a:spcBef>
              <a:spcAft>
                <a:spcPts val="0"/>
              </a:spcAft>
              <a:buNone/>
            </a:pPr>
            <a:r>
              <a:rPr lang="en" sz="1600">
                <a:solidFill>
                  <a:srgbClr val="000000"/>
                </a:solidFill>
              </a:rPr>
              <a:t>GROUP BY</a:t>
            </a:r>
            <a:endParaRPr sz="1600">
              <a:solidFill>
                <a:srgbClr val="000000"/>
              </a:solidFill>
            </a:endParaRPr>
          </a:p>
          <a:p>
            <a:pPr indent="0" lvl="0" marL="0" rtl="0" algn="l">
              <a:spcBef>
                <a:spcPts val="0"/>
              </a:spcBef>
              <a:spcAft>
                <a:spcPts val="0"/>
              </a:spcAft>
              <a:buNone/>
            </a:pPr>
            <a:r>
              <a:rPr lang="en" sz="1600">
                <a:solidFill>
                  <a:srgbClr val="000000"/>
                </a:solidFill>
              </a:rPr>
              <a:t>    s.brand;</a:t>
            </a:r>
            <a:endParaRPr sz="1600">
              <a:solidFill>
                <a:srgbClr val="000000"/>
              </a:solidFill>
            </a:endParaRPr>
          </a:p>
          <a:p>
            <a:pPr indent="0" lvl="0" marL="0" rtl="0" algn="l">
              <a:spcBef>
                <a:spcPts val="0"/>
              </a:spcBef>
              <a:spcAft>
                <a:spcPts val="1200"/>
              </a:spcAft>
              <a:buNone/>
            </a:pPr>
            <a:r>
              <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0" name="Google Shape;160;p28"/>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rPr>
              <a:t>12. How many distinct customers and delivery boys are there in each state?</a:t>
            </a:r>
            <a:endParaRPr sz="1600">
              <a:solidFill>
                <a:srgbClr val="000000"/>
              </a:solidFill>
            </a:endParaRPr>
          </a:p>
          <a:p>
            <a:pPr indent="0" lvl="0" marL="0" rtl="0" algn="l">
              <a:spcBef>
                <a:spcPts val="0"/>
              </a:spcBef>
              <a:spcAft>
                <a:spcPts val="0"/>
              </a:spcAft>
              <a:buNone/>
            </a:pPr>
            <a:r>
              <a:t/>
            </a:r>
            <a:endParaRPr sz="1600">
              <a:solidFill>
                <a:srgbClr val="000000"/>
              </a:solidFill>
            </a:endParaRPr>
          </a:p>
          <a:p>
            <a:pPr indent="0" lvl="0" marL="0" rtl="0" algn="l">
              <a:spcBef>
                <a:spcPts val="0"/>
              </a:spcBef>
              <a:spcAft>
                <a:spcPts val="0"/>
              </a:spcAft>
              <a:buNone/>
            </a:pPr>
            <a:r>
              <a:rPr lang="en" sz="1600">
                <a:solidFill>
                  <a:srgbClr val="000000"/>
                </a:solidFill>
              </a:rPr>
              <a:t>SELECT</a:t>
            </a:r>
            <a:endParaRPr sz="1600">
              <a:solidFill>
                <a:srgbClr val="000000"/>
              </a:solidFill>
            </a:endParaRPr>
          </a:p>
          <a:p>
            <a:pPr indent="0" lvl="0" marL="0" rtl="0" algn="l">
              <a:spcBef>
                <a:spcPts val="0"/>
              </a:spcBef>
              <a:spcAft>
                <a:spcPts val="0"/>
              </a:spcAft>
              <a:buNone/>
            </a:pPr>
            <a:r>
              <a:rPr lang="en" sz="1600">
                <a:solidFill>
                  <a:srgbClr val="000000"/>
                </a:solidFill>
              </a:rPr>
              <a:t>    product_id,</a:t>
            </a:r>
            <a:endParaRPr sz="1600">
              <a:solidFill>
                <a:srgbClr val="000000"/>
              </a:solidFill>
            </a:endParaRPr>
          </a:p>
          <a:p>
            <a:pPr indent="0" lvl="0" marL="0" rtl="0" algn="l">
              <a:spcBef>
                <a:spcPts val="0"/>
              </a:spcBef>
              <a:spcAft>
                <a:spcPts val="0"/>
              </a:spcAft>
              <a:buNone/>
            </a:pPr>
            <a:r>
              <a:rPr lang="en" sz="1600">
                <a:solidFill>
                  <a:srgbClr val="000000"/>
                </a:solidFill>
              </a:rPr>
              <a:t>    COUNT(DISTINCT customer_id) AS distinct_customers,</a:t>
            </a:r>
            <a:endParaRPr sz="1600">
              <a:solidFill>
                <a:srgbClr val="000000"/>
              </a:solidFill>
            </a:endParaRPr>
          </a:p>
          <a:p>
            <a:pPr indent="0" lvl="0" marL="0" rtl="0" algn="l">
              <a:spcBef>
                <a:spcPts val="0"/>
              </a:spcBef>
              <a:spcAft>
                <a:spcPts val="0"/>
              </a:spcAft>
              <a:buNone/>
            </a:pPr>
            <a:r>
              <a:rPr lang="en" sz="1600">
                <a:solidFill>
                  <a:srgbClr val="000000"/>
                </a:solidFill>
              </a:rPr>
              <a:t>    COUNT(DISTINCT delivery_person_id) AS distinct_delivery_person_id</a:t>
            </a:r>
            <a:endParaRPr sz="1600">
              <a:solidFill>
                <a:srgbClr val="000000"/>
              </a:solidFill>
            </a:endParaRPr>
          </a:p>
          <a:p>
            <a:pPr indent="0" lvl="0" marL="0" rtl="0" algn="l">
              <a:spcBef>
                <a:spcPts val="0"/>
              </a:spcBef>
              <a:spcAft>
                <a:spcPts val="0"/>
              </a:spcAft>
              <a:buNone/>
            </a:pPr>
            <a:r>
              <a:rPr lang="en" sz="1600">
                <a:solidFill>
                  <a:srgbClr val="000000"/>
                </a:solidFill>
              </a:rPr>
              <a:t>FROM</a:t>
            </a:r>
            <a:endParaRPr sz="1600">
              <a:solidFill>
                <a:srgbClr val="000000"/>
              </a:solidFill>
            </a:endParaRPr>
          </a:p>
          <a:p>
            <a:pPr indent="0" lvl="0" marL="0" rtl="0" algn="l">
              <a:spcBef>
                <a:spcPts val="0"/>
              </a:spcBef>
              <a:spcAft>
                <a:spcPts val="0"/>
              </a:spcAft>
              <a:buNone/>
            </a:pPr>
            <a:r>
              <a:rPr lang="en" sz="1600">
                <a:solidFill>
                  <a:srgbClr val="000000"/>
                </a:solidFill>
              </a:rPr>
              <a:t>    orders</a:t>
            </a:r>
            <a:endParaRPr sz="1600">
              <a:solidFill>
                <a:srgbClr val="000000"/>
              </a:solidFill>
            </a:endParaRPr>
          </a:p>
          <a:p>
            <a:pPr indent="0" lvl="0" marL="0" rtl="0" algn="l">
              <a:spcBef>
                <a:spcPts val="0"/>
              </a:spcBef>
              <a:spcAft>
                <a:spcPts val="0"/>
              </a:spcAft>
              <a:buNone/>
            </a:pPr>
            <a:r>
              <a:rPr lang="en" sz="1600">
                <a:solidFill>
                  <a:srgbClr val="000000"/>
                </a:solidFill>
              </a:rPr>
              <a:t>GROUP BY</a:t>
            </a:r>
            <a:endParaRPr sz="1600">
              <a:solidFill>
                <a:srgbClr val="000000"/>
              </a:solidFill>
            </a:endParaRPr>
          </a:p>
          <a:p>
            <a:pPr indent="0" lvl="0" marL="0" rtl="0" algn="l">
              <a:spcBef>
                <a:spcPts val="0"/>
              </a:spcBef>
              <a:spcAft>
                <a:spcPts val="0"/>
              </a:spcAft>
              <a:buNone/>
            </a:pPr>
            <a:r>
              <a:rPr lang="en" sz="1600">
                <a:solidFill>
                  <a:srgbClr val="000000"/>
                </a:solidFill>
              </a:rPr>
              <a:t>    product_id;</a:t>
            </a:r>
            <a:endParaRPr sz="1600">
              <a:solidFill>
                <a:srgbClr val="000000"/>
              </a:solidFill>
            </a:endParaRPr>
          </a:p>
          <a:p>
            <a:pPr indent="0" lvl="0" marL="0" rtl="0" algn="l">
              <a:spcBef>
                <a:spcPts val="0"/>
              </a:spcBef>
              <a:spcAft>
                <a:spcPts val="1200"/>
              </a:spcAft>
              <a:buNone/>
            </a:pPr>
            <a:r>
              <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latin typeface="Lato"/>
                <a:ea typeface="Lato"/>
                <a:cs typeface="Lato"/>
                <a:sym typeface="Lato"/>
              </a:rPr>
              <a:t>Advance Questions</a:t>
            </a:r>
            <a:endParaRPr sz="2400">
              <a:latin typeface="Lato"/>
              <a:ea typeface="Lato"/>
              <a:cs typeface="Lato"/>
              <a:sym typeface="Lato"/>
            </a:endParaRPr>
          </a:p>
        </p:txBody>
      </p:sp>
      <p:sp>
        <p:nvSpPr>
          <p:cNvPr id="166" name="Google Shape;166;p29"/>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rPr>
              <a:t>Using the per unit procurement cost in product_dim, find which product category has made the most profit in both absolute amount and percentage,Absolute Profit = Total Amt Sold -Total Procurement Cost Percentage Profit = 100.0 * Total Amt Sold / Total Procurement Cost - 100?</a:t>
            </a:r>
            <a:endParaRPr sz="1600">
              <a:solidFill>
                <a:srgbClr val="000000"/>
              </a:solidFill>
            </a:endParaRPr>
          </a:p>
          <a:p>
            <a:pPr indent="0" lvl="0" marL="0" rtl="0" algn="l">
              <a:spcBef>
                <a:spcPts val="1200"/>
              </a:spcBef>
              <a:spcAft>
                <a:spcPts val="0"/>
              </a:spcAft>
              <a:buNone/>
            </a:pPr>
            <a:r>
              <a:rPr lang="en" sz="1600">
                <a:solidFill>
                  <a:srgbClr val="000000"/>
                </a:solidFill>
              </a:rPr>
              <a:t>SELECT   pc.category</a:t>
            </a:r>
            <a:r>
              <a:rPr lang="en" sz="1600">
                <a:solidFill>
                  <a:srgbClr val="000000"/>
                </a:solidFill>
              </a:rPr>
              <a:t>, </a:t>
            </a:r>
            <a:r>
              <a:rPr lang="en" sz="1600">
                <a:solidFill>
                  <a:srgbClr val="000000"/>
                </a:solidFill>
              </a:rPr>
              <a:t>SUM(o.total_amount_paid - (sf.quantity_sold * pd.procurement_cost_per_unit)) AS absolute_profit, 100.0 * SUM(o.total_amount_paid) / SUM(o.quantity_sold * pd.procurement_cost_per_unit) - 100.0 AS percentage_profit</a:t>
            </a:r>
            <a:endParaRPr sz="1600">
              <a:solidFill>
                <a:srgbClr val="000000"/>
              </a:solidFill>
            </a:endParaRPr>
          </a:p>
          <a:p>
            <a:pPr indent="0" lvl="0" marL="0" rtl="0" algn="l">
              <a:spcBef>
                <a:spcPts val="1200"/>
              </a:spcBef>
              <a:spcAft>
                <a:spcPts val="0"/>
              </a:spcAft>
              <a:buNone/>
            </a:pPr>
            <a:r>
              <a:rPr lang="en" sz="1600">
                <a:solidFill>
                  <a:srgbClr val="000000"/>
                </a:solidFill>
              </a:rPr>
              <a:t>FROM  orders o  JOIN  product_dim pd ON o.product_id = pd.product_id JOIN product_category_dim pc ON pd.product_id = pc.product_id</a:t>
            </a:r>
            <a:endParaRPr sz="1600">
              <a:solidFill>
                <a:srgbClr val="000000"/>
              </a:solidFill>
            </a:endParaRPr>
          </a:p>
          <a:p>
            <a:pPr indent="0" lvl="0" marL="0" rtl="0" algn="l">
              <a:spcBef>
                <a:spcPts val="1200"/>
              </a:spcBef>
              <a:spcAft>
                <a:spcPts val="0"/>
              </a:spcAft>
              <a:buNone/>
            </a:pPr>
            <a:r>
              <a:rPr lang="en" sz="1600">
                <a:solidFill>
                  <a:srgbClr val="000000"/>
                </a:solidFill>
              </a:rPr>
              <a:t>GROUP BY pc.category</a:t>
            </a:r>
            <a:endParaRPr sz="1600">
              <a:solidFill>
                <a:srgbClr val="000000"/>
              </a:solidFill>
            </a:endParaRPr>
          </a:p>
          <a:p>
            <a:pPr indent="0" lvl="0" marL="0" rtl="0" algn="l">
              <a:spcBef>
                <a:spcPts val="1200"/>
              </a:spcBef>
              <a:spcAft>
                <a:spcPts val="0"/>
              </a:spcAft>
              <a:buNone/>
            </a:pPr>
            <a:r>
              <a:rPr lang="en" sz="1600">
                <a:solidFill>
                  <a:srgbClr val="000000"/>
                </a:solidFill>
              </a:rPr>
              <a:t>ORDER BY absolute_profit DESC;</a:t>
            </a:r>
            <a:endParaRPr sz="1600">
              <a:solidFill>
                <a:srgbClr val="000000"/>
              </a:solidFill>
            </a:endParaRPr>
          </a:p>
          <a:p>
            <a:pPr indent="0" lvl="0" marL="0" rtl="0" algn="l">
              <a:spcBef>
                <a:spcPts val="1200"/>
              </a:spcBef>
              <a:spcAft>
                <a:spcPts val="0"/>
              </a:spcAft>
              <a:buNone/>
            </a:pPr>
            <a:r>
              <a:t/>
            </a:r>
            <a:endParaRPr sz="1600">
              <a:solidFill>
                <a:srgbClr val="000000"/>
              </a:solidFill>
            </a:endParaRPr>
          </a:p>
          <a:p>
            <a:pPr indent="0" lvl="0" marL="0" rtl="0" algn="l">
              <a:spcBef>
                <a:spcPts val="1200"/>
              </a:spcBef>
              <a:spcAft>
                <a:spcPts val="1200"/>
              </a:spcAft>
              <a:buNone/>
            </a:pPr>
            <a:r>
              <a:t/>
            </a:r>
            <a:endParaRPr sz="1600">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0"/>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2" name="Google Shape;172;p30"/>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3" name="Google Shape;173;p30"/>
          <p:cNvPicPr preferRelativeResize="0"/>
          <p:nvPr/>
        </p:nvPicPr>
        <p:blipFill>
          <a:blip r:embed="rId3">
            <a:alphaModFix/>
          </a:blip>
          <a:stretch>
            <a:fillRect/>
          </a:stretch>
        </p:blipFill>
        <p:spPr>
          <a:xfrm>
            <a:off x="311700" y="372725"/>
            <a:ext cx="8520600" cy="4723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latin typeface="Lato"/>
                <a:ea typeface="Lato"/>
                <a:cs typeface="Lato"/>
                <a:sym typeface="Lato"/>
              </a:rPr>
              <a:t>Agenda</a:t>
            </a:r>
            <a:endParaRPr sz="2400">
              <a:latin typeface="Lato"/>
              <a:ea typeface="Lato"/>
              <a:cs typeface="Lato"/>
              <a:sym typeface="Lato"/>
            </a:endParaRPr>
          </a:p>
        </p:txBody>
      </p:sp>
      <p:sp>
        <p:nvSpPr>
          <p:cNvPr id="75" name="Google Shape;75;p14"/>
          <p:cNvSpPr txBox="1"/>
          <p:nvPr>
            <p:ph idx="1" type="body"/>
          </p:nvPr>
        </p:nvSpPr>
        <p:spPr>
          <a:xfrm>
            <a:off x="311700" y="1417800"/>
            <a:ext cx="8520600" cy="3150900"/>
          </a:xfrm>
          <a:prstGeom prst="rect">
            <a:avLst/>
          </a:prstGeom>
        </p:spPr>
        <p:txBody>
          <a:bodyPr anchorCtr="0" anchor="t" bIns="91425" lIns="91425" spcFirstLastPara="1" rIns="91425" wrap="square" tIns="91425">
            <a:normAutofit fontScale="85000" lnSpcReduction="20000"/>
          </a:bodyPr>
          <a:lstStyle/>
          <a:p>
            <a:pPr indent="-314960" lvl="0" marL="457200" rtl="0" algn="l">
              <a:spcBef>
                <a:spcPts val="1500"/>
              </a:spcBef>
              <a:spcAft>
                <a:spcPts val="0"/>
              </a:spcAft>
              <a:buClr>
                <a:srgbClr val="374151"/>
              </a:buClr>
              <a:buSzPct val="100000"/>
              <a:buFont typeface="Lato"/>
              <a:buChar char="●"/>
            </a:pPr>
            <a:r>
              <a:rPr lang="en" sz="1600">
                <a:solidFill>
                  <a:srgbClr val="374151"/>
                </a:solidFill>
              </a:rPr>
              <a:t>Overview of SQL</a:t>
            </a:r>
            <a:endParaRPr sz="1600">
              <a:solidFill>
                <a:srgbClr val="374151"/>
              </a:solidFill>
            </a:endParaRPr>
          </a:p>
          <a:p>
            <a:pPr indent="-314960" lvl="0" marL="457200" rtl="0" algn="l">
              <a:spcBef>
                <a:spcPts val="0"/>
              </a:spcBef>
              <a:spcAft>
                <a:spcPts val="0"/>
              </a:spcAft>
              <a:buClr>
                <a:srgbClr val="374151"/>
              </a:buClr>
              <a:buSzPct val="100000"/>
              <a:buFont typeface="Lato"/>
              <a:buChar char="●"/>
            </a:pPr>
            <a:r>
              <a:rPr lang="en" sz="1600">
                <a:solidFill>
                  <a:srgbClr val="374151"/>
                </a:solidFill>
              </a:rPr>
              <a:t>SQL Commands</a:t>
            </a:r>
            <a:endParaRPr sz="1600">
              <a:solidFill>
                <a:srgbClr val="374151"/>
              </a:solidFill>
            </a:endParaRPr>
          </a:p>
          <a:p>
            <a:pPr indent="-314960" lvl="0" marL="457200" rtl="0" algn="l">
              <a:spcBef>
                <a:spcPts val="0"/>
              </a:spcBef>
              <a:spcAft>
                <a:spcPts val="0"/>
              </a:spcAft>
              <a:buClr>
                <a:srgbClr val="374151"/>
              </a:buClr>
              <a:buSzPct val="100000"/>
              <a:buFont typeface="Lato"/>
              <a:buChar char="●"/>
            </a:pPr>
            <a:r>
              <a:rPr lang="en" sz="1600">
                <a:solidFill>
                  <a:srgbClr val="374151"/>
                </a:solidFill>
              </a:rPr>
              <a:t>SQL Data Types</a:t>
            </a:r>
            <a:endParaRPr sz="1600">
              <a:solidFill>
                <a:srgbClr val="374151"/>
              </a:solidFill>
            </a:endParaRPr>
          </a:p>
          <a:p>
            <a:pPr indent="-314960" lvl="0" marL="457200" rtl="0" algn="l">
              <a:spcBef>
                <a:spcPts val="0"/>
              </a:spcBef>
              <a:spcAft>
                <a:spcPts val="0"/>
              </a:spcAft>
              <a:buClr>
                <a:srgbClr val="374151"/>
              </a:buClr>
              <a:buSzPct val="100000"/>
              <a:buFont typeface="Lato"/>
              <a:buChar char="●"/>
            </a:pPr>
            <a:r>
              <a:rPr lang="en" sz="1600">
                <a:solidFill>
                  <a:srgbClr val="374151"/>
                </a:solidFill>
              </a:rPr>
              <a:t>SQL Constraints</a:t>
            </a:r>
            <a:endParaRPr sz="1600">
              <a:solidFill>
                <a:srgbClr val="374151"/>
              </a:solidFill>
            </a:endParaRPr>
          </a:p>
          <a:p>
            <a:pPr indent="-314960" lvl="0" marL="457200" rtl="0" algn="l">
              <a:spcBef>
                <a:spcPts val="0"/>
              </a:spcBef>
              <a:spcAft>
                <a:spcPts val="0"/>
              </a:spcAft>
              <a:buClr>
                <a:srgbClr val="374151"/>
              </a:buClr>
              <a:buSzPct val="100000"/>
              <a:buFont typeface="Lato"/>
              <a:buChar char="●"/>
            </a:pPr>
            <a:r>
              <a:rPr lang="en" sz="1600">
                <a:solidFill>
                  <a:srgbClr val="374151"/>
                </a:solidFill>
              </a:rPr>
              <a:t>SQL Joins</a:t>
            </a:r>
            <a:endParaRPr sz="1600">
              <a:solidFill>
                <a:srgbClr val="374151"/>
              </a:solidFill>
            </a:endParaRPr>
          </a:p>
          <a:p>
            <a:pPr indent="-314960" lvl="0" marL="457200" rtl="0" algn="l">
              <a:spcBef>
                <a:spcPts val="0"/>
              </a:spcBef>
              <a:spcAft>
                <a:spcPts val="0"/>
              </a:spcAft>
              <a:buClr>
                <a:srgbClr val="374151"/>
              </a:buClr>
              <a:buSzPct val="100000"/>
              <a:buFont typeface="Lato"/>
              <a:buChar char="●"/>
            </a:pPr>
            <a:r>
              <a:rPr lang="en" sz="1600">
                <a:solidFill>
                  <a:srgbClr val="374151"/>
                </a:solidFill>
              </a:rPr>
              <a:t>SQL Functions</a:t>
            </a:r>
            <a:endParaRPr sz="1600">
              <a:solidFill>
                <a:srgbClr val="374151"/>
              </a:solidFill>
            </a:endParaRPr>
          </a:p>
          <a:p>
            <a:pPr indent="-314960" lvl="0" marL="457200" rtl="0" algn="l">
              <a:spcBef>
                <a:spcPts val="0"/>
              </a:spcBef>
              <a:spcAft>
                <a:spcPts val="0"/>
              </a:spcAft>
              <a:buClr>
                <a:srgbClr val="374151"/>
              </a:buClr>
              <a:buSzPct val="100000"/>
              <a:buFont typeface="Lato"/>
              <a:buChar char="●"/>
            </a:pPr>
            <a:r>
              <a:rPr lang="en" sz="1600">
                <a:solidFill>
                  <a:srgbClr val="374151"/>
                </a:solidFill>
              </a:rPr>
              <a:t>Schema</a:t>
            </a:r>
            <a:endParaRPr sz="1600">
              <a:solidFill>
                <a:srgbClr val="374151"/>
              </a:solidFill>
            </a:endParaRPr>
          </a:p>
          <a:p>
            <a:pPr indent="-314960" lvl="0" marL="457200" rtl="0" algn="l">
              <a:spcBef>
                <a:spcPts val="0"/>
              </a:spcBef>
              <a:spcAft>
                <a:spcPts val="0"/>
              </a:spcAft>
              <a:buClr>
                <a:srgbClr val="374151"/>
              </a:buClr>
              <a:buSzPct val="100000"/>
              <a:buFont typeface="Lato"/>
              <a:buChar char="●"/>
            </a:pPr>
            <a:r>
              <a:rPr lang="en" sz="1600">
                <a:solidFill>
                  <a:srgbClr val="374151"/>
                </a:solidFill>
              </a:rPr>
              <a:t>Data </a:t>
            </a:r>
            <a:r>
              <a:rPr lang="en" sz="1600">
                <a:solidFill>
                  <a:srgbClr val="374151"/>
                </a:solidFill>
              </a:rPr>
              <a:t>Descriptions</a:t>
            </a:r>
            <a:endParaRPr sz="1600">
              <a:solidFill>
                <a:srgbClr val="374151"/>
              </a:solidFill>
            </a:endParaRPr>
          </a:p>
          <a:p>
            <a:pPr indent="-314960" lvl="0" marL="457200" rtl="0" algn="l">
              <a:spcBef>
                <a:spcPts val="0"/>
              </a:spcBef>
              <a:spcAft>
                <a:spcPts val="0"/>
              </a:spcAft>
              <a:buClr>
                <a:srgbClr val="374151"/>
              </a:buClr>
              <a:buSzPct val="100000"/>
              <a:buFont typeface="Roboto"/>
              <a:buChar char="●"/>
            </a:pPr>
            <a:r>
              <a:rPr lang="en" sz="1600">
                <a:solidFill>
                  <a:srgbClr val="374151"/>
                </a:solidFill>
              </a:rPr>
              <a:t>Question and Answers</a:t>
            </a:r>
            <a:endParaRPr sz="1600">
              <a:solidFill>
                <a:srgbClr val="374151"/>
              </a:solidFill>
            </a:endParaRPr>
          </a:p>
          <a:p>
            <a:pPr indent="-314960" lvl="1" marL="914400" rtl="0" algn="l">
              <a:spcBef>
                <a:spcPts val="0"/>
              </a:spcBef>
              <a:spcAft>
                <a:spcPts val="0"/>
              </a:spcAft>
              <a:buClr>
                <a:srgbClr val="374151"/>
              </a:buClr>
              <a:buSzPct val="100000"/>
              <a:buFont typeface="Arial"/>
              <a:buAutoNum type="alphaLcPeriod"/>
            </a:pPr>
            <a:r>
              <a:rPr lang="en" sz="1600">
                <a:solidFill>
                  <a:srgbClr val="374151"/>
                </a:solidFill>
              </a:rPr>
              <a:t>Basic</a:t>
            </a:r>
            <a:endParaRPr sz="1600">
              <a:solidFill>
                <a:srgbClr val="374151"/>
              </a:solidFill>
            </a:endParaRPr>
          </a:p>
          <a:p>
            <a:pPr indent="-314960" lvl="1" marL="914400" rtl="0" algn="l">
              <a:spcBef>
                <a:spcPts val="0"/>
              </a:spcBef>
              <a:spcAft>
                <a:spcPts val="0"/>
              </a:spcAft>
              <a:buClr>
                <a:srgbClr val="374151"/>
              </a:buClr>
              <a:buSzPct val="100000"/>
              <a:buFont typeface="Arial"/>
              <a:buAutoNum type="alphaLcPeriod"/>
            </a:pPr>
            <a:r>
              <a:rPr lang="en" sz="1600">
                <a:solidFill>
                  <a:srgbClr val="374151"/>
                </a:solidFill>
              </a:rPr>
              <a:t>Join</a:t>
            </a:r>
            <a:endParaRPr sz="1600">
              <a:solidFill>
                <a:srgbClr val="374151"/>
              </a:solidFill>
            </a:endParaRPr>
          </a:p>
          <a:p>
            <a:pPr indent="-314960" lvl="1" marL="914400" rtl="0" algn="l">
              <a:spcBef>
                <a:spcPts val="0"/>
              </a:spcBef>
              <a:spcAft>
                <a:spcPts val="0"/>
              </a:spcAft>
              <a:buClr>
                <a:srgbClr val="374151"/>
              </a:buClr>
              <a:buSzPct val="100000"/>
              <a:buFont typeface="Arial"/>
              <a:buAutoNum type="alphaLcPeriod"/>
            </a:pPr>
            <a:r>
              <a:rPr lang="en" sz="1600">
                <a:solidFill>
                  <a:srgbClr val="374151"/>
                </a:solidFill>
              </a:rPr>
              <a:t>Advance</a:t>
            </a:r>
            <a:endParaRPr sz="1600">
              <a:solidFill>
                <a:srgbClr val="374151"/>
              </a:solidFill>
            </a:endParaRPr>
          </a:p>
          <a:p>
            <a:pPr indent="0" lvl="0" marL="0" rtl="0" algn="l">
              <a:spcBef>
                <a:spcPts val="1500"/>
              </a:spcBef>
              <a:spcAft>
                <a:spcPts val="1200"/>
              </a:spcAft>
              <a:buNone/>
            </a:pPr>
            <a:r>
              <a:t/>
            </a:r>
            <a:endParaRPr b="1" sz="2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latin typeface="Lato"/>
                <a:ea typeface="Lato"/>
                <a:cs typeface="Lato"/>
                <a:sym typeface="Lato"/>
              </a:rPr>
              <a:t>Overview of SQL</a:t>
            </a:r>
            <a:endParaRPr sz="2400">
              <a:latin typeface="Lato"/>
              <a:ea typeface="Lato"/>
              <a:cs typeface="Lato"/>
              <a:sym typeface="Lato"/>
            </a:endParaRPr>
          </a:p>
        </p:txBody>
      </p:sp>
      <p:sp>
        <p:nvSpPr>
          <p:cNvPr id="81" name="Google Shape;81;p15"/>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330200" lvl="0" marL="457200" rtl="0" algn="l">
              <a:spcBef>
                <a:spcPts val="1500"/>
              </a:spcBef>
              <a:spcAft>
                <a:spcPts val="0"/>
              </a:spcAft>
              <a:buClr>
                <a:srgbClr val="374151"/>
              </a:buClr>
              <a:buSzPts val="1600"/>
              <a:buFont typeface="Lato"/>
              <a:buChar char="●"/>
            </a:pPr>
            <a:r>
              <a:rPr lang="en" sz="1600">
                <a:solidFill>
                  <a:srgbClr val="374151"/>
                </a:solidFill>
              </a:rPr>
              <a:t>What is SQL: SQL, or Structured Query Language, is a programming language designed for managing and manipulating relational databases. It is a standardized language used for communication with and interaction with relational database management systems (RDBMS).</a:t>
            </a:r>
            <a:endParaRPr sz="1600">
              <a:solidFill>
                <a:srgbClr val="374151"/>
              </a:solidFill>
            </a:endParaRPr>
          </a:p>
          <a:p>
            <a:pPr indent="-330200" lvl="0" marL="457200" rtl="0" algn="l">
              <a:spcBef>
                <a:spcPts val="0"/>
              </a:spcBef>
              <a:spcAft>
                <a:spcPts val="0"/>
              </a:spcAft>
              <a:buClr>
                <a:srgbClr val="374151"/>
              </a:buClr>
              <a:buSzPts val="1600"/>
              <a:buFont typeface="Lato"/>
              <a:buChar char="●"/>
            </a:pPr>
            <a:r>
              <a:rPr lang="en" sz="1600">
                <a:solidFill>
                  <a:srgbClr val="374151"/>
                </a:solidFill>
              </a:rPr>
              <a:t>Purpose of SQL: SQL is primarily used for querying and manipulating data stored in relational databases. It allows users to perform various operations, such as retrieving data, updating records, inserting new data, and deleting data.</a:t>
            </a:r>
            <a:endParaRPr sz="1600">
              <a:solidFill>
                <a:srgbClr val="374151"/>
              </a:solidFill>
            </a:endParaRPr>
          </a:p>
          <a:p>
            <a:pPr indent="0" lvl="0" marL="457200" rtl="0" algn="l">
              <a:spcBef>
                <a:spcPts val="1500"/>
              </a:spcBef>
              <a:spcAft>
                <a:spcPts val="0"/>
              </a:spcAft>
              <a:buNone/>
            </a:pPr>
            <a:r>
              <a:t/>
            </a:r>
            <a:endParaRPr sz="1200">
              <a:solidFill>
                <a:srgbClr val="374151"/>
              </a:solidFill>
              <a:latin typeface="Roboto"/>
              <a:ea typeface="Roboto"/>
              <a:cs typeface="Roboto"/>
              <a:sym typeface="Roboto"/>
            </a:endParaRPr>
          </a:p>
          <a:p>
            <a:pPr indent="0" lvl="0" marL="0" rtl="0" algn="l">
              <a:spcBef>
                <a:spcPts val="15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400">
                <a:latin typeface="Lato"/>
                <a:ea typeface="Lato"/>
                <a:cs typeface="Lato"/>
                <a:sym typeface="Lato"/>
              </a:rPr>
              <a:t>SQL Constraints</a:t>
            </a:r>
            <a:endParaRPr sz="2400">
              <a:latin typeface="Lato"/>
              <a:ea typeface="Lato"/>
              <a:cs typeface="Lato"/>
              <a:sym typeface="Lato"/>
            </a:endParaRPr>
          </a:p>
          <a:p>
            <a:pPr indent="0" lvl="0" marL="0" rtl="0" algn="l">
              <a:spcBef>
                <a:spcPts val="1200"/>
              </a:spcBef>
              <a:spcAft>
                <a:spcPts val="0"/>
              </a:spcAft>
              <a:buNone/>
            </a:pPr>
            <a:r>
              <a:t/>
            </a:r>
            <a:endParaRPr b="0" sz="1800">
              <a:latin typeface="Lato"/>
              <a:ea typeface="Lato"/>
              <a:cs typeface="Lato"/>
              <a:sym typeface="Lato"/>
            </a:endParaRPr>
          </a:p>
        </p:txBody>
      </p:sp>
      <p:sp>
        <p:nvSpPr>
          <p:cNvPr id="87" name="Google Shape;87;p16"/>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374151"/>
              </a:buClr>
              <a:buSzPts val="1600"/>
              <a:buChar char="●"/>
            </a:pPr>
            <a:r>
              <a:rPr lang="en" sz="1600">
                <a:solidFill>
                  <a:srgbClr val="374151"/>
                </a:solidFill>
              </a:rPr>
              <a:t>Constraints are used to limit the type of data that can go into a table.</a:t>
            </a:r>
            <a:endParaRPr sz="1600">
              <a:solidFill>
                <a:srgbClr val="374151"/>
              </a:solidFill>
            </a:endParaRPr>
          </a:p>
          <a:p>
            <a:pPr indent="-330200" lvl="0" marL="457200" rtl="0" algn="l">
              <a:spcBef>
                <a:spcPts val="0"/>
              </a:spcBef>
              <a:spcAft>
                <a:spcPts val="0"/>
              </a:spcAft>
              <a:buClr>
                <a:srgbClr val="374151"/>
              </a:buClr>
              <a:buSzPts val="1600"/>
              <a:buChar char="●"/>
            </a:pPr>
            <a:r>
              <a:rPr lang="en" sz="1600">
                <a:solidFill>
                  <a:srgbClr val="374151"/>
                </a:solidFill>
              </a:rPr>
              <a:t>Constraints can be specified when a table is created (with the CREATE TABLE statement) or after the table is created (with the ALTER TABLE statement).</a:t>
            </a:r>
            <a:endParaRPr sz="1600">
              <a:solidFill>
                <a:srgbClr val="374151"/>
              </a:solidFill>
            </a:endParaRPr>
          </a:p>
          <a:p>
            <a:pPr indent="0" lvl="0" marL="0" rtl="0" algn="l">
              <a:spcBef>
                <a:spcPts val="1200"/>
              </a:spcBef>
              <a:spcAft>
                <a:spcPts val="0"/>
              </a:spcAft>
              <a:buNone/>
            </a:pPr>
            <a:r>
              <a:rPr lang="en" sz="1600">
                <a:solidFill>
                  <a:srgbClr val="000000"/>
                </a:solidFill>
              </a:rPr>
              <a:t>We will focus on the following constraints:</a:t>
            </a:r>
            <a:endParaRPr sz="1600">
              <a:solidFill>
                <a:srgbClr val="000000"/>
              </a:solidFill>
            </a:endParaRPr>
          </a:p>
          <a:p>
            <a:pPr indent="-330200" lvl="0" marL="457200" rtl="0" algn="l">
              <a:spcBef>
                <a:spcPts val="1200"/>
              </a:spcBef>
              <a:spcAft>
                <a:spcPts val="0"/>
              </a:spcAft>
              <a:buClr>
                <a:srgbClr val="000000"/>
              </a:buClr>
              <a:buSzPts val="1600"/>
              <a:buChar char="●"/>
            </a:pPr>
            <a:r>
              <a:rPr lang="en" sz="1600">
                <a:solidFill>
                  <a:srgbClr val="000000"/>
                </a:solidFill>
              </a:rPr>
              <a:t>NOT NULL</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UNIQUE</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PRIMARY KEY</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FOREIGN KEY</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CHECK</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DEFAULT</a:t>
            </a:r>
            <a:endParaRPr sz="1600">
              <a:solidFill>
                <a:srgbClr val="000000"/>
              </a:solidFill>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latin typeface="Lato"/>
                <a:ea typeface="Lato"/>
                <a:cs typeface="Lato"/>
                <a:sym typeface="Lato"/>
              </a:rPr>
              <a:t>SQL Commands</a:t>
            </a:r>
            <a:endParaRPr sz="2400">
              <a:latin typeface="Lato"/>
              <a:ea typeface="Lato"/>
              <a:cs typeface="Lato"/>
              <a:sym typeface="Lato"/>
            </a:endParaRPr>
          </a:p>
        </p:txBody>
      </p:sp>
      <p:sp>
        <p:nvSpPr>
          <p:cNvPr id="93" name="Google Shape;93;p17"/>
          <p:cNvSpPr txBox="1"/>
          <p:nvPr>
            <p:ph idx="1" type="body"/>
          </p:nvPr>
        </p:nvSpPr>
        <p:spPr>
          <a:xfrm>
            <a:off x="311700" y="1017725"/>
            <a:ext cx="8520600" cy="3551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sz="1200">
              <a:solidFill>
                <a:srgbClr val="374151"/>
              </a:solidFill>
              <a:latin typeface="Roboto"/>
              <a:ea typeface="Roboto"/>
              <a:cs typeface="Roboto"/>
              <a:sym typeface="Roboto"/>
            </a:endParaRPr>
          </a:p>
          <a:p>
            <a:pPr indent="0" lvl="0" marL="0" rtl="0" algn="l">
              <a:spcBef>
                <a:spcPts val="1200"/>
              </a:spcBef>
              <a:spcAft>
                <a:spcPts val="0"/>
              </a:spcAft>
              <a:buNone/>
            </a:pPr>
            <a:r>
              <a:rPr b="1" lang="en" sz="1600">
                <a:solidFill>
                  <a:srgbClr val="000000"/>
                </a:solidFill>
              </a:rPr>
              <a:t>DDL(Data Definition Language)</a:t>
            </a:r>
            <a:endParaRPr b="1" sz="1600">
              <a:solidFill>
                <a:srgbClr val="000000"/>
              </a:solidFill>
            </a:endParaRPr>
          </a:p>
          <a:p>
            <a:pPr indent="-330200" lvl="0" marL="457200" rtl="0" algn="l">
              <a:spcBef>
                <a:spcPts val="1200"/>
              </a:spcBef>
              <a:spcAft>
                <a:spcPts val="0"/>
              </a:spcAft>
              <a:buClr>
                <a:srgbClr val="000000"/>
              </a:buClr>
              <a:buSzPts val="1600"/>
              <a:buChar char="●"/>
            </a:pPr>
            <a:r>
              <a:rPr lang="en" sz="1600">
                <a:solidFill>
                  <a:srgbClr val="000000"/>
                </a:solidFill>
              </a:rPr>
              <a:t>CREATE - Create a new table in the user’s database schema</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ALTER - To make changes in the table structure</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DROP - deletes a column</a:t>
            </a:r>
            <a:endParaRPr sz="1600">
              <a:solidFill>
                <a:srgbClr val="000000"/>
              </a:solidFill>
            </a:endParaRPr>
          </a:p>
          <a:p>
            <a:pPr indent="0" lvl="0" marL="0" rtl="0" algn="l">
              <a:spcBef>
                <a:spcPts val="1200"/>
              </a:spcBef>
              <a:spcAft>
                <a:spcPts val="0"/>
              </a:spcAft>
              <a:buNone/>
            </a:pPr>
            <a:r>
              <a:rPr b="1" lang="en" sz="1600">
                <a:solidFill>
                  <a:srgbClr val="000000"/>
                </a:solidFill>
              </a:rPr>
              <a:t>Data </a:t>
            </a:r>
            <a:r>
              <a:rPr b="1" lang="en" sz="1600">
                <a:solidFill>
                  <a:srgbClr val="000000"/>
                </a:solidFill>
              </a:rPr>
              <a:t>Manipulation</a:t>
            </a:r>
            <a:r>
              <a:rPr b="1" lang="en" sz="1600">
                <a:solidFill>
                  <a:srgbClr val="000000"/>
                </a:solidFill>
              </a:rPr>
              <a:t> </a:t>
            </a:r>
            <a:r>
              <a:rPr b="1" lang="en" sz="1600">
                <a:solidFill>
                  <a:srgbClr val="000000"/>
                </a:solidFill>
              </a:rPr>
              <a:t>Language</a:t>
            </a:r>
            <a:endParaRPr b="1" sz="1600">
              <a:solidFill>
                <a:srgbClr val="000000"/>
              </a:solidFill>
            </a:endParaRPr>
          </a:p>
          <a:p>
            <a:pPr indent="-330200" lvl="0" marL="457200" rtl="0" algn="l">
              <a:spcBef>
                <a:spcPts val="1200"/>
              </a:spcBef>
              <a:spcAft>
                <a:spcPts val="0"/>
              </a:spcAft>
              <a:buClr>
                <a:srgbClr val="000000"/>
              </a:buClr>
              <a:buSzPts val="1600"/>
              <a:buChar char="●"/>
            </a:pPr>
            <a:r>
              <a:rPr lang="en" sz="1600">
                <a:solidFill>
                  <a:srgbClr val="000000"/>
                </a:solidFill>
              </a:rPr>
              <a:t>INSERT -  inserts new data into a database</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UPDATE - updates data in a database</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DELETE - deletes data from a database</a:t>
            </a:r>
            <a:endParaRPr sz="1600">
              <a:solidFill>
                <a:srgbClr val="000000"/>
              </a:solidFill>
            </a:endParaRPr>
          </a:p>
          <a:p>
            <a:pPr indent="0" lvl="0" marL="457200" rtl="0" algn="l">
              <a:spcBef>
                <a:spcPts val="1200"/>
              </a:spcBef>
              <a:spcAft>
                <a:spcPts val="0"/>
              </a:spcAft>
              <a:buNone/>
            </a:pPr>
            <a:r>
              <a:t/>
            </a:r>
            <a:endParaRPr sz="1200">
              <a:solidFill>
                <a:srgbClr val="374151"/>
              </a:solidFill>
            </a:endParaRPr>
          </a:p>
          <a:p>
            <a:pPr indent="0" lvl="0" marL="457200" rtl="0" algn="l">
              <a:spcBef>
                <a:spcPts val="1200"/>
              </a:spcBef>
              <a:spcAft>
                <a:spcPts val="1200"/>
              </a:spcAft>
              <a:buNone/>
            </a:pPr>
            <a:r>
              <a:t/>
            </a:r>
            <a:endParaRPr sz="1200">
              <a:solidFill>
                <a:srgbClr val="37415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650">
                <a:latin typeface="Lato"/>
                <a:ea typeface="Lato"/>
                <a:cs typeface="Lato"/>
                <a:sym typeface="Lato"/>
              </a:rPr>
              <a:t>SQL Commands</a:t>
            </a:r>
            <a:endParaRPr sz="2650">
              <a:latin typeface="Lato"/>
              <a:ea typeface="Lato"/>
              <a:cs typeface="Lato"/>
              <a:sym typeface="Lato"/>
            </a:endParaRPr>
          </a:p>
          <a:p>
            <a:pPr indent="0" lvl="0" marL="0" rtl="0" algn="l">
              <a:spcBef>
                <a:spcPts val="0"/>
              </a:spcBef>
              <a:spcAft>
                <a:spcPts val="0"/>
              </a:spcAft>
              <a:buNone/>
            </a:pPr>
            <a:r>
              <a:t/>
            </a:r>
            <a:endParaRPr/>
          </a:p>
        </p:txBody>
      </p:sp>
      <p:sp>
        <p:nvSpPr>
          <p:cNvPr id="99" name="Google Shape;99;p18"/>
          <p:cNvSpPr txBox="1"/>
          <p:nvPr>
            <p:ph idx="1" type="body"/>
          </p:nvPr>
        </p:nvSpPr>
        <p:spPr>
          <a:xfrm>
            <a:off x="311700" y="1065600"/>
            <a:ext cx="8520600" cy="350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374151"/>
                </a:solidFill>
              </a:rPr>
              <a:t>Data Query Language</a:t>
            </a:r>
            <a:endParaRPr b="1" sz="1600">
              <a:solidFill>
                <a:srgbClr val="374151"/>
              </a:solidFill>
            </a:endParaRPr>
          </a:p>
          <a:p>
            <a:pPr indent="-330200" lvl="0" marL="457200" rtl="0" algn="l">
              <a:spcBef>
                <a:spcPts val="1200"/>
              </a:spcBef>
              <a:spcAft>
                <a:spcPts val="0"/>
              </a:spcAft>
              <a:buClr>
                <a:srgbClr val="374151"/>
              </a:buClr>
              <a:buSzPts val="1600"/>
              <a:buChar char="●"/>
            </a:pPr>
            <a:r>
              <a:rPr lang="en" sz="1600">
                <a:solidFill>
                  <a:srgbClr val="374151"/>
                </a:solidFill>
              </a:rPr>
              <a:t>SELECT - extract data from a database</a:t>
            </a:r>
            <a:endParaRPr sz="1600">
              <a:solidFill>
                <a:srgbClr val="000000"/>
              </a:solidFill>
            </a:endParaRPr>
          </a:p>
          <a:p>
            <a:pPr indent="0" lvl="0" marL="0" rtl="0" algn="l">
              <a:spcBef>
                <a:spcPts val="1200"/>
              </a:spcBef>
              <a:spcAft>
                <a:spcPts val="0"/>
              </a:spcAft>
              <a:buNone/>
            </a:pPr>
            <a:r>
              <a:rPr b="1" lang="en" sz="1600">
                <a:solidFill>
                  <a:srgbClr val="374151"/>
                </a:solidFill>
              </a:rPr>
              <a:t>Transaction Control Language</a:t>
            </a:r>
            <a:r>
              <a:rPr lang="en" sz="1600">
                <a:solidFill>
                  <a:srgbClr val="374151"/>
                </a:solidFill>
              </a:rPr>
              <a:t> </a:t>
            </a:r>
            <a:endParaRPr sz="1600">
              <a:solidFill>
                <a:srgbClr val="374151"/>
              </a:solidFill>
            </a:endParaRPr>
          </a:p>
          <a:p>
            <a:pPr indent="-330200" lvl="0" marL="457200" rtl="0" algn="l">
              <a:spcBef>
                <a:spcPts val="1200"/>
              </a:spcBef>
              <a:spcAft>
                <a:spcPts val="0"/>
              </a:spcAft>
              <a:buClr>
                <a:srgbClr val="374151"/>
              </a:buClr>
              <a:buSzPts val="1600"/>
              <a:buChar char="●"/>
            </a:pPr>
            <a:r>
              <a:rPr lang="en" sz="1600">
                <a:solidFill>
                  <a:srgbClr val="374151"/>
                </a:solidFill>
              </a:rPr>
              <a:t>COMMIT - Permanently save data changes</a:t>
            </a:r>
            <a:endParaRPr sz="1600">
              <a:solidFill>
                <a:srgbClr val="374151"/>
              </a:solidFill>
            </a:endParaRPr>
          </a:p>
          <a:p>
            <a:pPr indent="-330200" lvl="0" marL="457200" rtl="0" algn="l">
              <a:spcBef>
                <a:spcPts val="0"/>
              </a:spcBef>
              <a:spcAft>
                <a:spcPts val="0"/>
              </a:spcAft>
              <a:buClr>
                <a:srgbClr val="374151"/>
              </a:buClr>
              <a:buSzPts val="1600"/>
              <a:buChar char="●"/>
            </a:pPr>
            <a:r>
              <a:rPr lang="en" sz="1600">
                <a:solidFill>
                  <a:srgbClr val="374151"/>
                </a:solidFill>
              </a:rPr>
              <a:t>ROLLBACK - to restore the databases</a:t>
            </a:r>
            <a:endParaRPr sz="1600">
              <a:solidFill>
                <a:srgbClr val="374151"/>
              </a:solidFill>
            </a:endParaRPr>
          </a:p>
          <a:p>
            <a:pPr indent="-330200" lvl="0" marL="457200" rtl="0" algn="l">
              <a:spcBef>
                <a:spcPts val="0"/>
              </a:spcBef>
              <a:spcAft>
                <a:spcPts val="0"/>
              </a:spcAft>
              <a:buClr>
                <a:srgbClr val="374151"/>
              </a:buClr>
              <a:buSzPts val="1600"/>
              <a:buChar char="●"/>
            </a:pPr>
            <a:r>
              <a:rPr lang="en" sz="1600">
                <a:solidFill>
                  <a:srgbClr val="374151"/>
                </a:solidFill>
              </a:rPr>
              <a:t>SAVEPOINT - Save the current point with the unique name in the processing of a transaction.</a:t>
            </a:r>
            <a:endParaRPr sz="1600">
              <a:solidFill>
                <a:srgbClr val="374151"/>
              </a:solidFill>
            </a:endParaRPr>
          </a:p>
          <a:p>
            <a:pPr indent="0" lvl="0" marL="0" rtl="0" algn="l">
              <a:spcBef>
                <a:spcPts val="1200"/>
              </a:spcBef>
              <a:spcAft>
                <a:spcPts val="0"/>
              </a:spcAft>
              <a:buNone/>
            </a:pPr>
            <a:r>
              <a:rPr b="1" lang="en" sz="1600">
                <a:solidFill>
                  <a:srgbClr val="374151"/>
                </a:solidFill>
              </a:rPr>
              <a:t>Data Control Language</a:t>
            </a:r>
            <a:endParaRPr b="1" sz="1600">
              <a:solidFill>
                <a:srgbClr val="374151"/>
              </a:solidFill>
            </a:endParaRPr>
          </a:p>
          <a:p>
            <a:pPr indent="-330200" lvl="0" marL="457200" rtl="0" algn="l">
              <a:spcBef>
                <a:spcPts val="1200"/>
              </a:spcBef>
              <a:spcAft>
                <a:spcPts val="0"/>
              </a:spcAft>
              <a:buClr>
                <a:srgbClr val="374151"/>
              </a:buClr>
              <a:buSzPts val="1600"/>
              <a:buChar char="●"/>
            </a:pPr>
            <a:r>
              <a:rPr lang="en" sz="1600">
                <a:solidFill>
                  <a:srgbClr val="374151"/>
                </a:solidFill>
              </a:rPr>
              <a:t>Grant - Provide access on the database objects to the users.</a:t>
            </a:r>
            <a:endParaRPr sz="1600">
              <a:solidFill>
                <a:srgbClr val="374151"/>
              </a:solidFill>
            </a:endParaRPr>
          </a:p>
          <a:p>
            <a:pPr indent="-330200" lvl="0" marL="457200" rtl="0" algn="l">
              <a:spcBef>
                <a:spcPts val="0"/>
              </a:spcBef>
              <a:spcAft>
                <a:spcPts val="0"/>
              </a:spcAft>
              <a:buClr>
                <a:srgbClr val="374151"/>
              </a:buClr>
              <a:buSzPts val="1600"/>
              <a:buChar char="●"/>
            </a:pPr>
            <a:r>
              <a:rPr lang="en" sz="1600">
                <a:solidFill>
                  <a:srgbClr val="374151"/>
                </a:solidFill>
              </a:rPr>
              <a:t>Revoke - Allows you to remove or revoke previously granted permissions on a securable for a principal.</a:t>
            </a:r>
            <a:endParaRPr sz="1600">
              <a:solidFill>
                <a:srgbClr val="374151"/>
              </a:solidFill>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latin typeface="Lato"/>
                <a:ea typeface="Lato"/>
                <a:cs typeface="Lato"/>
                <a:sym typeface="Lato"/>
              </a:rPr>
              <a:t>SQL Data Types</a:t>
            </a:r>
            <a:endParaRPr sz="2400">
              <a:latin typeface="Lato"/>
              <a:ea typeface="Lato"/>
              <a:cs typeface="Lato"/>
              <a:sym typeface="Lato"/>
            </a:endParaRPr>
          </a:p>
        </p:txBody>
      </p:sp>
      <p:sp>
        <p:nvSpPr>
          <p:cNvPr id="105" name="Google Shape;105;p19"/>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330200" lvl="0" marL="457200" rtl="0" algn="l">
              <a:spcBef>
                <a:spcPts val="1500"/>
              </a:spcBef>
              <a:spcAft>
                <a:spcPts val="0"/>
              </a:spcAft>
              <a:buClr>
                <a:srgbClr val="374151"/>
              </a:buClr>
              <a:buSzPts val="1600"/>
              <a:buFont typeface="Lato"/>
              <a:buChar char="●"/>
            </a:pPr>
            <a:r>
              <a:rPr lang="en" sz="1600">
                <a:solidFill>
                  <a:srgbClr val="374151"/>
                </a:solidFill>
              </a:rPr>
              <a:t>Numeric data types: NUMBER(L,D) or NUMERIC(L,D)</a:t>
            </a:r>
            <a:endParaRPr sz="1600">
              <a:solidFill>
                <a:srgbClr val="374151"/>
              </a:solidFill>
            </a:endParaRPr>
          </a:p>
          <a:p>
            <a:pPr indent="-330200" lvl="0" marL="457200" rtl="0" algn="l">
              <a:spcBef>
                <a:spcPts val="0"/>
              </a:spcBef>
              <a:spcAft>
                <a:spcPts val="0"/>
              </a:spcAft>
              <a:buClr>
                <a:srgbClr val="374151"/>
              </a:buClr>
              <a:buSzPts val="1600"/>
              <a:buFont typeface="Lato"/>
              <a:buChar char="●"/>
            </a:pPr>
            <a:r>
              <a:rPr lang="en" sz="1600">
                <a:solidFill>
                  <a:srgbClr val="374151"/>
                </a:solidFill>
              </a:rPr>
              <a:t>Character data types :</a:t>
            </a:r>
            <a:endParaRPr sz="1600">
              <a:solidFill>
                <a:srgbClr val="374151"/>
              </a:solidFill>
            </a:endParaRPr>
          </a:p>
          <a:p>
            <a:pPr indent="-330200" lvl="1" marL="914400" rtl="0" algn="l">
              <a:spcBef>
                <a:spcPts val="0"/>
              </a:spcBef>
              <a:spcAft>
                <a:spcPts val="0"/>
              </a:spcAft>
              <a:buClr>
                <a:srgbClr val="374151"/>
              </a:buClr>
              <a:buSzPts val="1600"/>
              <a:buFont typeface="Lato"/>
              <a:buAutoNum type="alphaLcPeriod"/>
            </a:pPr>
            <a:r>
              <a:rPr lang="en" sz="1600">
                <a:solidFill>
                  <a:srgbClr val="374151"/>
                </a:solidFill>
              </a:rPr>
              <a:t>CHAR(L) </a:t>
            </a:r>
            <a:endParaRPr sz="1600">
              <a:solidFill>
                <a:srgbClr val="374151"/>
              </a:solidFill>
            </a:endParaRPr>
          </a:p>
          <a:p>
            <a:pPr indent="-330200" lvl="1" marL="914400" rtl="0" algn="l">
              <a:spcBef>
                <a:spcPts val="0"/>
              </a:spcBef>
              <a:spcAft>
                <a:spcPts val="0"/>
              </a:spcAft>
              <a:buClr>
                <a:srgbClr val="374151"/>
              </a:buClr>
              <a:buSzPts val="1600"/>
              <a:buFont typeface="Lato"/>
              <a:buAutoNum type="alphaLcPeriod"/>
            </a:pPr>
            <a:r>
              <a:rPr lang="en" sz="1600">
                <a:solidFill>
                  <a:srgbClr val="374151"/>
                </a:solidFill>
              </a:rPr>
              <a:t>VARCHAR(L) or VARCHAR2(L)</a:t>
            </a:r>
            <a:endParaRPr sz="1600">
              <a:solidFill>
                <a:srgbClr val="374151"/>
              </a:solidFill>
            </a:endParaRPr>
          </a:p>
          <a:p>
            <a:pPr indent="-330200" lvl="0" marL="457200" rtl="0" algn="l">
              <a:spcBef>
                <a:spcPts val="0"/>
              </a:spcBef>
              <a:spcAft>
                <a:spcPts val="0"/>
              </a:spcAft>
              <a:buClr>
                <a:srgbClr val="374151"/>
              </a:buClr>
              <a:buSzPts val="1600"/>
              <a:buFont typeface="Lato"/>
              <a:buChar char="●"/>
            </a:pPr>
            <a:r>
              <a:rPr lang="en" sz="1600">
                <a:solidFill>
                  <a:srgbClr val="374151"/>
                </a:solidFill>
              </a:rPr>
              <a:t>Date and time data types : DATE</a:t>
            </a:r>
            <a:endParaRPr sz="1600">
              <a:solidFill>
                <a:srgbClr val="374151"/>
              </a:solidFill>
            </a:endParaRPr>
          </a:p>
          <a:p>
            <a:pPr indent="-330200" lvl="0" marL="457200" rtl="0" algn="l">
              <a:spcBef>
                <a:spcPts val="0"/>
              </a:spcBef>
              <a:spcAft>
                <a:spcPts val="0"/>
              </a:spcAft>
              <a:buClr>
                <a:srgbClr val="374151"/>
              </a:buClr>
              <a:buSzPts val="1600"/>
              <a:buFont typeface="Lato"/>
              <a:buChar char="●"/>
            </a:pPr>
            <a:r>
              <a:rPr lang="en" sz="1600">
                <a:solidFill>
                  <a:srgbClr val="374151"/>
                </a:solidFill>
              </a:rPr>
              <a:t>Timestamp</a:t>
            </a:r>
            <a:endParaRPr sz="1600">
              <a:solidFill>
                <a:srgbClr val="374151"/>
              </a:solidFill>
            </a:endParaRPr>
          </a:p>
          <a:p>
            <a:pPr indent="-330200" lvl="0" marL="457200" rtl="0" algn="l">
              <a:spcBef>
                <a:spcPts val="0"/>
              </a:spcBef>
              <a:spcAft>
                <a:spcPts val="0"/>
              </a:spcAft>
              <a:buClr>
                <a:srgbClr val="374151"/>
              </a:buClr>
              <a:buSzPts val="1600"/>
              <a:buFont typeface="Lato"/>
              <a:buChar char="●"/>
            </a:pPr>
            <a:r>
              <a:rPr lang="en" sz="1600">
                <a:solidFill>
                  <a:srgbClr val="374151"/>
                </a:solidFill>
              </a:rPr>
              <a:t>Interval</a:t>
            </a:r>
            <a:endParaRPr sz="1600">
              <a:solidFill>
                <a:srgbClr val="374151"/>
              </a:solidFill>
            </a:endParaRPr>
          </a:p>
          <a:p>
            <a:pPr indent="0" lvl="0" marL="0" rtl="0" algn="l">
              <a:spcBef>
                <a:spcPts val="15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latin typeface="Lato"/>
                <a:ea typeface="Lato"/>
                <a:cs typeface="Lato"/>
                <a:sym typeface="Lato"/>
              </a:rPr>
              <a:t>SQL JOINS</a:t>
            </a:r>
            <a:endParaRPr sz="2400">
              <a:latin typeface="Lato"/>
              <a:ea typeface="Lato"/>
              <a:cs typeface="Lato"/>
              <a:sym typeface="Lato"/>
            </a:endParaRPr>
          </a:p>
        </p:txBody>
      </p:sp>
      <p:sp>
        <p:nvSpPr>
          <p:cNvPr id="111" name="Google Shape;111;p20"/>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330200" lvl="0" marL="457200" rtl="0" algn="l">
              <a:lnSpc>
                <a:spcPct val="95000"/>
              </a:lnSpc>
              <a:spcBef>
                <a:spcPts val="0"/>
              </a:spcBef>
              <a:spcAft>
                <a:spcPts val="0"/>
              </a:spcAft>
              <a:buClr>
                <a:srgbClr val="000000"/>
              </a:buClr>
              <a:buSzPts val="1600"/>
              <a:buChar char="●"/>
            </a:pPr>
            <a:r>
              <a:rPr lang="en" sz="1600">
                <a:solidFill>
                  <a:srgbClr val="000000"/>
                </a:solidFill>
              </a:rPr>
              <a:t>SQL joins are used to query data from two or more tables, based on a relationship between certain columns in these tables.</a:t>
            </a:r>
            <a:endParaRPr sz="1600">
              <a:solidFill>
                <a:srgbClr val="000000"/>
              </a:solidFill>
            </a:endParaRPr>
          </a:p>
          <a:p>
            <a:pPr indent="-330200" lvl="0" marL="457200" rtl="0" algn="l">
              <a:lnSpc>
                <a:spcPct val="95000"/>
              </a:lnSpc>
              <a:spcBef>
                <a:spcPts val="0"/>
              </a:spcBef>
              <a:spcAft>
                <a:spcPts val="0"/>
              </a:spcAft>
              <a:buClr>
                <a:srgbClr val="000000"/>
              </a:buClr>
              <a:buSzPts val="1600"/>
              <a:buChar char="●"/>
            </a:pPr>
            <a:r>
              <a:rPr lang="en" sz="1600">
                <a:solidFill>
                  <a:srgbClr val="000000"/>
                </a:solidFill>
              </a:rPr>
              <a:t>The JOIN keyword is used in an SQL statement to query data from two or more tables, based on a relationship between certain columns in these tables.</a:t>
            </a:r>
            <a:endParaRPr sz="1600">
              <a:solidFill>
                <a:srgbClr val="000000"/>
              </a:solidFill>
            </a:endParaRPr>
          </a:p>
          <a:p>
            <a:pPr indent="-330200" lvl="0" marL="457200" rtl="0" algn="l">
              <a:lnSpc>
                <a:spcPct val="95000"/>
              </a:lnSpc>
              <a:spcBef>
                <a:spcPts val="0"/>
              </a:spcBef>
              <a:spcAft>
                <a:spcPts val="0"/>
              </a:spcAft>
              <a:buClr>
                <a:srgbClr val="000000"/>
              </a:buClr>
              <a:buSzPts val="1600"/>
              <a:buChar char="●"/>
            </a:pPr>
            <a:r>
              <a:rPr lang="en" sz="1600">
                <a:solidFill>
                  <a:srgbClr val="000000"/>
                </a:solidFill>
              </a:rPr>
              <a:t>Tables in a database are often related to each other with keys.</a:t>
            </a:r>
            <a:endParaRPr sz="1600">
              <a:solidFill>
                <a:srgbClr val="000000"/>
              </a:solidFill>
            </a:endParaRPr>
          </a:p>
          <a:p>
            <a:pPr indent="-330200" lvl="0" marL="457200" rtl="0" algn="l">
              <a:lnSpc>
                <a:spcPct val="95000"/>
              </a:lnSpc>
              <a:spcBef>
                <a:spcPts val="0"/>
              </a:spcBef>
              <a:spcAft>
                <a:spcPts val="0"/>
              </a:spcAft>
              <a:buClr>
                <a:srgbClr val="000000"/>
              </a:buClr>
              <a:buSzPts val="1600"/>
              <a:buChar char="●"/>
            </a:pPr>
            <a:r>
              <a:rPr lang="en" sz="1600">
                <a:solidFill>
                  <a:srgbClr val="000000"/>
                </a:solidFill>
              </a:rPr>
              <a:t>A primary key is a column (or a combination of columns) with a unique value for each row. Each primary key value must be unique within the table. The purpose is to bind data together, across tables, without repeating all of the data in every table.</a:t>
            </a:r>
            <a:endParaRPr sz="1600">
              <a:solidFill>
                <a:srgbClr val="000000"/>
              </a:solidFill>
            </a:endParaRPr>
          </a:p>
          <a:p>
            <a:pPr indent="0" lvl="0" marL="0" rtl="0" algn="l">
              <a:spcBef>
                <a:spcPts val="1200"/>
              </a:spcBef>
              <a:spcAft>
                <a:spcPts val="0"/>
              </a:spcAft>
              <a:buNone/>
            </a:pPr>
            <a:r>
              <a:rPr b="1" lang="en" sz="1600">
                <a:solidFill>
                  <a:srgbClr val="374151"/>
                </a:solidFill>
              </a:rPr>
              <a:t>LEFT JOIN: Return all rows from the left table, even if there are no matches in the right table</a:t>
            </a:r>
            <a:endParaRPr b="1" sz="1600">
              <a:solidFill>
                <a:srgbClr val="374151"/>
              </a:solidFill>
            </a:endParaRPr>
          </a:p>
          <a:p>
            <a:pPr indent="0" lvl="0" marL="0" rtl="0" algn="l">
              <a:spcBef>
                <a:spcPts val="1200"/>
              </a:spcBef>
              <a:spcAft>
                <a:spcPts val="0"/>
              </a:spcAft>
              <a:buNone/>
            </a:pPr>
            <a:r>
              <a:rPr b="1" lang="en" sz="1600">
                <a:solidFill>
                  <a:srgbClr val="374151"/>
                </a:solidFill>
              </a:rPr>
              <a:t>RIGHT JOIN: Return all rows from the right table, even if there are no matches in the left table</a:t>
            </a:r>
            <a:endParaRPr b="1" sz="1600">
              <a:solidFill>
                <a:srgbClr val="374151"/>
              </a:solidFill>
            </a:endParaRPr>
          </a:p>
          <a:p>
            <a:pPr indent="0" lvl="0" marL="0" rtl="0" algn="l">
              <a:spcBef>
                <a:spcPts val="1200"/>
              </a:spcBef>
              <a:spcAft>
                <a:spcPts val="0"/>
              </a:spcAft>
              <a:buNone/>
            </a:pPr>
            <a:r>
              <a:rPr b="1" lang="en" sz="1600">
                <a:solidFill>
                  <a:srgbClr val="374151"/>
                </a:solidFill>
              </a:rPr>
              <a:t>FULL JOIN: Return rows when there is a match in one of the tables</a:t>
            </a:r>
            <a:endParaRPr b="1" sz="1600">
              <a:solidFill>
                <a:srgbClr val="374151"/>
              </a:solidFill>
            </a:endParaRPr>
          </a:p>
          <a:p>
            <a:pPr indent="0" lvl="0" marL="0" rtl="0" algn="l">
              <a:lnSpc>
                <a:spcPct val="95000"/>
              </a:lnSpc>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400">
                <a:latin typeface="Lato"/>
                <a:ea typeface="Lato"/>
                <a:cs typeface="Lato"/>
                <a:sym typeface="Lato"/>
              </a:rPr>
              <a:t>SQL Functions</a:t>
            </a:r>
            <a:endParaRPr b="0" sz="2400">
              <a:latin typeface="Lato"/>
              <a:ea typeface="Lato"/>
              <a:cs typeface="Lato"/>
              <a:sym typeface="Lato"/>
            </a:endParaRPr>
          </a:p>
          <a:p>
            <a:pPr indent="0" lvl="0" marL="0" rtl="0" algn="l">
              <a:spcBef>
                <a:spcPts val="0"/>
              </a:spcBef>
              <a:spcAft>
                <a:spcPts val="0"/>
              </a:spcAft>
              <a:buNone/>
            </a:pPr>
            <a:r>
              <a:t/>
            </a:r>
            <a:endParaRPr b="0" sz="2400">
              <a:latin typeface="Lato"/>
              <a:ea typeface="Lato"/>
              <a:cs typeface="Lato"/>
              <a:sym typeface="Lato"/>
            </a:endParaRPr>
          </a:p>
          <a:p>
            <a:pPr indent="0" lvl="0" marL="0" rtl="0" algn="l">
              <a:spcBef>
                <a:spcPts val="0"/>
              </a:spcBef>
              <a:spcAft>
                <a:spcPts val="0"/>
              </a:spcAft>
              <a:buNone/>
            </a:pPr>
            <a:r>
              <a:t/>
            </a:r>
            <a:endParaRPr sz="2400">
              <a:latin typeface="Lato"/>
              <a:ea typeface="Lato"/>
              <a:cs typeface="Lato"/>
              <a:sym typeface="Lato"/>
            </a:endParaRPr>
          </a:p>
        </p:txBody>
      </p:sp>
      <p:sp>
        <p:nvSpPr>
          <p:cNvPr id="117" name="Google Shape;117;p21"/>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330200" lvl="0" marL="457200" rtl="0" algn="l">
              <a:spcBef>
                <a:spcPts val="1500"/>
              </a:spcBef>
              <a:spcAft>
                <a:spcPts val="0"/>
              </a:spcAft>
              <a:buClr>
                <a:srgbClr val="374151"/>
              </a:buClr>
              <a:buSzPts val="1600"/>
              <a:buFont typeface="Lato"/>
              <a:buChar char="●"/>
            </a:pPr>
            <a:r>
              <a:rPr lang="en" sz="1600">
                <a:solidFill>
                  <a:srgbClr val="374151"/>
                </a:solidFill>
              </a:rPr>
              <a:t>Aggregate functions (SUM, AVG, COUNT, MAX, MIN)</a:t>
            </a:r>
            <a:endParaRPr sz="1600">
              <a:solidFill>
                <a:srgbClr val="374151"/>
              </a:solidFill>
            </a:endParaRPr>
          </a:p>
          <a:p>
            <a:pPr indent="-330200" lvl="0" marL="457200" rtl="0" algn="l">
              <a:spcBef>
                <a:spcPts val="0"/>
              </a:spcBef>
              <a:spcAft>
                <a:spcPts val="0"/>
              </a:spcAft>
              <a:buClr>
                <a:srgbClr val="374151"/>
              </a:buClr>
              <a:buSzPts val="1600"/>
              <a:buFont typeface="Lato"/>
              <a:buChar char="●"/>
            </a:pPr>
            <a:r>
              <a:rPr lang="en" sz="1600">
                <a:solidFill>
                  <a:srgbClr val="374151"/>
                </a:solidFill>
              </a:rPr>
              <a:t>String functions (CONCAT, LENGTH, SUBSTRING)</a:t>
            </a:r>
            <a:endParaRPr sz="1600">
              <a:solidFill>
                <a:srgbClr val="374151"/>
              </a:solidFill>
            </a:endParaRPr>
          </a:p>
          <a:p>
            <a:pPr indent="-330200" lvl="0" marL="457200" rtl="0" algn="l">
              <a:spcBef>
                <a:spcPts val="0"/>
              </a:spcBef>
              <a:spcAft>
                <a:spcPts val="0"/>
              </a:spcAft>
              <a:buClr>
                <a:srgbClr val="374151"/>
              </a:buClr>
              <a:buSzPts val="1600"/>
              <a:buFont typeface="Lato"/>
              <a:buChar char="●"/>
            </a:pPr>
            <a:r>
              <a:rPr lang="en" sz="1600">
                <a:solidFill>
                  <a:srgbClr val="374151"/>
                </a:solidFill>
              </a:rPr>
              <a:t>Date functions (DATE, MONTH, YEAR)</a:t>
            </a:r>
            <a:endParaRPr sz="1600">
              <a:solidFill>
                <a:srgbClr val="374151"/>
              </a:solidFill>
            </a:endParaRPr>
          </a:p>
          <a:p>
            <a:pPr indent="-330200" lvl="0" marL="457200" rtl="0" algn="l">
              <a:spcBef>
                <a:spcPts val="0"/>
              </a:spcBef>
              <a:spcAft>
                <a:spcPts val="0"/>
              </a:spcAft>
              <a:buClr>
                <a:srgbClr val="374151"/>
              </a:buClr>
              <a:buSzPts val="1600"/>
              <a:buFont typeface="Lato"/>
              <a:buChar char="●"/>
            </a:pPr>
            <a:r>
              <a:rPr lang="en" sz="1600">
                <a:solidFill>
                  <a:srgbClr val="374151"/>
                </a:solidFill>
              </a:rPr>
              <a:t>Other commonly used functions</a:t>
            </a:r>
            <a:endParaRPr sz="1600">
              <a:solidFill>
                <a:srgbClr val="374151"/>
              </a:solidFill>
            </a:endParaRPr>
          </a:p>
          <a:p>
            <a:pPr indent="-330200" lvl="0" marL="457200" rtl="0" algn="l">
              <a:spcBef>
                <a:spcPts val="0"/>
              </a:spcBef>
              <a:spcAft>
                <a:spcPts val="0"/>
              </a:spcAft>
              <a:buClr>
                <a:srgbClr val="374151"/>
              </a:buClr>
              <a:buSzPts val="1600"/>
              <a:buFont typeface="Lato"/>
              <a:buChar char="●"/>
            </a:pPr>
            <a:r>
              <a:rPr lang="en" sz="1600">
                <a:solidFill>
                  <a:srgbClr val="374151"/>
                </a:solidFill>
              </a:rPr>
              <a:t>Examples for each function</a:t>
            </a:r>
            <a:endParaRPr sz="1600">
              <a:solidFill>
                <a:srgbClr val="374151"/>
              </a:solidFill>
            </a:endParaRPr>
          </a:p>
          <a:p>
            <a:pPr indent="0" lvl="0" marL="0" rtl="0" algn="l">
              <a:spcBef>
                <a:spcPts val="15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Blue &amp; Gold">
  <a:themeElements>
    <a:clrScheme name="Blue &amp; Gold">
      <a:dk1>
        <a:srgbClr val="FFFFFF"/>
      </a:dk1>
      <a:lt1>
        <a:srgbClr val="01AFD1"/>
      </a:lt1>
      <a:dk2>
        <a:srgbClr val="1E2D31"/>
      </a:dk2>
      <a:lt2>
        <a:srgbClr val="BFC7CA"/>
      </a:lt2>
      <a:accent1>
        <a:srgbClr val="006F85"/>
      </a:accent1>
      <a:accent2>
        <a:srgbClr val="AF4345"/>
      </a:accent2>
      <a:accent3>
        <a:srgbClr val="47D06A"/>
      </a:accent3>
      <a:accent4>
        <a:srgbClr val="F58F8F"/>
      </a:accent4>
      <a:accent5>
        <a:srgbClr val="F6CD4C"/>
      </a:accent5>
      <a:accent6>
        <a:srgbClr val="F8E71C"/>
      </a:accent6>
      <a:hlink>
        <a:srgbClr val="F6CD4C"/>
      </a:hlink>
      <a:folHlink>
        <a:srgbClr val="F6CD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