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20" r:id="rId1"/>
  </p:sldMasterIdLst>
  <p:notesMasterIdLst>
    <p:notesMasterId r:id="rId2"/>
  </p:notesMasterIdLst>
  <p:sldIdLst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8" r:id="rId13"/>
    <p:sldId id="449" r:id="rId14"/>
    <p:sldId id="45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2024-09-13T08:52:07Z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59799e0b6cb14c21bad3be6889e090dc</vt:lpwstr>
  </property>
  <property fmtid="{D5CDD505-2E9C-101B-9397-08002B2CF9AE}" pid="5" name="KSOProductBuildVer">
    <vt:lpwstr>1033-12.2.0.17562</vt:lpwstr>
  </property>
</Properties>
</file>