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2" r:id="rId7"/>
    <p:sldId id="263" r:id="rId8"/>
    <p:sldId id="264" r:id="rId9"/>
    <p:sldId id="265" r:id="rId10"/>
    <p:sldId id="266" r:id="rId11"/>
    <p:sldId id="267" r:id="rId12"/>
    <p:sldId id="273" r:id="rId13"/>
    <p:sldId id="274" r:id="rId14"/>
    <p:sldId id="270" r:id="rId15"/>
    <p:sldId id="268" r:id="rId16"/>
    <p:sldId id="272" r:id="rId17"/>
    <p:sldId id="271" r:id="rId18"/>
    <p:sldId id="269"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2F9B9-5D95-46D4-A234-BAC2C4DDFD90}" v="18" dt="2022-09-22T02:52:41.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Maheswari K" userId="44f6faa2-c0b6-4a6d-97d1-f71db4ad41cf" providerId="ADAL" clId="{5CA2F9B9-5D95-46D4-A234-BAC2C4DDFD90}"/>
    <pc:docChg chg="undo custSel addSld delSld modSld">
      <pc:chgData name="Uma Maheswari K" userId="44f6faa2-c0b6-4a6d-97d1-f71db4ad41cf" providerId="ADAL" clId="{5CA2F9B9-5D95-46D4-A234-BAC2C4DDFD90}" dt="2022-09-22T03:07:05.438" v="276" actId="22"/>
      <pc:docMkLst>
        <pc:docMk/>
      </pc:docMkLst>
      <pc:sldChg chg="modSp mod">
        <pc:chgData name="Uma Maheswari K" userId="44f6faa2-c0b6-4a6d-97d1-f71db4ad41cf" providerId="ADAL" clId="{5CA2F9B9-5D95-46D4-A234-BAC2C4DDFD90}" dt="2022-09-21T03:10:18.612" v="12" actId="27636"/>
        <pc:sldMkLst>
          <pc:docMk/>
          <pc:sldMk cId="2130419863" sldId="256"/>
        </pc:sldMkLst>
        <pc:spChg chg="mod">
          <ac:chgData name="Uma Maheswari K" userId="44f6faa2-c0b6-4a6d-97d1-f71db4ad41cf" providerId="ADAL" clId="{5CA2F9B9-5D95-46D4-A234-BAC2C4DDFD90}" dt="2022-09-21T03:10:18.612" v="12" actId="27636"/>
          <ac:spMkLst>
            <pc:docMk/>
            <pc:sldMk cId="2130419863" sldId="256"/>
            <ac:spMk id="2" creationId="{8D2D27FE-DC9F-46E4-9101-862F70818C77}"/>
          </ac:spMkLst>
        </pc:spChg>
      </pc:sldChg>
      <pc:sldChg chg="addSp delSp modSp new mod setBg">
        <pc:chgData name="Uma Maheswari K" userId="44f6faa2-c0b6-4a6d-97d1-f71db4ad41cf" providerId="ADAL" clId="{5CA2F9B9-5D95-46D4-A234-BAC2C4DDFD90}" dt="2022-09-21T03:39:16.912" v="187" actId="26606"/>
        <pc:sldMkLst>
          <pc:docMk/>
          <pc:sldMk cId="3077431510" sldId="257"/>
        </pc:sldMkLst>
        <pc:spChg chg="mod">
          <ac:chgData name="Uma Maheswari K" userId="44f6faa2-c0b6-4a6d-97d1-f71db4ad41cf" providerId="ADAL" clId="{5CA2F9B9-5D95-46D4-A234-BAC2C4DDFD90}" dt="2022-09-21T03:39:16.912" v="187" actId="26606"/>
          <ac:spMkLst>
            <pc:docMk/>
            <pc:sldMk cId="3077431510" sldId="257"/>
            <ac:spMk id="2" creationId="{2E6241C0-F645-48F6-9F20-192EBB1C737C}"/>
          </ac:spMkLst>
        </pc:spChg>
        <pc:spChg chg="del mod">
          <ac:chgData name="Uma Maheswari K" userId="44f6faa2-c0b6-4a6d-97d1-f71db4ad41cf" providerId="ADAL" clId="{5CA2F9B9-5D95-46D4-A234-BAC2C4DDFD90}" dt="2022-09-21T03:39:16.912" v="187" actId="26606"/>
          <ac:spMkLst>
            <pc:docMk/>
            <pc:sldMk cId="3077431510" sldId="257"/>
            <ac:spMk id="3" creationId="{B12B1BD5-B103-42CB-83F6-F5C7D6973850}"/>
          </ac:spMkLst>
        </pc:spChg>
        <pc:graphicFrameChg chg="add">
          <ac:chgData name="Uma Maheswari K" userId="44f6faa2-c0b6-4a6d-97d1-f71db4ad41cf" providerId="ADAL" clId="{5CA2F9B9-5D95-46D4-A234-BAC2C4DDFD90}" dt="2022-09-21T03:39:16.912" v="187" actId="26606"/>
          <ac:graphicFrameMkLst>
            <pc:docMk/>
            <pc:sldMk cId="3077431510" sldId="257"/>
            <ac:graphicFrameMk id="5" creationId="{1265AAE4-7668-9D3B-B54F-0BB1B8B56877}"/>
          </ac:graphicFrameMkLst>
        </pc:graphicFrameChg>
      </pc:sldChg>
      <pc:sldChg chg="del">
        <pc:chgData name="Uma Maheswari K" userId="44f6faa2-c0b6-4a6d-97d1-f71db4ad41cf" providerId="ADAL" clId="{5CA2F9B9-5D95-46D4-A234-BAC2C4DDFD90}" dt="2022-09-21T03:10:01.584" v="5" actId="47"/>
        <pc:sldMkLst>
          <pc:docMk/>
          <pc:sldMk cId="4156253352" sldId="257"/>
        </pc:sldMkLst>
      </pc:sldChg>
      <pc:sldChg chg="addSp modSp new mod">
        <pc:chgData name="Uma Maheswari K" userId="44f6faa2-c0b6-4a6d-97d1-f71db4ad41cf" providerId="ADAL" clId="{5CA2F9B9-5D95-46D4-A234-BAC2C4DDFD90}" dt="2022-09-21T03:23:42.682" v="96" actId="14100"/>
        <pc:sldMkLst>
          <pc:docMk/>
          <pc:sldMk cId="1475564838" sldId="258"/>
        </pc:sldMkLst>
        <pc:spChg chg="mod">
          <ac:chgData name="Uma Maheswari K" userId="44f6faa2-c0b6-4a6d-97d1-f71db4ad41cf" providerId="ADAL" clId="{5CA2F9B9-5D95-46D4-A234-BAC2C4DDFD90}" dt="2022-09-21T03:19:03.832" v="57"/>
          <ac:spMkLst>
            <pc:docMk/>
            <pc:sldMk cId="1475564838" sldId="258"/>
            <ac:spMk id="2" creationId="{185A1DEE-A416-4B00-93E9-2E2D6AF290D5}"/>
          </ac:spMkLst>
        </pc:spChg>
        <pc:spChg chg="mod">
          <ac:chgData name="Uma Maheswari K" userId="44f6faa2-c0b6-4a6d-97d1-f71db4ad41cf" providerId="ADAL" clId="{5CA2F9B9-5D95-46D4-A234-BAC2C4DDFD90}" dt="2022-09-21T03:21:28.623" v="91"/>
          <ac:spMkLst>
            <pc:docMk/>
            <pc:sldMk cId="1475564838" sldId="258"/>
            <ac:spMk id="3" creationId="{B6CD440E-2466-4481-9496-36938A678A52}"/>
          </ac:spMkLst>
        </pc:spChg>
        <pc:picChg chg="add mod">
          <ac:chgData name="Uma Maheswari K" userId="44f6faa2-c0b6-4a6d-97d1-f71db4ad41cf" providerId="ADAL" clId="{5CA2F9B9-5D95-46D4-A234-BAC2C4DDFD90}" dt="2022-09-21T03:23:42.682" v="96" actId="14100"/>
          <ac:picMkLst>
            <pc:docMk/>
            <pc:sldMk cId="1475564838" sldId="258"/>
            <ac:picMk id="3074" creationId="{CB7CF609-E72C-45FD-A70A-56093E798747}"/>
          </ac:picMkLst>
        </pc:picChg>
      </pc:sldChg>
      <pc:sldChg chg="del">
        <pc:chgData name="Uma Maheswari K" userId="44f6faa2-c0b6-4a6d-97d1-f71db4ad41cf" providerId="ADAL" clId="{5CA2F9B9-5D95-46D4-A234-BAC2C4DDFD90}" dt="2022-09-21T03:10:03.116" v="8" actId="47"/>
        <pc:sldMkLst>
          <pc:docMk/>
          <pc:sldMk cId="3439183187" sldId="258"/>
        </pc:sldMkLst>
      </pc:sldChg>
      <pc:sldChg chg="addSp delSp modSp del mod setBg">
        <pc:chgData name="Uma Maheswari K" userId="44f6faa2-c0b6-4a6d-97d1-f71db4ad41cf" providerId="ADAL" clId="{5CA2F9B9-5D95-46D4-A234-BAC2C4DDFD90}" dt="2022-09-21T03:10:03.865" v="9" actId="47"/>
        <pc:sldMkLst>
          <pc:docMk/>
          <pc:sldMk cId="1451398716" sldId="259"/>
        </pc:sldMkLst>
        <pc:spChg chg="mod">
          <ac:chgData name="Uma Maheswari K" userId="44f6faa2-c0b6-4a6d-97d1-f71db4ad41cf" providerId="ADAL" clId="{5CA2F9B9-5D95-46D4-A234-BAC2C4DDFD90}" dt="2022-09-20T02:46:15.290" v="0" actId="26606"/>
          <ac:spMkLst>
            <pc:docMk/>
            <pc:sldMk cId="1451398716" sldId="259"/>
            <ac:spMk id="2" creationId="{99A08842-F956-4D7D-ADCA-9975AB365FE4}"/>
          </ac:spMkLst>
        </pc:spChg>
        <pc:spChg chg="del">
          <ac:chgData name="Uma Maheswari K" userId="44f6faa2-c0b6-4a6d-97d1-f71db4ad41cf" providerId="ADAL" clId="{5CA2F9B9-5D95-46D4-A234-BAC2C4DDFD90}" dt="2022-09-20T02:46:15.290" v="0" actId="26606"/>
          <ac:spMkLst>
            <pc:docMk/>
            <pc:sldMk cId="1451398716" sldId="259"/>
            <ac:spMk id="3" creationId="{7012061A-649C-4ADB-BC2B-FE3B348BF213}"/>
          </ac:spMkLst>
        </pc:spChg>
        <pc:graphicFrameChg chg="add">
          <ac:chgData name="Uma Maheswari K" userId="44f6faa2-c0b6-4a6d-97d1-f71db4ad41cf" providerId="ADAL" clId="{5CA2F9B9-5D95-46D4-A234-BAC2C4DDFD90}" dt="2022-09-20T02:46:15.290" v="0" actId="26606"/>
          <ac:graphicFrameMkLst>
            <pc:docMk/>
            <pc:sldMk cId="1451398716" sldId="259"/>
            <ac:graphicFrameMk id="5" creationId="{F070344B-56BB-E106-2B4D-6254604CCD05}"/>
          </ac:graphicFrameMkLst>
        </pc:graphicFrameChg>
      </pc:sldChg>
      <pc:sldChg chg="addSp delSp modSp new mod">
        <pc:chgData name="Uma Maheswari K" userId="44f6faa2-c0b6-4a6d-97d1-f71db4ad41cf" providerId="ADAL" clId="{5CA2F9B9-5D95-46D4-A234-BAC2C4DDFD90}" dt="2022-09-21T03:18:03.669" v="56" actId="22"/>
        <pc:sldMkLst>
          <pc:docMk/>
          <pc:sldMk cId="4155121854" sldId="259"/>
        </pc:sldMkLst>
        <pc:spChg chg="mod">
          <ac:chgData name="Uma Maheswari K" userId="44f6faa2-c0b6-4a6d-97d1-f71db4ad41cf" providerId="ADAL" clId="{5CA2F9B9-5D95-46D4-A234-BAC2C4DDFD90}" dt="2022-09-21T03:14:12.245" v="55"/>
          <ac:spMkLst>
            <pc:docMk/>
            <pc:sldMk cId="4155121854" sldId="259"/>
            <ac:spMk id="2" creationId="{19B7CB35-63FB-40BF-8555-AEF78BDCECB1}"/>
          </ac:spMkLst>
        </pc:spChg>
        <pc:spChg chg="del">
          <ac:chgData name="Uma Maheswari K" userId="44f6faa2-c0b6-4a6d-97d1-f71db4ad41cf" providerId="ADAL" clId="{5CA2F9B9-5D95-46D4-A234-BAC2C4DDFD90}" dt="2022-09-21T03:18:03.669" v="56" actId="22"/>
          <ac:spMkLst>
            <pc:docMk/>
            <pc:sldMk cId="4155121854" sldId="259"/>
            <ac:spMk id="3" creationId="{7FEAB5DD-409A-4254-B3D7-C0A0DCC75269}"/>
          </ac:spMkLst>
        </pc:spChg>
        <pc:spChg chg="mod">
          <ac:chgData name="Uma Maheswari K" userId="44f6faa2-c0b6-4a6d-97d1-f71db4ad41cf" providerId="ADAL" clId="{5CA2F9B9-5D95-46D4-A234-BAC2C4DDFD90}" dt="2022-09-21T03:13:59.396" v="54" actId="20577"/>
          <ac:spMkLst>
            <pc:docMk/>
            <pc:sldMk cId="4155121854" sldId="259"/>
            <ac:spMk id="4" creationId="{CBE97B5C-2509-40FB-BAFA-6084BD09D458}"/>
          </ac:spMkLst>
        </pc:spChg>
        <pc:picChg chg="add mod ord">
          <ac:chgData name="Uma Maheswari K" userId="44f6faa2-c0b6-4a6d-97d1-f71db4ad41cf" providerId="ADAL" clId="{5CA2F9B9-5D95-46D4-A234-BAC2C4DDFD90}" dt="2022-09-21T03:18:03.669" v="56" actId="22"/>
          <ac:picMkLst>
            <pc:docMk/>
            <pc:sldMk cId="4155121854" sldId="259"/>
            <ac:picMk id="6" creationId="{540B9F96-4FD4-4B20-B581-7B591913DA8A}"/>
          </ac:picMkLst>
        </pc:picChg>
      </pc:sldChg>
      <pc:sldChg chg="addSp modSp del mod setBg">
        <pc:chgData name="Uma Maheswari K" userId="44f6faa2-c0b6-4a6d-97d1-f71db4ad41cf" providerId="ADAL" clId="{5CA2F9B9-5D95-46D4-A234-BAC2C4DDFD90}" dt="2022-09-21T03:10:02.664" v="7" actId="47"/>
        <pc:sldMkLst>
          <pc:docMk/>
          <pc:sldMk cId="71414214" sldId="260"/>
        </pc:sldMkLst>
        <pc:spChg chg="mod">
          <ac:chgData name="Uma Maheswari K" userId="44f6faa2-c0b6-4a6d-97d1-f71db4ad41cf" providerId="ADAL" clId="{5CA2F9B9-5D95-46D4-A234-BAC2C4DDFD90}" dt="2022-09-20T02:46:49.051" v="1" actId="26606"/>
          <ac:spMkLst>
            <pc:docMk/>
            <pc:sldMk cId="71414214" sldId="260"/>
            <ac:spMk id="2" creationId="{571599C8-16F6-49BC-9D2C-2016110A0A71}"/>
          </ac:spMkLst>
        </pc:spChg>
        <pc:spChg chg="mod">
          <ac:chgData name="Uma Maheswari K" userId="44f6faa2-c0b6-4a6d-97d1-f71db4ad41cf" providerId="ADAL" clId="{5CA2F9B9-5D95-46D4-A234-BAC2C4DDFD90}" dt="2022-09-20T02:46:49.051" v="1" actId="26606"/>
          <ac:spMkLst>
            <pc:docMk/>
            <pc:sldMk cId="71414214" sldId="260"/>
            <ac:spMk id="3" creationId="{2435D77E-587B-45C4-BE03-96CB5B4305F9}"/>
          </ac:spMkLst>
        </pc:spChg>
        <pc:spChg chg="add">
          <ac:chgData name="Uma Maheswari K" userId="44f6faa2-c0b6-4a6d-97d1-f71db4ad41cf" providerId="ADAL" clId="{5CA2F9B9-5D95-46D4-A234-BAC2C4DDFD90}" dt="2022-09-20T02:46:49.051" v="1" actId="26606"/>
          <ac:spMkLst>
            <pc:docMk/>
            <pc:sldMk cId="71414214" sldId="260"/>
            <ac:spMk id="8" creationId="{77D7B666-D5E6-48CE-B26A-FB5E5C34AF90}"/>
          </ac:spMkLst>
        </pc:spChg>
        <pc:spChg chg="add">
          <ac:chgData name="Uma Maheswari K" userId="44f6faa2-c0b6-4a6d-97d1-f71db4ad41cf" providerId="ADAL" clId="{5CA2F9B9-5D95-46D4-A234-BAC2C4DDFD90}" dt="2022-09-20T02:46:49.051" v="1" actId="26606"/>
          <ac:spMkLst>
            <pc:docMk/>
            <pc:sldMk cId="71414214" sldId="260"/>
            <ac:spMk id="10" creationId="{F6EE670A-A41A-44AD-BC1C-2090365EB5B3}"/>
          </ac:spMkLst>
        </pc:spChg>
      </pc:sldChg>
      <pc:sldChg chg="new del">
        <pc:chgData name="Uma Maheswari K" userId="44f6faa2-c0b6-4a6d-97d1-f71db4ad41cf" providerId="ADAL" clId="{5CA2F9B9-5D95-46D4-A234-BAC2C4DDFD90}" dt="2022-09-21T03:36:21.528" v="179" actId="47"/>
        <pc:sldMkLst>
          <pc:docMk/>
          <pc:sldMk cId="2790763364" sldId="260"/>
        </pc:sldMkLst>
      </pc:sldChg>
      <pc:sldChg chg="addSp modSp del mod setBg">
        <pc:chgData name="Uma Maheswari K" userId="44f6faa2-c0b6-4a6d-97d1-f71db4ad41cf" providerId="ADAL" clId="{5CA2F9B9-5D95-46D4-A234-BAC2C4DDFD90}" dt="2022-09-21T03:10:02.192" v="6" actId="47"/>
        <pc:sldMkLst>
          <pc:docMk/>
          <pc:sldMk cId="3196641896" sldId="261"/>
        </pc:sldMkLst>
        <pc:spChg chg="mod">
          <ac:chgData name="Uma Maheswari K" userId="44f6faa2-c0b6-4a6d-97d1-f71db4ad41cf" providerId="ADAL" clId="{5CA2F9B9-5D95-46D4-A234-BAC2C4DDFD90}" dt="2022-09-20T02:47:01.188" v="2" actId="26606"/>
          <ac:spMkLst>
            <pc:docMk/>
            <pc:sldMk cId="3196641896" sldId="261"/>
            <ac:spMk id="2" creationId="{F06F5D1B-49CA-49EB-86D5-4B75454603F7}"/>
          </ac:spMkLst>
        </pc:spChg>
        <pc:spChg chg="add mod">
          <ac:chgData name="Uma Maheswari K" userId="44f6faa2-c0b6-4a6d-97d1-f71db4ad41cf" providerId="ADAL" clId="{5CA2F9B9-5D95-46D4-A234-BAC2C4DDFD90}" dt="2022-09-20T02:47:11.550" v="4" actId="5793"/>
          <ac:spMkLst>
            <pc:docMk/>
            <pc:sldMk cId="3196641896" sldId="261"/>
            <ac:spMk id="2054" creationId="{C2B5A35C-C619-D31D-AB1E-EE47892CDF5D}"/>
          </ac:spMkLst>
        </pc:spChg>
        <pc:spChg chg="add">
          <ac:chgData name="Uma Maheswari K" userId="44f6faa2-c0b6-4a6d-97d1-f71db4ad41cf" providerId="ADAL" clId="{5CA2F9B9-5D95-46D4-A234-BAC2C4DDFD90}" dt="2022-09-20T02:47:01.188" v="2" actId="26606"/>
          <ac:spMkLst>
            <pc:docMk/>
            <pc:sldMk cId="3196641896" sldId="261"/>
            <ac:spMk id="2057" creationId="{81CE8CA9-D6D2-4C46-8070-9566F894E53E}"/>
          </ac:spMkLst>
        </pc:spChg>
        <pc:picChg chg="mod">
          <ac:chgData name="Uma Maheswari K" userId="44f6faa2-c0b6-4a6d-97d1-f71db4ad41cf" providerId="ADAL" clId="{5CA2F9B9-5D95-46D4-A234-BAC2C4DDFD90}" dt="2022-09-20T02:47:07.959" v="3" actId="1076"/>
          <ac:picMkLst>
            <pc:docMk/>
            <pc:sldMk cId="3196641896" sldId="261"/>
            <ac:picMk id="2050" creationId="{73E98DF8-42AF-49BA-BE58-A7BD2A17E8A9}"/>
          </ac:picMkLst>
        </pc:picChg>
        <pc:cxnChg chg="add">
          <ac:chgData name="Uma Maheswari K" userId="44f6faa2-c0b6-4a6d-97d1-f71db4ad41cf" providerId="ADAL" clId="{5CA2F9B9-5D95-46D4-A234-BAC2C4DDFD90}" dt="2022-09-20T02:47:01.188" v="2" actId="26606"/>
          <ac:cxnSpMkLst>
            <pc:docMk/>
            <pc:sldMk cId="3196641896" sldId="261"/>
            <ac:cxnSpMk id="2059" creationId="{72B31CF5-BEC2-457D-A52F-6A5CCB066FEC}"/>
          </ac:cxnSpMkLst>
        </pc:cxnChg>
      </pc:sldChg>
      <pc:sldChg chg="addSp delSp modSp new mod">
        <pc:chgData name="Uma Maheswari K" userId="44f6faa2-c0b6-4a6d-97d1-f71db4ad41cf" providerId="ADAL" clId="{5CA2F9B9-5D95-46D4-A234-BAC2C4DDFD90}" dt="2022-09-21T03:29:12.876" v="133" actId="22"/>
        <pc:sldMkLst>
          <pc:docMk/>
          <pc:sldMk cId="3587394252" sldId="261"/>
        </pc:sldMkLst>
        <pc:spChg chg="mod">
          <ac:chgData name="Uma Maheswari K" userId="44f6faa2-c0b6-4a6d-97d1-f71db4ad41cf" providerId="ADAL" clId="{5CA2F9B9-5D95-46D4-A234-BAC2C4DDFD90}" dt="2022-09-21T03:27:51.214" v="132"/>
          <ac:spMkLst>
            <pc:docMk/>
            <pc:sldMk cId="3587394252" sldId="261"/>
            <ac:spMk id="2" creationId="{7F4F5DC5-DF78-434F-8D90-C91C89965653}"/>
          </ac:spMkLst>
        </pc:spChg>
        <pc:spChg chg="del">
          <ac:chgData name="Uma Maheswari K" userId="44f6faa2-c0b6-4a6d-97d1-f71db4ad41cf" providerId="ADAL" clId="{5CA2F9B9-5D95-46D4-A234-BAC2C4DDFD90}" dt="2022-09-21T03:29:12.876" v="133" actId="22"/>
          <ac:spMkLst>
            <pc:docMk/>
            <pc:sldMk cId="3587394252" sldId="261"/>
            <ac:spMk id="3" creationId="{D8744146-6E6C-4739-B601-0BBA0739A518}"/>
          </ac:spMkLst>
        </pc:spChg>
        <pc:spChg chg="mod">
          <ac:chgData name="Uma Maheswari K" userId="44f6faa2-c0b6-4a6d-97d1-f71db4ad41cf" providerId="ADAL" clId="{5CA2F9B9-5D95-46D4-A234-BAC2C4DDFD90}" dt="2022-09-21T03:27:14.524" v="131"/>
          <ac:spMkLst>
            <pc:docMk/>
            <pc:sldMk cId="3587394252" sldId="261"/>
            <ac:spMk id="4" creationId="{B111C2D8-C4D7-4010-803C-1A6A5B71B5C5}"/>
          </ac:spMkLst>
        </pc:spChg>
        <pc:picChg chg="add mod ord">
          <ac:chgData name="Uma Maheswari K" userId="44f6faa2-c0b6-4a6d-97d1-f71db4ad41cf" providerId="ADAL" clId="{5CA2F9B9-5D95-46D4-A234-BAC2C4DDFD90}" dt="2022-09-21T03:29:12.876" v="133" actId="22"/>
          <ac:picMkLst>
            <pc:docMk/>
            <pc:sldMk cId="3587394252" sldId="261"/>
            <ac:picMk id="6" creationId="{D43E7A83-14A5-4A50-98FD-F49924990BCF}"/>
          </ac:picMkLst>
        </pc:picChg>
      </pc:sldChg>
      <pc:sldChg chg="addSp delSp modSp new mod">
        <pc:chgData name="Uma Maheswari K" userId="44f6faa2-c0b6-4a6d-97d1-f71db4ad41cf" providerId="ADAL" clId="{5CA2F9B9-5D95-46D4-A234-BAC2C4DDFD90}" dt="2022-09-21T03:41:16.117" v="192" actId="1076"/>
        <pc:sldMkLst>
          <pc:docMk/>
          <pc:sldMk cId="734593658" sldId="262"/>
        </pc:sldMkLst>
        <pc:spChg chg="mod">
          <ac:chgData name="Uma Maheswari K" userId="44f6faa2-c0b6-4a6d-97d1-f71db4ad41cf" providerId="ADAL" clId="{5CA2F9B9-5D95-46D4-A234-BAC2C4DDFD90}" dt="2022-09-21T03:30:45.857" v="140"/>
          <ac:spMkLst>
            <pc:docMk/>
            <pc:sldMk cId="734593658" sldId="262"/>
            <ac:spMk id="2" creationId="{7A650F48-4A37-4CAD-A7C3-08E42CC02E1E}"/>
          </ac:spMkLst>
        </pc:spChg>
        <pc:spChg chg="del">
          <ac:chgData name="Uma Maheswari K" userId="44f6faa2-c0b6-4a6d-97d1-f71db4ad41cf" providerId="ADAL" clId="{5CA2F9B9-5D95-46D4-A234-BAC2C4DDFD90}" dt="2022-09-21T03:33:46.253" v="173" actId="22"/>
          <ac:spMkLst>
            <pc:docMk/>
            <pc:sldMk cId="734593658" sldId="262"/>
            <ac:spMk id="3" creationId="{0777ED7A-AAB7-4A9A-9C51-54E2767AC720}"/>
          </ac:spMkLst>
        </pc:spChg>
        <pc:spChg chg="mod">
          <ac:chgData name="Uma Maheswari K" userId="44f6faa2-c0b6-4a6d-97d1-f71db4ad41cf" providerId="ADAL" clId="{5CA2F9B9-5D95-46D4-A234-BAC2C4DDFD90}" dt="2022-09-21T03:41:16.117" v="192" actId="1076"/>
          <ac:spMkLst>
            <pc:docMk/>
            <pc:sldMk cId="734593658" sldId="262"/>
            <ac:spMk id="4" creationId="{8436D657-CC30-4EC9-A156-78BA8BA1E8D6}"/>
          </ac:spMkLst>
        </pc:spChg>
        <pc:picChg chg="add mod ord">
          <ac:chgData name="Uma Maheswari K" userId="44f6faa2-c0b6-4a6d-97d1-f71db4ad41cf" providerId="ADAL" clId="{5CA2F9B9-5D95-46D4-A234-BAC2C4DDFD90}" dt="2022-09-21T03:41:04.103" v="188" actId="1076"/>
          <ac:picMkLst>
            <pc:docMk/>
            <pc:sldMk cId="734593658" sldId="262"/>
            <ac:picMk id="6" creationId="{FA074E4C-1346-48C5-97A0-A6DCCE1DF6DB}"/>
          </ac:picMkLst>
        </pc:picChg>
        <pc:picChg chg="add mod">
          <ac:chgData name="Uma Maheswari K" userId="44f6faa2-c0b6-4a6d-97d1-f71db4ad41cf" providerId="ADAL" clId="{5CA2F9B9-5D95-46D4-A234-BAC2C4DDFD90}" dt="2022-09-21T03:41:14.921" v="191" actId="1076"/>
          <ac:picMkLst>
            <pc:docMk/>
            <pc:sldMk cId="734593658" sldId="262"/>
            <ac:picMk id="8" creationId="{4B551AD9-18CD-491C-A728-0333EA205AE3}"/>
          </ac:picMkLst>
        </pc:picChg>
      </pc:sldChg>
      <pc:sldChg chg="addSp delSp modSp new mod">
        <pc:chgData name="Uma Maheswari K" userId="44f6faa2-c0b6-4a6d-97d1-f71db4ad41cf" providerId="ADAL" clId="{5CA2F9B9-5D95-46D4-A234-BAC2C4DDFD90}" dt="2022-09-21T03:39:05.617" v="186" actId="22"/>
        <pc:sldMkLst>
          <pc:docMk/>
          <pc:sldMk cId="3109218960" sldId="263"/>
        </pc:sldMkLst>
        <pc:spChg chg="mod">
          <ac:chgData name="Uma Maheswari K" userId="44f6faa2-c0b6-4a6d-97d1-f71db4ad41cf" providerId="ADAL" clId="{5CA2F9B9-5D95-46D4-A234-BAC2C4DDFD90}" dt="2022-09-21T03:37:06.956" v="185"/>
          <ac:spMkLst>
            <pc:docMk/>
            <pc:sldMk cId="3109218960" sldId="263"/>
            <ac:spMk id="2" creationId="{2F529048-B856-449C-97B8-B43B5D3BBC85}"/>
          </ac:spMkLst>
        </pc:spChg>
        <pc:spChg chg="del">
          <ac:chgData name="Uma Maheswari K" userId="44f6faa2-c0b6-4a6d-97d1-f71db4ad41cf" providerId="ADAL" clId="{5CA2F9B9-5D95-46D4-A234-BAC2C4DDFD90}" dt="2022-09-21T03:39:05.617" v="186" actId="22"/>
          <ac:spMkLst>
            <pc:docMk/>
            <pc:sldMk cId="3109218960" sldId="263"/>
            <ac:spMk id="3" creationId="{7CF07FA5-16D8-4DB5-AC28-5324FA1EF843}"/>
          </ac:spMkLst>
        </pc:spChg>
        <pc:spChg chg="mod">
          <ac:chgData name="Uma Maheswari K" userId="44f6faa2-c0b6-4a6d-97d1-f71db4ad41cf" providerId="ADAL" clId="{5CA2F9B9-5D95-46D4-A234-BAC2C4DDFD90}" dt="2022-09-21T03:36:38.762" v="182"/>
          <ac:spMkLst>
            <pc:docMk/>
            <pc:sldMk cId="3109218960" sldId="263"/>
            <ac:spMk id="4" creationId="{6C8ADD33-92F6-4CD4-A874-90E66FCDF263}"/>
          </ac:spMkLst>
        </pc:spChg>
        <pc:picChg chg="add mod ord">
          <ac:chgData name="Uma Maheswari K" userId="44f6faa2-c0b6-4a6d-97d1-f71db4ad41cf" providerId="ADAL" clId="{5CA2F9B9-5D95-46D4-A234-BAC2C4DDFD90}" dt="2022-09-21T03:39:05.617" v="186" actId="22"/>
          <ac:picMkLst>
            <pc:docMk/>
            <pc:sldMk cId="3109218960" sldId="263"/>
            <ac:picMk id="6" creationId="{ECA2559B-436F-4D58-8A8D-2B33F74EFFFA}"/>
          </ac:picMkLst>
        </pc:picChg>
      </pc:sldChg>
      <pc:sldChg chg="modSp new mod">
        <pc:chgData name="Uma Maheswari K" userId="44f6faa2-c0b6-4a6d-97d1-f71db4ad41cf" providerId="ADAL" clId="{5CA2F9B9-5D95-46D4-A234-BAC2C4DDFD90}" dt="2022-09-22T02:28:58.048" v="194"/>
        <pc:sldMkLst>
          <pc:docMk/>
          <pc:sldMk cId="1966364348" sldId="264"/>
        </pc:sldMkLst>
        <pc:spChg chg="mod">
          <ac:chgData name="Uma Maheswari K" userId="44f6faa2-c0b6-4a6d-97d1-f71db4ad41cf" providerId="ADAL" clId="{5CA2F9B9-5D95-46D4-A234-BAC2C4DDFD90}" dt="2022-09-22T02:28:58.048" v="194"/>
          <ac:spMkLst>
            <pc:docMk/>
            <pc:sldMk cId="1966364348" sldId="264"/>
            <ac:spMk id="4" creationId="{25458993-56AB-404D-9C4E-35353E3DFAED}"/>
          </ac:spMkLst>
        </pc:spChg>
      </pc:sldChg>
      <pc:sldChg chg="addSp delSp modSp new mod">
        <pc:chgData name="Uma Maheswari K" userId="44f6faa2-c0b6-4a6d-97d1-f71db4ad41cf" providerId="ADAL" clId="{5CA2F9B9-5D95-46D4-A234-BAC2C4DDFD90}" dt="2022-09-22T02:35:35.279" v="216" actId="26606"/>
        <pc:sldMkLst>
          <pc:docMk/>
          <pc:sldMk cId="1894468449" sldId="265"/>
        </pc:sldMkLst>
        <pc:spChg chg="del mod">
          <ac:chgData name="Uma Maheswari K" userId="44f6faa2-c0b6-4a6d-97d1-f71db4ad41cf" providerId="ADAL" clId="{5CA2F9B9-5D95-46D4-A234-BAC2C4DDFD90}" dt="2022-09-22T02:35:35.279" v="216" actId="26606"/>
          <ac:spMkLst>
            <pc:docMk/>
            <pc:sldMk cId="1894468449" sldId="265"/>
            <ac:spMk id="3" creationId="{06058685-6EC5-4A39-9186-ED1CE70F1A68}"/>
          </ac:spMkLst>
        </pc:spChg>
        <pc:graphicFrameChg chg="add">
          <ac:chgData name="Uma Maheswari K" userId="44f6faa2-c0b6-4a6d-97d1-f71db4ad41cf" providerId="ADAL" clId="{5CA2F9B9-5D95-46D4-A234-BAC2C4DDFD90}" dt="2022-09-22T02:35:35.279" v="216" actId="26606"/>
          <ac:graphicFrameMkLst>
            <pc:docMk/>
            <pc:sldMk cId="1894468449" sldId="265"/>
            <ac:graphicFrameMk id="6" creationId="{F765DB72-DA3C-00FC-2DCC-AC5877F2D0D1}"/>
          </ac:graphicFrameMkLst>
        </pc:graphicFrameChg>
      </pc:sldChg>
      <pc:sldChg chg="addSp modSp new mod">
        <pc:chgData name="Uma Maheswari K" userId="44f6faa2-c0b6-4a6d-97d1-f71db4ad41cf" providerId="ADAL" clId="{5CA2F9B9-5D95-46D4-A234-BAC2C4DDFD90}" dt="2022-09-22T02:30:54.306" v="201"/>
        <pc:sldMkLst>
          <pc:docMk/>
          <pc:sldMk cId="2572781913" sldId="266"/>
        </pc:sldMkLst>
        <pc:spChg chg="mod">
          <ac:chgData name="Uma Maheswari K" userId="44f6faa2-c0b6-4a6d-97d1-f71db4ad41cf" providerId="ADAL" clId="{5CA2F9B9-5D95-46D4-A234-BAC2C4DDFD90}" dt="2022-09-22T02:30:54.306" v="201"/>
          <ac:spMkLst>
            <pc:docMk/>
            <pc:sldMk cId="2572781913" sldId="266"/>
            <ac:spMk id="4" creationId="{4DC87BA4-C2DE-4139-AE2A-C68F295C0F1B}"/>
          </ac:spMkLst>
        </pc:spChg>
        <pc:picChg chg="add mod">
          <ac:chgData name="Uma Maheswari K" userId="44f6faa2-c0b6-4a6d-97d1-f71db4ad41cf" providerId="ADAL" clId="{5CA2F9B9-5D95-46D4-A234-BAC2C4DDFD90}" dt="2022-09-22T02:30:22.419" v="200" actId="14100"/>
          <ac:picMkLst>
            <pc:docMk/>
            <pc:sldMk cId="2572781913" sldId="266"/>
            <ac:picMk id="6" creationId="{C8A3FDCC-E671-4DAB-A2D2-1BB5C42EAEEB}"/>
          </ac:picMkLst>
        </pc:picChg>
      </pc:sldChg>
      <pc:sldChg chg="addSp delSp modSp new mod setBg">
        <pc:chgData name="Uma Maheswari K" userId="44f6faa2-c0b6-4a6d-97d1-f71db4ad41cf" providerId="ADAL" clId="{5CA2F9B9-5D95-46D4-A234-BAC2C4DDFD90}" dt="2022-09-22T02:35:20.363" v="215" actId="26606"/>
        <pc:sldMkLst>
          <pc:docMk/>
          <pc:sldMk cId="2785451849" sldId="267"/>
        </pc:sldMkLst>
        <pc:spChg chg="mod">
          <ac:chgData name="Uma Maheswari K" userId="44f6faa2-c0b6-4a6d-97d1-f71db4ad41cf" providerId="ADAL" clId="{5CA2F9B9-5D95-46D4-A234-BAC2C4DDFD90}" dt="2022-09-22T02:35:20.363" v="215" actId="26606"/>
          <ac:spMkLst>
            <pc:docMk/>
            <pc:sldMk cId="2785451849" sldId="267"/>
            <ac:spMk id="2" creationId="{D2CFCD86-7770-44CA-9F1F-C09460EF4348}"/>
          </ac:spMkLst>
        </pc:spChg>
        <pc:spChg chg="del">
          <ac:chgData name="Uma Maheswari K" userId="44f6faa2-c0b6-4a6d-97d1-f71db4ad41cf" providerId="ADAL" clId="{5CA2F9B9-5D95-46D4-A234-BAC2C4DDFD90}" dt="2022-09-22T02:32:10.621" v="205" actId="22"/>
          <ac:spMkLst>
            <pc:docMk/>
            <pc:sldMk cId="2785451849" sldId="267"/>
            <ac:spMk id="3" creationId="{C7289A57-D323-4BED-91FD-3DEB20A6527E}"/>
          </ac:spMkLst>
        </pc:spChg>
        <pc:spChg chg="mod">
          <ac:chgData name="Uma Maheswari K" userId="44f6faa2-c0b6-4a6d-97d1-f71db4ad41cf" providerId="ADAL" clId="{5CA2F9B9-5D95-46D4-A234-BAC2C4DDFD90}" dt="2022-09-22T02:35:20.363" v="215" actId="26606"/>
          <ac:spMkLst>
            <pc:docMk/>
            <pc:sldMk cId="2785451849" sldId="267"/>
            <ac:spMk id="4" creationId="{F0FF00DD-8191-4EFD-B1E0-251302F7615B}"/>
          </ac:spMkLst>
        </pc:spChg>
        <pc:spChg chg="add">
          <ac:chgData name="Uma Maheswari K" userId="44f6faa2-c0b6-4a6d-97d1-f71db4ad41cf" providerId="ADAL" clId="{5CA2F9B9-5D95-46D4-A234-BAC2C4DDFD90}" dt="2022-09-22T02:35:20.363" v="215" actId="26606"/>
          <ac:spMkLst>
            <pc:docMk/>
            <pc:sldMk cId="2785451849" sldId="267"/>
            <ac:spMk id="13" creationId="{8880BE9B-2849-495A-AB0E-E80D71B324A8}"/>
          </ac:spMkLst>
        </pc:spChg>
        <pc:picChg chg="add mod ord">
          <ac:chgData name="Uma Maheswari K" userId="44f6faa2-c0b6-4a6d-97d1-f71db4ad41cf" providerId="ADAL" clId="{5CA2F9B9-5D95-46D4-A234-BAC2C4DDFD90}" dt="2022-09-22T02:35:20.363" v="215" actId="26606"/>
          <ac:picMkLst>
            <pc:docMk/>
            <pc:sldMk cId="2785451849" sldId="267"/>
            <ac:picMk id="6" creationId="{8D362EC8-D405-404A-8873-DBB97AA3DAE2}"/>
          </ac:picMkLst>
        </pc:picChg>
        <pc:cxnChg chg="add">
          <ac:chgData name="Uma Maheswari K" userId="44f6faa2-c0b6-4a6d-97d1-f71db4ad41cf" providerId="ADAL" clId="{5CA2F9B9-5D95-46D4-A234-BAC2C4DDFD90}" dt="2022-09-22T02:35:20.363" v="215" actId="26606"/>
          <ac:cxnSpMkLst>
            <pc:docMk/>
            <pc:sldMk cId="2785451849" sldId="267"/>
            <ac:cxnSpMk id="11" creationId="{F4F4AF38-8AAD-4B65-9274-0033CABC4A16}"/>
          </ac:cxnSpMkLst>
        </pc:cxnChg>
      </pc:sldChg>
      <pc:sldChg chg="addSp modSp new mod setBg">
        <pc:chgData name="Uma Maheswari K" userId="44f6faa2-c0b6-4a6d-97d1-f71db4ad41cf" providerId="ADAL" clId="{5CA2F9B9-5D95-46D4-A234-BAC2C4DDFD90}" dt="2022-09-22T02:44:42.260" v="235"/>
        <pc:sldMkLst>
          <pc:docMk/>
          <pc:sldMk cId="527765277" sldId="268"/>
        </pc:sldMkLst>
        <pc:spChg chg="mod">
          <ac:chgData name="Uma Maheswari K" userId="44f6faa2-c0b6-4a6d-97d1-f71db4ad41cf" providerId="ADAL" clId="{5CA2F9B9-5D95-46D4-A234-BAC2C4DDFD90}" dt="2022-09-22T02:35:14.265" v="214" actId="26606"/>
          <ac:spMkLst>
            <pc:docMk/>
            <pc:sldMk cId="527765277" sldId="268"/>
            <ac:spMk id="2" creationId="{1998506D-6945-4361-987F-BAEF830DEA78}"/>
          </ac:spMkLst>
        </pc:spChg>
        <pc:spChg chg="mod">
          <ac:chgData name="Uma Maheswari K" userId="44f6faa2-c0b6-4a6d-97d1-f71db4ad41cf" providerId="ADAL" clId="{5CA2F9B9-5D95-46D4-A234-BAC2C4DDFD90}" dt="2022-09-22T02:44:42.260" v="235"/>
          <ac:spMkLst>
            <pc:docMk/>
            <pc:sldMk cId="527765277" sldId="268"/>
            <ac:spMk id="3" creationId="{FE5B7009-2DDD-4112-A993-1C5D2DD87BA0}"/>
          </ac:spMkLst>
        </pc:spChg>
        <pc:spChg chg="add">
          <ac:chgData name="Uma Maheswari K" userId="44f6faa2-c0b6-4a6d-97d1-f71db4ad41cf" providerId="ADAL" clId="{5CA2F9B9-5D95-46D4-A234-BAC2C4DDFD90}" dt="2022-09-22T02:35:14.265" v="214" actId="26606"/>
          <ac:spMkLst>
            <pc:docMk/>
            <pc:sldMk cId="527765277" sldId="268"/>
            <ac:spMk id="10" creationId="{8880BE9B-2849-495A-AB0E-E80D71B324A8}"/>
          </ac:spMkLst>
        </pc:spChg>
        <pc:picChg chg="add mod">
          <ac:chgData name="Uma Maheswari K" userId="44f6faa2-c0b6-4a6d-97d1-f71db4ad41cf" providerId="ADAL" clId="{5CA2F9B9-5D95-46D4-A234-BAC2C4DDFD90}" dt="2022-09-22T02:35:14.265" v="214" actId="26606"/>
          <ac:picMkLst>
            <pc:docMk/>
            <pc:sldMk cId="527765277" sldId="268"/>
            <ac:picMk id="5" creationId="{5FDD60C4-C797-47BE-B5C9-8E583DF5E7C4}"/>
          </ac:picMkLst>
        </pc:picChg>
      </pc:sldChg>
      <pc:sldChg chg="addSp delSp modSp new mod">
        <pc:chgData name="Uma Maheswari K" userId="44f6faa2-c0b6-4a6d-97d1-f71db4ad41cf" providerId="ADAL" clId="{5CA2F9B9-5D95-46D4-A234-BAC2C4DDFD90}" dt="2022-09-22T02:39:59.378" v="226" actId="22"/>
        <pc:sldMkLst>
          <pc:docMk/>
          <pc:sldMk cId="3822874839" sldId="269"/>
        </pc:sldMkLst>
        <pc:spChg chg="del">
          <ac:chgData name="Uma Maheswari K" userId="44f6faa2-c0b6-4a6d-97d1-f71db4ad41cf" providerId="ADAL" clId="{5CA2F9B9-5D95-46D4-A234-BAC2C4DDFD90}" dt="2022-09-22T02:39:59.378" v="226" actId="22"/>
          <ac:spMkLst>
            <pc:docMk/>
            <pc:sldMk cId="3822874839" sldId="269"/>
            <ac:spMk id="3" creationId="{462C7041-C3D4-4604-925F-BB3F62938E7D}"/>
          </ac:spMkLst>
        </pc:spChg>
        <pc:picChg chg="add mod ord">
          <ac:chgData name="Uma Maheswari K" userId="44f6faa2-c0b6-4a6d-97d1-f71db4ad41cf" providerId="ADAL" clId="{5CA2F9B9-5D95-46D4-A234-BAC2C4DDFD90}" dt="2022-09-22T02:39:59.378" v="226" actId="22"/>
          <ac:picMkLst>
            <pc:docMk/>
            <pc:sldMk cId="3822874839" sldId="269"/>
            <ac:picMk id="5" creationId="{3A477569-1DAB-4347-A2EE-14284F10B854}"/>
          </ac:picMkLst>
        </pc:picChg>
      </pc:sldChg>
      <pc:sldChg chg="addSp delSp modSp new mod setBg">
        <pc:chgData name="Uma Maheswari K" userId="44f6faa2-c0b6-4a6d-97d1-f71db4ad41cf" providerId="ADAL" clId="{5CA2F9B9-5D95-46D4-A234-BAC2C4DDFD90}" dt="2022-09-22T02:38:25.184" v="225" actId="20577"/>
        <pc:sldMkLst>
          <pc:docMk/>
          <pc:sldMk cId="287347577" sldId="270"/>
        </pc:sldMkLst>
        <pc:spChg chg="mod">
          <ac:chgData name="Uma Maheswari K" userId="44f6faa2-c0b6-4a6d-97d1-f71db4ad41cf" providerId="ADAL" clId="{5CA2F9B9-5D95-46D4-A234-BAC2C4DDFD90}" dt="2022-09-22T02:38:09.278" v="223" actId="26606"/>
          <ac:spMkLst>
            <pc:docMk/>
            <pc:sldMk cId="287347577" sldId="270"/>
            <ac:spMk id="2" creationId="{AAE7BD8D-2B8E-42DF-892D-34BC90234B5D}"/>
          </ac:spMkLst>
        </pc:spChg>
        <pc:spChg chg="del">
          <ac:chgData name="Uma Maheswari K" userId="44f6faa2-c0b6-4a6d-97d1-f71db4ad41cf" providerId="ADAL" clId="{5CA2F9B9-5D95-46D4-A234-BAC2C4DDFD90}" dt="2022-09-22T02:38:06.921" v="222" actId="22"/>
          <ac:spMkLst>
            <pc:docMk/>
            <pc:sldMk cId="287347577" sldId="270"/>
            <ac:spMk id="3" creationId="{141E749F-082D-4A07-A70B-73E8180B3543}"/>
          </ac:spMkLst>
        </pc:spChg>
        <pc:spChg chg="mod">
          <ac:chgData name="Uma Maheswari K" userId="44f6faa2-c0b6-4a6d-97d1-f71db4ad41cf" providerId="ADAL" clId="{5CA2F9B9-5D95-46D4-A234-BAC2C4DDFD90}" dt="2022-09-22T02:38:25.184" v="225" actId="20577"/>
          <ac:spMkLst>
            <pc:docMk/>
            <pc:sldMk cId="287347577" sldId="270"/>
            <ac:spMk id="4" creationId="{0A80372C-57BC-406D-AA3F-1D257B5C3AC0}"/>
          </ac:spMkLst>
        </pc:spChg>
        <pc:spChg chg="add">
          <ac:chgData name="Uma Maheswari K" userId="44f6faa2-c0b6-4a6d-97d1-f71db4ad41cf" providerId="ADAL" clId="{5CA2F9B9-5D95-46D4-A234-BAC2C4DDFD90}" dt="2022-09-22T02:38:09.278" v="223" actId="26606"/>
          <ac:spMkLst>
            <pc:docMk/>
            <pc:sldMk cId="287347577" sldId="270"/>
            <ac:spMk id="13" creationId="{8880BE9B-2849-495A-AB0E-E80D71B324A8}"/>
          </ac:spMkLst>
        </pc:spChg>
        <pc:picChg chg="add mod ord">
          <ac:chgData name="Uma Maheswari K" userId="44f6faa2-c0b6-4a6d-97d1-f71db4ad41cf" providerId="ADAL" clId="{5CA2F9B9-5D95-46D4-A234-BAC2C4DDFD90}" dt="2022-09-22T02:38:09.278" v="223" actId="26606"/>
          <ac:picMkLst>
            <pc:docMk/>
            <pc:sldMk cId="287347577" sldId="270"/>
            <ac:picMk id="6" creationId="{89088E66-D652-4264-8D05-EB60C11A14F2}"/>
          </ac:picMkLst>
        </pc:picChg>
        <pc:cxnChg chg="add">
          <ac:chgData name="Uma Maheswari K" userId="44f6faa2-c0b6-4a6d-97d1-f71db4ad41cf" providerId="ADAL" clId="{5CA2F9B9-5D95-46D4-A234-BAC2C4DDFD90}" dt="2022-09-22T02:38:09.278" v="223" actId="26606"/>
          <ac:cxnSpMkLst>
            <pc:docMk/>
            <pc:sldMk cId="287347577" sldId="270"/>
            <ac:cxnSpMk id="11" creationId="{F4F4AF38-8AAD-4B65-9274-0033CABC4A16}"/>
          </ac:cxnSpMkLst>
        </pc:cxnChg>
      </pc:sldChg>
      <pc:sldChg chg="addSp delSp modSp new mod setBg">
        <pc:chgData name="Uma Maheswari K" userId="44f6faa2-c0b6-4a6d-97d1-f71db4ad41cf" providerId="ADAL" clId="{5CA2F9B9-5D95-46D4-A234-BAC2C4DDFD90}" dt="2022-09-22T02:42:28.139" v="233"/>
        <pc:sldMkLst>
          <pc:docMk/>
          <pc:sldMk cId="325461182" sldId="271"/>
        </pc:sldMkLst>
        <pc:spChg chg="mod">
          <ac:chgData name="Uma Maheswari K" userId="44f6faa2-c0b6-4a6d-97d1-f71db4ad41cf" providerId="ADAL" clId="{5CA2F9B9-5D95-46D4-A234-BAC2C4DDFD90}" dt="2022-09-22T02:41:27.510" v="230" actId="26606"/>
          <ac:spMkLst>
            <pc:docMk/>
            <pc:sldMk cId="325461182" sldId="271"/>
            <ac:spMk id="2" creationId="{D27A7EA4-04A1-4262-A277-DE600C8DEFBB}"/>
          </ac:spMkLst>
        </pc:spChg>
        <pc:spChg chg="del">
          <ac:chgData name="Uma Maheswari K" userId="44f6faa2-c0b6-4a6d-97d1-f71db4ad41cf" providerId="ADAL" clId="{5CA2F9B9-5D95-46D4-A234-BAC2C4DDFD90}" dt="2022-09-22T02:41:23.389" v="228" actId="22"/>
          <ac:spMkLst>
            <pc:docMk/>
            <pc:sldMk cId="325461182" sldId="271"/>
            <ac:spMk id="3" creationId="{5594AE26-0A8E-4220-AFBB-F7714925F6A7}"/>
          </ac:spMkLst>
        </pc:spChg>
        <pc:spChg chg="mod">
          <ac:chgData name="Uma Maheswari K" userId="44f6faa2-c0b6-4a6d-97d1-f71db4ad41cf" providerId="ADAL" clId="{5CA2F9B9-5D95-46D4-A234-BAC2C4DDFD90}" dt="2022-09-22T02:42:28.139" v="233"/>
          <ac:spMkLst>
            <pc:docMk/>
            <pc:sldMk cId="325461182" sldId="271"/>
            <ac:spMk id="4" creationId="{3A411479-654F-4BFE-B0F6-57E94ECF18E8}"/>
          </ac:spMkLst>
        </pc:spChg>
        <pc:spChg chg="add">
          <ac:chgData name="Uma Maheswari K" userId="44f6faa2-c0b6-4a6d-97d1-f71db4ad41cf" providerId="ADAL" clId="{5CA2F9B9-5D95-46D4-A234-BAC2C4DDFD90}" dt="2022-09-22T02:41:27.510" v="230" actId="26606"/>
          <ac:spMkLst>
            <pc:docMk/>
            <pc:sldMk cId="325461182" sldId="271"/>
            <ac:spMk id="13" creationId="{C51136FD-BBB2-4EB4-A240-3E21EECF7365}"/>
          </ac:spMkLst>
        </pc:spChg>
        <pc:picChg chg="add mod ord modCrop">
          <ac:chgData name="Uma Maheswari K" userId="44f6faa2-c0b6-4a6d-97d1-f71db4ad41cf" providerId="ADAL" clId="{5CA2F9B9-5D95-46D4-A234-BAC2C4DDFD90}" dt="2022-09-22T02:41:34.328" v="232" actId="14100"/>
          <ac:picMkLst>
            <pc:docMk/>
            <pc:sldMk cId="325461182" sldId="271"/>
            <ac:picMk id="6" creationId="{80061594-2BE8-49FF-9191-593222A50848}"/>
          </ac:picMkLst>
        </pc:picChg>
        <pc:cxnChg chg="add">
          <ac:chgData name="Uma Maheswari K" userId="44f6faa2-c0b6-4a6d-97d1-f71db4ad41cf" providerId="ADAL" clId="{5CA2F9B9-5D95-46D4-A234-BAC2C4DDFD90}" dt="2022-09-22T02:41:27.510" v="230" actId="26606"/>
          <ac:cxnSpMkLst>
            <pc:docMk/>
            <pc:sldMk cId="325461182" sldId="271"/>
            <ac:cxnSpMk id="11" creationId="{B0AD926A-6A49-4FAF-A392-4534F4E93918}"/>
          </ac:cxnSpMkLst>
        </pc:cxnChg>
        <pc:cxnChg chg="add">
          <ac:chgData name="Uma Maheswari K" userId="44f6faa2-c0b6-4a6d-97d1-f71db4ad41cf" providerId="ADAL" clId="{5CA2F9B9-5D95-46D4-A234-BAC2C4DDFD90}" dt="2022-09-22T02:41:27.510" v="230" actId="26606"/>
          <ac:cxnSpMkLst>
            <pc:docMk/>
            <pc:sldMk cId="325461182" sldId="271"/>
            <ac:cxnSpMk id="15" creationId="{C6826B28-36B0-4CC1-8EC8-EF9B88B3564A}"/>
          </ac:cxnSpMkLst>
        </pc:cxnChg>
      </pc:sldChg>
      <pc:sldChg chg="addSp delSp modSp new mod">
        <pc:chgData name="Uma Maheswari K" userId="44f6faa2-c0b6-4a6d-97d1-f71db4ad41cf" providerId="ADAL" clId="{5CA2F9B9-5D95-46D4-A234-BAC2C4DDFD90}" dt="2022-09-22T02:45:08.098" v="237" actId="22"/>
        <pc:sldMkLst>
          <pc:docMk/>
          <pc:sldMk cId="1509813101" sldId="272"/>
        </pc:sldMkLst>
        <pc:spChg chg="del">
          <ac:chgData name="Uma Maheswari K" userId="44f6faa2-c0b6-4a6d-97d1-f71db4ad41cf" providerId="ADAL" clId="{5CA2F9B9-5D95-46D4-A234-BAC2C4DDFD90}" dt="2022-09-22T02:45:08.098" v="237" actId="22"/>
          <ac:spMkLst>
            <pc:docMk/>
            <pc:sldMk cId="1509813101" sldId="272"/>
            <ac:spMk id="3" creationId="{79F37155-A824-4EB6-A5DC-60BEDE5625E8}"/>
          </ac:spMkLst>
        </pc:spChg>
        <pc:picChg chg="add mod ord">
          <ac:chgData name="Uma Maheswari K" userId="44f6faa2-c0b6-4a6d-97d1-f71db4ad41cf" providerId="ADAL" clId="{5CA2F9B9-5D95-46D4-A234-BAC2C4DDFD90}" dt="2022-09-22T02:45:08.098" v="237" actId="22"/>
          <ac:picMkLst>
            <pc:docMk/>
            <pc:sldMk cId="1509813101" sldId="272"/>
            <ac:picMk id="5" creationId="{2D103EDD-12D4-4E1D-BA72-EA6ECD9B38DE}"/>
          </ac:picMkLst>
        </pc:picChg>
      </pc:sldChg>
      <pc:sldChg chg="addSp delSp modSp new mod">
        <pc:chgData name="Uma Maheswari K" userId="44f6faa2-c0b6-4a6d-97d1-f71db4ad41cf" providerId="ADAL" clId="{5CA2F9B9-5D95-46D4-A234-BAC2C4DDFD90}" dt="2022-09-22T02:46:59.712" v="239" actId="22"/>
        <pc:sldMkLst>
          <pc:docMk/>
          <pc:sldMk cId="3445505289" sldId="273"/>
        </pc:sldMkLst>
        <pc:spChg chg="del">
          <ac:chgData name="Uma Maheswari K" userId="44f6faa2-c0b6-4a6d-97d1-f71db4ad41cf" providerId="ADAL" clId="{5CA2F9B9-5D95-46D4-A234-BAC2C4DDFD90}" dt="2022-09-22T02:46:59.712" v="239" actId="22"/>
          <ac:spMkLst>
            <pc:docMk/>
            <pc:sldMk cId="3445505289" sldId="273"/>
            <ac:spMk id="3" creationId="{F353B4CB-BCD0-414B-86CC-74833B72E0F3}"/>
          </ac:spMkLst>
        </pc:spChg>
        <pc:picChg chg="add mod ord">
          <ac:chgData name="Uma Maheswari K" userId="44f6faa2-c0b6-4a6d-97d1-f71db4ad41cf" providerId="ADAL" clId="{5CA2F9B9-5D95-46D4-A234-BAC2C4DDFD90}" dt="2022-09-22T02:46:59.712" v="239" actId="22"/>
          <ac:picMkLst>
            <pc:docMk/>
            <pc:sldMk cId="3445505289" sldId="273"/>
            <ac:picMk id="6" creationId="{599129B7-196E-4D62-8863-6FAAEB1C3B10}"/>
          </ac:picMkLst>
        </pc:picChg>
      </pc:sldChg>
      <pc:sldChg chg="new">
        <pc:chgData name="Uma Maheswari K" userId="44f6faa2-c0b6-4a6d-97d1-f71db4ad41cf" providerId="ADAL" clId="{5CA2F9B9-5D95-46D4-A234-BAC2C4DDFD90}" dt="2022-09-22T02:48:31.449" v="240" actId="680"/>
        <pc:sldMkLst>
          <pc:docMk/>
          <pc:sldMk cId="1320092914" sldId="274"/>
        </pc:sldMkLst>
      </pc:sldChg>
      <pc:sldChg chg="addSp delSp modSp new mod">
        <pc:chgData name="Uma Maheswari K" userId="44f6faa2-c0b6-4a6d-97d1-f71db4ad41cf" providerId="ADAL" clId="{5CA2F9B9-5D95-46D4-A234-BAC2C4DDFD90}" dt="2022-09-22T02:48:39.149" v="242" actId="22"/>
        <pc:sldMkLst>
          <pc:docMk/>
          <pc:sldMk cId="3812567546" sldId="275"/>
        </pc:sldMkLst>
        <pc:spChg chg="del">
          <ac:chgData name="Uma Maheswari K" userId="44f6faa2-c0b6-4a6d-97d1-f71db4ad41cf" providerId="ADAL" clId="{5CA2F9B9-5D95-46D4-A234-BAC2C4DDFD90}" dt="2022-09-22T02:48:39.149" v="242" actId="22"/>
          <ac:spMkLst>
            <pc:docMk/>
            <pc:sldMk cId="3812567546" sldId="275"/>
            <ac:spMk id="3" creationId="{0E8B3A3C-1E08-44B0-9BD9-DCA39B0BB0EE}"/>
          </ac:spMkLst>
        </pc:spChg>
        <pc:picChg chg="add mod ord">
          <ac:chgData name="Uma Maheswari K" userId="44f6faa2-c0b6-4a6d-97d1-f71db4ad41cf" providerId="ADAL" clId="{5CA2F9B9-5D95-46D4-A234-BAC2C4DDFD90}" dt="2022-09-22T02:48:39.149" v="242" actId="22"/>
          <ac:picMkLst>
            <pc:docMk/>
            <pc:sldMk cId="3812567546" sldId="275"/>
            <ac:picMk id="5" creationId="{E5BF9FA1-D60C-4389-832F-C0A6415D81A4}"/>
          </ac:picMkLst>
        </pc:picChg>
      </pc:sldChg>
      <pc:sldChg chg="addSp delSp modSp new mod">
        <pc:chgData name="Uma Maheswari K" userId="44f6faa2-c0b6-4a6d-97d1-f71db4ad41cf" providerId="ADAL" clId="{5CA2F9B9-5D95-46D4-A234-BAC2C4DDFD90}" dt="2022-09-22T02:51:12.349" v="253"/>
        <pc:sldMkLst>
          <pc:docMk/>
          <pc:sldMk cId="557880111" sldId="276"/>
        </pc:sldMkLst>
        <pc:spChg chg="mod">
          <ac:chgData name="Uma Maheswari K" userId="44f6faa2-c0b6-4a6d-97d1-f71db4ad41cf" providerId="ADAL" clId="{5CA2F9B9-5D95-46D4-A234-BAC2C4DDFD90}" dt="2022-09-22T02:49:49.402" v="246"/>
          <ac:spMkLst>
            <pc:docMk/>
            <pc:sldMk cId="557880111" sldId="276"/>
            <ac:spMk id="2" creationId="{E259D276-7EDC-4DDD-ACD7-3E1EB8CD9418}"/>
          </ac:spMkLst>
        </pc:spChg>
        <pc:spChg chg="mod">
          <ac:chgData name="Uma Maheswari K" userId="44f6faa2-c0b6-4a6d-97d1-f71db4ad41cf" providerId="ADAL" clId="{5CA2F9B9-5D95-46D4-A234-BAC2C4DDFD90}" dt="2022-09-22T02:51:11.493" v="252" actId="1076"/>
          <ac:spMkLst>
            <pc:docMk/>
            <pc:sldMk cId="557880111" sldId="276"/>
            <ac:spMk id="3" creationId="{634FFC10-3CE6-4D93-B55A-2CBCBE05C078}"/>
          </ac:spMkLst>
        </pc:spChg>
        <pc:spChg chg="add del">
          <ac:chgData name="Uma Maheswari K" userId="44f6faa2-c0b6-4a6d-97d1-f71db4ad41cf" providerId="ADAL" clId="{5CA2F9B9-5D95-46D4-A234-BAC2C4DDFD90}" dt="2022-09-22T02:51:03.915" v="249"/>
          <ac:spMkLst>
            <pc:docMk/>
            <pc:sldMk cId="557880111" sldId="276"/>
            <ac:spMk id="4" creationId="{93E37361-AB4F-4464-8DE2-C846B46EAD94}"/>
          </ac:spMkLst>
        </pc:spChg>
        <pc:spChg chg="add del mod">
          <ac:chgData name="Uma Maheswari K" userId="44f6faa2-c0b6-4a6d-97d1-f71db4ad41cf" providerId="ADAL" clId="{5CA2F9B9-5D95-46D4-A234-BAC2C4DDFD90}" dt="2022-09-22T02:51:12.349" v="253"/>
          <ac:spMkLst>
            <pc:docMk/>
            <pc:sldMk cId="557880111" sldId="276"/>
            <ac:spMk id="5" creationId="{76E07324-B1E4-4417-B4FD-F7780F666A51}"/>
          </ac:spMkLst>
        </pc:spChg>
        <pc:picChg chg="add del">
          <ac:chgData name="Uma Maheswari K" userId="44f6faa2-c0b6-4a6d-97d1-f71db4ad41cf" providerId="ADAL" clId="{5CA2F9B9-5D95-46D4-A234-BAC2C4DDFD90}" dt="2022-09-22T02:51:03.915" v="249"/>
          <ac:picMkLst>
            <pc:docMk/>
            <pc:sldMk cId="557880111" sldId="276"/>
            <ac:picMk id="4098" creationId="{6D1A610E-CDCD-42CD-A271-97A5F012232F}"/>
          </ac:picMkLst>
        </pc:picChg>
        <pc:picChg chg="add del">
          <ac:chgData name="Uma Maheswari K" userId="44f6faa2-c0b6-4a6d-97d1-f71db4ad41cf" providerId="ADAL" clId="{5CA2F9B9-5D95-46D4-A234-BAC2C4DDFD90}" dt="2022-09-22T02:51:03.915" v="249"/>
          <ac:picMkLst>
            <pc:docMk/>
            <pc:sldMk cId="557880111" sldId="276"/>
            <ac:picMk id="4099" creationId="{1EA12199-AB81-4A09-B760-0B33E9941C64}"/>
          </ac:picMkLst>
        </pc:picChg>
        <pc:picChg chg="add del mod">
          <ac:chgData name="Uma Maheswari K" userId="44f6faa2-c0b6-4a6d-97d1-f71db4ad41cf" providerId="ADAL" clId="{5CA2F9B9-5D95-46D4-A234-BAC2C4DDFD90}" dt="2022-09-22T02:51:12.349" v="253"/>
          <ac:picMkLst>
            <pc:docMk/>
            <pc:sldMk cId="557880111" sldId="276"/>
            <ac:picMk id="4101" creationId="{D0499388-4E00-4059-B737-589E141C1C74}"/>
          </ac:picMkLst>
        </pc:picChg>
        <pc:picChg chg="add del mod">
          <ac:chgData name="Uma Maheswari K" userId="44f6faa2-c0b6-4a6d-97d1-f71db4ad41cf" providerId="ADAL" clId="{5CA2F9B9-5D95-46D4-A234-BAC2C4DDFD90}" dt="2022-09-22T02:51:12.349" v="253"/>
          <ac:picMkLst>
            <pc:docMk/>
            <pc:sldMk cId="557880111" sldId="276"/>
            <ac:picMk id="4102" creationId="{0DD0165A-F5AF-4FD8-9AD9-2A98C1121AF7}"/>
          </ac:picMkLst>
        </pc:picChg>
      </pc:sldChg>
      <pc:sldChg chg="addSp delSp modSp new mod setBg">
        <pc:chgData name="Uma Maheswari K" userId="44f6faa2-c0b6-4a6d-97d1-f71db4ad41cf" providerId="ADAL" clId="{5CA2F9B9-5D95-46D4-A234-BAC2C4DDFD90}" dt="2022-09-22T02:53:33.851" v="274" actId="20577"/>
        <pc:sldMkLst>
          <pc:docMk/>
          <pc:sldMk cId="2670270714" sldId="277"/>
        </pc:sldMkLst>
        <pc:spChg chg="mod">
          <ac:chgData name="Uma Maheswari K" userId="44f6faa2-c0b6-4a6d-97d1-f71db4ad41cf" providerId="ADAL" clId="{5CA2F9B9-5D95-46D4-A234-BAC2C4DDFD90}" dt="2022-09-22T02:52:07.242" v="264" actId="26606"/>
          <ac:spMkLst>
            <pc:docMk/>
            <pc:sldMk cId="2670270714" sldId="277"/>
            <ac:spMk id="2" creationId="{CDE2D5D8-D1D3-49BE-A422-A44534CEC087}"/>
          </ac:spMkLst>
        </pc:spChg>
        <pc:spChg chg="del mod">
          <ac:chgData name="Uma Maheswari K" userId="44f6faa2-c0b6-4a6d-97d1-f71db4ad41cf" providerId="ADAL" clId="{5CA2F9B9-5D95-46D4-A234-BAC2C4DDFD90}" dt="2022-09-22T02:51:37.095" v="259" actId="22"/>
          <ac:spMkLst>
            <pc:docMk/>
            <pc:sldMk cId="2670270714" sldId="277"/>
            <ac:spMk id="3" creationId="{24DEB7B8-949E-40C1-9589-451357F871ED}"/>
          </ac:spMkLst>
        </pc:spChg>
        <pc:spChg chg="add del mod">
          <ac:chgData name="Uma Maheswari K" userId="44f6faa2-c0b6-4a6d-97d1-f71db4ad41cf" providerId="ADAL" clId="{5CA2F9B9-5D95-46D4-A234-BAC2C4DDFD90}" dt="2022-09-22T02:51:23.299" v="258"/>
          <ac:spMkLst>
            <pc:docMk/>
            <pc:sldMk cId="2670270714" sldId="277"/>
            <ac:spMk id="4" creationId="{992BA2ED-B9DA-4B80-A0D3-81FB844571D0}"/>
          </ac:spMkLst>
        </pc:spChg>
        <pc:spChg chg="add del mod">
          <ac:chgData name="Uma Maheswari K" userId="44f6faa2-c0b6-4a6d-97d1-f71db4ad41cf" providerId="ADAL" clId="{5CA2F9B9-5D95-46D4-A234-BAC2C4DDFD90}" dt="2022-09-22T02:52:37.454" v="265"/>
          <ac:spMkLst>
            <pc:docMk/>
            <pc:sldMk cId="2670270714" sldId="277"/>
            <ac:spMk id="12" creationId="{FBC1053E-1512-F399-9BFA-6512E11EE87F}"/>
          </ac:spMkLst>
        </pc:spChg>
        <pc:spChg chg="add del">
          <ac:chgData name="Uma Maheswari K" userId="44f6faa2-c0b6-4a6d-97d1-f71db4ad41cf" providerId="ADAL" clId="{5CA2F9B9-5D95-46D4-A234-BAC2C4DDFD90}" dt="2022-09-22T02:52:07.242" v="264" actId="26606"/>
          <ac:spMkLst>
            <pc:docMk/>
            <pc:sldMk cId="2670270714" sldId="277"/>
            <ac:spMk id="15" creationId="{8833837A-AE06-46F8-AE92-6C7E8BD11756}"/>
          </ac:spMkLst>
        </pc:spChg>
        <pc:spChg chg="add del">
          <ac:chgData name="Uma Maheswari K" userId="44f6faa2-c0b6-4a6d-97d1-f71db4ad41cf" providerId="ADAL" clId="{5CA2F9B9-5D95-46D4-A234-BAC2C4DDFD90}" dt="2022-09-22T02:52:07.242" v="264" actId="26606"/>
          <ac:spMkLst>
            <pc:docMk/>
            <pc:sldMk cId="2670270714" sldId="277"/>
            <ac:spMk id="17" creationId="{A9890A6E-0914-4D75-9845-FA34666CE94C}"/>
          </ac:spMkLst>
        </pc:spChg>
        <pc:spChg chg="add mod">
          <ac:chgData name="Uma Maheswari K" userId="44f6faa2-c0b6-4a6d-97d1-f71db4ad41cf" providerId="ADAL" clId="{5CA2F9B9-5D95-46D4-A234-BAC2C4DDFD90}" dt="2022-09-22T02:53:33.851" v="274" actId="20577"/>
          <ac:spMkLst>
            <pc:docMk/>
            <pc:sldMk cId="2670270714" sldId="277"/>
            <ac:spMk id="20" creationId="{4A6B4800-1F4E-4D8B-8844-B11CAEA49182}"/>
          </ac:spMkLst>
        </pc:spChg>
        <pc:spChg chg="add del">
          <ac:chgData name="Uma Maheswari K" userId="44f6faa2-c0b6-4a6d-97d1-f71db4ad41cf" providerId="ADAL" clId="{5CA2F9B9-5D95-46D4-A234-BAC2C4DDFD90}" dt="2022-09-22T02:52:07.242" v="264" actId="26606"/>
          <ac:spMkLst>
            <pc:docMk/>
            <pc:sldMk cId="2670270714" sldId="277"/>
            <ac:spMk id="21" creationId="{6BB712C9-0D43-4ECB-A652-50ABCB3723E4}"/>
          </ac:spMkLst>
        </pc:spChg>
        <pc:spChg chg="add">
          <ac:chgData name="Uma Maheswari K" userId="44f6faa2-c0b6-4a6d-97d1-f71db4ad41cf" providerId="ADAL" clId="{5CA2F9B9-5D95-46D4-A234-BAC2C4DDFD90}" dt="2022-09-22T02:52:07.242" v="264" actId="26606"/>
          <ac:spMkLst>
            <pc:docMk/>
            <pc:sldMk cId="2670270714" sldId="277"/>
            <ac:spMk id="26" creationId="{81CE8CA9-D6D2-4C46-8070-9566F894E53E}"/>
          </ac:spMkLst>
        </pc:spChg>
        <pc:picChg chg="add del mod ord">
          <ac:chgData name="Uma Maheswari K" userId="44f6faa2-c0b6-4a6d-97d1-f71db4ad41cf" providerId="ADAL" clId="{5CA2F9B9-5D95-46D4-A234-BAC2C4DDFD90}" dt="2022-09-22T02:52:04.638" v="263" actId="478"/>
          <ac:picMkLst>
            <pc:docMk/>
            <pc:sldMk cId="2670270714" sldId="277"/>
            <ac:picMk id="6" creationId="{8E25CAEC-4E83-466A-AB09-C52F980F714C}"/>
          </ac:picMkLst>
        </pc:picChg>
        <pc:picChg chg="add mod ord">
          <ac:chgData name="Uma Maheswari K" userId="44f6faa2-c0b6-4a6d-97d1-f71db4ad41cf" providerId="ADAL" clId="{5CA2F9B9-5D95-46D4-A234-BAC2C4DDFD90}" dt="2022-09-22T02:53:10.077" v="269" actId="1076"/>
          <ac:picMkLst>
            <pc:docMk/>
            <pc:sldMk cId="2670270714" sldId="277"/>
            <ac:picMk id="8" creationId="{D4477C7A-0C17-4736-962C-BB15838B8E8C}"/>
          </ac:picMkLst>
        </pc:picChg>
        <pc:picChg chg="add del mod">
          <ac:chgData name="Uma Maheswari K" userId="44f6faa2-c0b6-4a6d-97d1-f71db4ad41cf" providerId="ADAL" clId="{5CA2F9B9-5D95-46D4-A234-BAC2C4DDFD90}" dt="2022-09-22T02:51:23.299" v="258"/>
          <ac:picMkLst>
            <pc:docMk/>
            <pc:sldMk cId="2670270714" sldId="277"/>
            <ac:picMk id="5122" creationId="{AC2EFA62-68AA-4936-B49D-AA9A58E79563}"/>
          </ac:picMkLst>
        </pc:picChg>
        <pc:picChg chg="add del mod">
          <ac:chgData name="Uma Maheswari K" userId="44f6faa2-c0b6-4a6d-97d1-f71db4ad41cf" providerId="ADAL" clId="{5CA2F9B9-5D95-46D4-A234-BAC2C4DDFD90}" dt="2022-09-22T02:51:23.299" v="258"/>
          <ac:picMkLst>
            <pc:docMk/>
            <pc:sldMk cId="2670270714" sldId="277"/>
            <ac:picMk id="5123" creationId="{33E4F605-4E73-422D-B070-127FC969342A}"/>
          </ac:picMkLst>
        </pc:picChg>
        <pc:picChg chg="add mod">
          <ac:chgData name="Uma Maheswari K" userId="44f6faa2-c0b6-4a6d-97d1-f71db4ad41cf" providerId="ADAL" clId="{5CA2F9B9-5D95-46D4-A234-BAC2C4DDFD90}" dt="2022-09-22T02:52:41.067" v="266" actId="1076"/>
          <ac:picMkLst>
            <pc:docMk/>
            <pc:sldMk cId="2670270714" sldId="277"/>
            <ac:picMk id="5125" creationId="{EF74C421-7E0B-4558-B3EE-5BD92EB7A9B9}"/>
          </ac:picMkLst>
        </pc:picChg>
        <pc:cxnChg chg="add del">
          <ac:chgData name="Uma Maheswari K" userId="44f6faa2-c0b6-4a6d-97d1-f71db4ad41cf" providerId="ADAL" clId="{5CA2F9B9-5D95-46D4-A234-BAC2C4DDFD90}" dt="2022-09-22T02:52:07.242" v="264" actId="26606"/>
          <ac:cxnSpMkLst>
            <pc:docMk/>
            <pc:sldMk cId="2670270714" sldId="277"/>
            <ac:cxnSpMk id="19" creationId="{50FE77D4-58C3-4486-B22D-15109B121F60}"/>
          </ac:cxnSpMkLst>
        </pc:cxnChg>
        <pc:cxnChg chg="add">
          <ac:chgData name="Uma Maheswari K" userId="44f6faa2-c0b6-4a6d-97d1-f71db4ad41cf" providerId="ADAL" clId="{5CA2F9B9-5D95-46D4-A234-BAC2C4DDFD90}" dt="2022-09-22T02:52:07.242" v="264" actId="26606"/>
          <ac:cxnSpMkLst>
            <pc:docMk/>
            <pc:sldMk cId="2670270714" sldId="277"/>
            <ac:cxnSpMk id="28" creationId="{72B31CF5-BEC2-457D-A52F-6A5CCB066FEC}"/>
          </ac:cxnSpMkLst>
        </pc:cxnChg>
      </pc:sldChg>
      <pc:sldChg chg="addSp delSp modSp new mod">
        <pc:chgData name="Uma Maheswari K" userId="44f6faa2-c0b6-4a6d-97d1-f71db4ad41cf" providerId="ADAL" clId="{5CA2F9B9-5D95-46D4-A234-BAC2C4DDFD90}" dt="2022-09-22T03:07:05.438" v="276" actId="22"/>
        <pc:sldMkLst>
          <pc:docMk/>
          <pc:sldMk cId="1715332684" sldId="278"/>
        </pc:sldMkLst>
        <pc:spChg chg="del">
          <ac:chgData name="Uma Maheswari K" userId="44f6faa2-c0b6-4a6d-97d1-f71db4ad41cf" providerId="ADAL" clId="{5CA2F9B9-5D95-46D4-A234-BAC2C4DDFD90}" dt="2022-09-22T03:07:05.438" v="276" actId="22"/>
          <ac:spMkLst>
            <pc:docMk/>
            <pc:sldMk cId="1715332684" sldId="278"/>
            <ac:spMk id="3" creationId="{816731FD-3633-4402-96FA-A4AD2573BDA1}"/>
          </ac:spMkLst>
        </pc:spChg>
        <pc:picChg chg="add mod ord">
          <ac:chgData name="Uma Maheswari K" userId="44f6faa2-c0b6-4a6d-97d1-f71db4ad41cf" providerId="ADAL" clId="{5CA2F9B9-5D95-46D4-A234-BAC2C4DDFD90}" dt="2022-09-22T03:07:05.438" v="276" actId="22"/>
          <ac:picMkLst>
            <pc:docMk/>
            <pc:sldMk cId="1715332684" sldId="278"/>
            <ac:picMk id="5" creationId="{B3D7E8AE-C72D-4877-91B9-1B8E9D2481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55596-B2CF-4B2F-BDE0-002828A6C45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8812972-5B21-477A-9C0A-657C746C8E6E}">
      <dgm:prSet/>
      <dgm:spPr/>
      <dgm:t>
        <a:bodyPr/>
        <a:lstStyle/>
        <a:p>
          <a:r>
            <a:rPr lang="en-US" i="0"/>
            <a:t>Linear relationship : between the dependent and the independent variables. </a:t>
          </a:r>
          <a:endParaRPr lang="en-US"/>
        </a:p>
      </dgm:t>
    </dgm:pt>
    <dgm:pt modelId="{3C6D51CF-71B5-42E2-AB96-B6A382FA66B6}" type="parTrans" cxnId="{BA1DB315-117F-4A20-B760-542139706EFA}">
      <dgm:prSet/>
      <dgm:spPr/>
      <dgm:t>
        <a:bodyPr/>
        <a:lstStyle/>
        <a:p>
          <a:endParaRPr lang="en-US"/>
        </a:p>
      </dgm:t>
    </dgm:pt>
    <dgm:pt modelId="{912E37F4-DB5E-47DF-835E-657D350ED821}" type="sibTrans" cxnId="{BA1DB315-117F-4A20-B760-542139706EFA}">
      <dgm:prSet/>
      <dgm:spPr/>
      <dgm:t>
        <a:bodyPr/>
        <a:lstStyle/>
        <a:p>
          <a:endParaRPr lang="en-US"/>
        </a:p>
      </dgm:t>
    </dgm:pt>
    <dgm:pt modelId="{0A14F347-D3F2-4FFD-B74C-B1C557351569}">
      <dgm:prSet/>
      <dgm:spPr/>
      <dgm:t>
        <a:bodyPr/>
        <a:lstStyle/>
        <a:p>
          <a:r>
            <a:rPr lang="en-US" i="0"/>
            <a:t>No Multicollinearity The independent variables shouldn’t be correlated</a:t>
          </a:r>
          <a:endParaRPr lang="en-US"/>
        </a:p>
      </dgm:t>
    </dgm:pt>
    <dgm:pt modelId="{909D293F-107B-4542-B08E-0E7F793B953A}" type="parTrans" cxnId="{2F16FC9C-8200-401F-8F51-AA997C46EA11}">
      <dgm:prSet/>
      <dgm:spPr/>
      <dgm:t>
        <a:bodyPr/>
        <a:lstStyle/>
        <a:p>
          <a:endParaRPr lang="en-US"/>
        </a:p>
      </dgm:t>
    </dgm:pt>
    <dgm:pt modelId="{28097170-8E11-4781-82B2-D67483F31B7D}" type="sibTrans" cxnId="{2F16FC9C-8200-401F-8F51-AA997C46EA11}">
      <dgm:prSet/>
      <dgm:spPr/>
      <dgm:t>
        <a:bodyPr/>
        <a:lstStyle/>
        <a:p>
          <a:endParaRPr lang="en-US"/>
        </a:p>
      </dgm:t>
    </dgm:pt>
    <dgm:pt modelId="{DB60DBC7-8A5D-46DE-9150-2C926AAFAC27}">
      <dgm:prSet/>
      <dgm:spPr/>
      <dgm:t>
        <a:bodyPr/>
        <a:lstStyle/>
        <a:p>
          <a:r>
            <a:rPr lang="en-US"/>
            <a:t>Homoscedasticity :</a:t>
          </a:r>
          <a:r>
            <a:rPr lang="en-US" i="0"/>
            <a:t> Residuals have constant variance at every level of x.</a:t>
          </a:r>
          <a:endParaRPr lang="en-US"/>
        </a:p>
      </dgm:t>
    </dgm:pt>
    <dgm:pt modelId="{209699E3-C115-4D52-9082-F69F8B0DB15C}" type="parTrans" cxnId="{46DE0B03-B418-4807-A629-5A33AF0F1BF3}">
      <dgm:prSet/>
      <dgm:spPr/>
      <dgm:t>
        <a:bodyPr/>
        <a:lstStyle/>
        <a:p>
          <a:endParaRPr lang="en-US"/>
        </a:p>
      </dgm:t>
    </dgm:pt>
    <dgm:pt modelId="{7C5604B1-3A22-49EC-869D-6CACCE4BB5C0}" type="sibTrans" cxnId="{46DE0B03-B418-4807-A629-5A33AF0F1BF3}">
      <dgm:prSet/>
      <dgm:spPr/>
      <dgm:t>
        <a:bodyPr/>
        <a:lstStyle/>
        <a:p>
          <a:endParaRPr lang="en-US"/>
        </a:p>
      </dgm:t>
    </dgm:pt>
    <dgm:pt modelId="{99A9DBB5-15F7-4036-8A6C-5B5D7FA8F542}">
      <dgm:prSet/>
      <dgm:spPr/>
      <dgm:t>
        <a:bodyPr/>
        <a:lstStyle/>
        <a:p>
          <a:r>
            <a:rPr lang="en-US" i="0"/>
            <a:t>Normal distribution of error terms</a:t>
          </a:r>
          <a:endParaRPr lang="en-US"/>
        </a:p>
      </dgm:t>
    </dgm:pt>
    <dgm:pt modelId="{D9FD6AB3-20AB-424F-B9B3-4640A3AEF61A}" type="parTrans" cxnId="{A36DF1AA-C541-48BC-81C2-EA8E62B2F107}">
      <dgm:prSet/>
      <dgm:spPr/>
      <dgm:t>
        <a:bodyPr/>
        <a:lstStyle/>
        <a:p>
          <a:endParaRPr lang="en-US"/>
        </a:p>
      </dgm:t>
    </dgm:pt>
    <dgm:pt modelId="{752153C0-B2F0-419C-AF93-54E8F46A0AD3}" type="sibTrans" cxnId="{A36DF1AA-C541-48BC-81C2-EA8E62B2F107}">
      <dgm:prSet/>
      <dgm:spPr/>
      <dgm:t>
        <a:bodyPr/>
        <a:lstStyle/>
        <a:p>
          <a:endParaRPr lang="en-US"/>
        </a:p>
      </dgm:t>
    </dgm:pt>
    <dgm:pt modelId="{8B18BF52-A523-475A-AD08-67798B85AC37}">
      <dgm:prSet/>
      <dgm:spPr/>
      <dgm:t>
        <a:bodyPr/>
        <a:lstStyle/>
        <a:p>
          <a:r>
            <a:rPr lang="en-US" i="0"/>
            <a:t>No auto-correlation</a:t>
          </a:r>
          <a:endParaRPr lang="en-US"/>
        </a:p>
      </dgm:t>
    </dgm:pt>
    <dgm:pt modelId="{3786951A-B5BC-4FEE-AF43-011E9BF9FB89}" type="parTrans" cxnId="{16293DA5-8CE9-4B6A-91F0-887C4070D22F}">
      <dgm:prSet/>
      <dgm:spPr/>
      <dgm:t>
        <a:bodyPr/>
        <a:lstStyle/>
        <a:p>
          <a:endParaRPr lang="en-US"/>
        </a:p>
      </dgm:t>
    </dgm:pt>
    <dgm:pt modelId="{5F8D9C49-F4DF-4247-9DE3-244B0591C2DA}" type="sibTrans" cxnId="{16293DA5-8CE9-4B6A-91F0-887C4070D22F}">
      <dgm:prSet/>
      <dgm:spPr/>
      <dgm:t>
        <a:bodyPr/>
        <a:lstStyle/>
        <a:p>
          <a:endParaRPr lang="en-US"/>
        </a:p>
      </dgm:t>
    </dgm:pt>
    <dgm:pt modelId="{0FA13882-CFAD-494D-9639-189795A2FECE}" type="pres">
      <dgm:prSet presAssocID="{E6D55596-B2CF-4B2F-BDE0-002828A6C45B}" presName="outerComposite" presStyleCnt="0">
        <dgm:presLayoutVars>
          <dgm:chMax val="5"/>
          <dgm:dir/>
          <dgm:resizeHandles val="exact"/>
        </dgm:presLayoutVars>
      </dgm:prSet>
      <dgm:spPr/>
    </dgm:pt>
    <dgm:pt modelId="{F863E124-8777-4FC7-A0C3-5B32A677BBDE}" type="pres">
      <dgm:prSet presAssocID="{E6D55596-B2CF-4B2F-BDE0-002828A6C45B}" presName="dummyMaxCanvas" presStyleCnt="0">
        <dgm:presLayoutVars/>
      </dgm:prSet>
      <dgm:spPr/>
    </dgm:pt>
    <dgm:pt modelId="{C09CB025-1FAC-4D5E-A0B2-790E59C63030}" type="pres">
      <dgm:prSet presAssocID="{E6D55596-B2CF-4B2F-BDE0-002828A6C45B}" presName="FiveNodes_1" presStyleLbl="node1" presStyleIdx="0" presStyleCnt="5">
        <dgm:presLayoutVars>
          <dgm:bulletEnabled val="1"/>
        </dgm:presLayoutVars>
      </dgm:prSet>
      <dgm:spPr/>
    </dgm:pt>
    <dgm:pt modelId="{69A92D3E-1DF2-40B3-867E-9B9B4F20346D}" type="pres">
      <dgm:prSet presAssocID="{E6D55596-B2CF-4B2F-BDE0-002828A6C45B}" presName="FiveNodes_2" presStyleLbl="node1" presStyleIdx="1" presStyleCnt="5">
        <dgm:presLayoutVars>
          <dgm:bulletEnabled val="1"/>
        </dgm:presLayoutVars>
      </dgm:prSet>
      <dgm:spPr/>
    </dgm:pt>
    <dgm:pt modelId="{C81DB646-C284-4DEC-B4A5-2CB61CC5B48C}" type="pres">
      <dgm:prSet presAssocID="{E6D55596-B2CF-4B2F-BDE0-002828A6C45B}" presName="FiveNodes_3" presStyleLbl="node1" presStyleIdx="2" presStyleCnt="5">
        <dgm:presLayoutVars>
          <dgm:bulletEnabled val="1"/>
        </dgm:presLayoutVars>
      </dgm:prSet>
      <dgm:spPr/>
    </dgm:pt>
    <dgm:pt modelId="{AB753B6D-5851-4A6F-A70E-B467323CBA55}" type="pres">
      <dgm:prSet presAssocID="{E6D55596-B2CF-4B2F-BDE0-002828A6C45B}" presName="FiveNodes_4" presStyleLbl="node1" presStyleIdx="3" presStyleCnt="5">
        <dgm:presLayoutVars>
          <dgm:bulletEnabled val="1"/>
        </dgm:presLayoutVars>
      </dgm:prSet>
      <dgm:spPr/>
    </dgm:pt>
    <dgm:pt modelId="{F1BF9C51-A820-4479-82E5-1F4D5E501370}" type="pres">
      <dgm:prSet presAssocID="{E6D55596-B2CF-4B2F-BDE0-002828A6C45B}" presName="FiveNodes_5" presStyleLbl="node1" presStyleIdx="4" presStyleCnt="5">
        <dgm:presLayoutVars>
          <dgm:bulletEnabled val="1"/>
        </dgm:presLayoutVars>
      </dgm:prSet>
      <dgm:spPr/>
    </dgm:pt>
    <dgm:pt modelId="{D41764D7-46CC-4F69-A972-1EB78DF3DF6C}" type="pres">
      <dgm:prSet presAssocID="{E6D55596-B2CF-4B2F-BDE0-002828A6C45B}" presName="FiveConn_1-2" presStyleLbl="fgAccFollowNode1" presStyleIdx="0" presStyleCnt="4">
        <dgm:presLayoutVars>
          <dgm:bulletEnabled val="1"/>
        </dgm:presLayoutVars>
      </dgm:prSet>
      <dgm:spPr/>
    </dgm:pt>
    <dgm:pt modelId="{907D1809-C5EC-4A2E-87C7-F15E7CBF5EDA}" type="pres">
      <dgm:prSet presAssocID="{E6D55596-B2CF-4B2F-BDE0-002828A6C45B}" presName="FiveConn_2-3" presStyleLbl="fgAccFollowNode1" presStyleIdx="1" presStyleCnt="4">
        <dgm:presLayoutVars>
          <dgm:bulletEnabled val="1"/>
        </dgm:presLayoutVars>
      </dgm:prSet>
      <dgm:spPr/>
    </dgm:pt>
    <dgm:pt modelId="{13EAA8ED-20B4-486D-9BB0-9B2B3D85DD3D}" type="pres">
      <dgm:prSet presAssocID="{E6D55596-B2CF-4B2F-BDE0-002828A6C45B}" presName="FiveConn_3-4" presStyleLbl="fgAccFollowNode1" presStyleIdx="2" presStyleCnt="4">
        <dgm:presLayoutVars>
          <dgm:bulletEnabled val="1"/>
        </dgm:presLayoutVars>
      </dgm:prSet>
      <dgm:spPr/>
    </dgm:pt>
    <dgm:pt modelId="{76987B4B-D49C-47C8-8F61-37E2C820916F}" type="pres">
      <dgm:prSet presAssocID="{E6D55596-B2CF-4B2F-BDE0-002828A6C45B}" presName="FiveConn_4-5" presStyleLbl="fgAccFollowNode1" presStyleIdx="3" presStyleCnt="4">
        <dgm:presLayoutVars>
          <dgm:bulletEnabled val="1"/>
        </dgm:presLayoutVars>
      </dgm:prSet>
      <dgm:spPr/>
    </dgm:pt>
    <dgm:pt modelId="{DCA2A1AD-E4F8-48D7-8216-B984D87102F9}" type="pres">
      <dgm:prSet presAssocID="{E6D55596-B2CF-4B2F-BDE0-002828A6C45B}" presName="FiveNodes_1_text" presStyleLbl="node1" presStyleIdx="4" presStyleCnt="5">
        <dgm:presLayoutVars>
          <dgm:bulletEnabled val="1"/>
        </dgm:presLayoutVars>
      </dgm:prSet>
      <dgm:spPr/>
    </dgm:pt>
    <dgm:pt modelId="{64A5D59B-6A95-4A75-ADCC-ECA9758BDF4D}" type="pres">
      <dgm:prSet presAssocID="{E6D55596-B2CF-4B2F-BDE0-002828A6C45B}" presName="FiveNodes_2_text" presStyleLbl="node1" presStyleIdx="4" presStyleCnt="5">
        <dgm:presLayoutVars>
          <dgm:bulletEnabled val="1"/>
        </dgm:presLayoutVars>
      </dgm:prSet>
      <dgm:spPr/>
    </dgm:pt>
    <dgm:pt modelId="{C9EC44AF-CDCE-49C3-858F-C75D34993FD0}" type="pres">
      <dgm:prSet presAssocID="{E6D55596-B2CF-4B2F-BDE0-002828A6C45B}" presName="FiveNodes_3_text" presStyleLbl="node1" presStyleIdx="4" presStyleCnt="5">
        <dgm:presLayoutVars>
          <dgm:bulletEnabled val="1"/>
        </dgm:presLayoutVars>
      </dgm:prSet>
      <dgm:spPr/>
    </dgm:pt>
    <dgm:pt modelId="{6FDBF40E-030B-470C-A30F-330D6296D42E}" type="pres">
      <dgm:prSet presAssocID="{E6D55596-B2CF-4B2F-BDE0-002828A6C45B}" presName="FiveNodes_4_text" presStyleLbl="node1" presStyleIdx="4" presStyleCnt="5">
        <dgm:presLayoutVars>
          <dgm:bulletEnabled val="1"/>
        </dgm:presLayoutVars>
      </dgm:prSet>
      <dgm:spPr/>
    </dgm:pt>
    <dgm:pt modelId="{40623FE1-C53F-479D-BB0D-36FED5A8B8EE}" type="pres">
      <dgm:prSet presAssocID="{E6D55596-B2CF-4B2F-BDE0-002828A6C45B}" presName="FiveNodes_5_text" presStyleLbl="node1" presStyleIdx="4" presStyleCnt="5">
        <dgm:presLayoutVars>
          <dgm:bulletEnabled val="1"/>
        </dgm:presLayoutVars>
      </dgm:prSet>
      <dgm:spPr/>
    </dgm:pt>
  </dgm:ptLst>
  <dgm:cxnLst>
    <dgm:cxn modelId="{46DE0B03-B418-4807-A629-5A33AF0F1BF3}" srcId="{E6D55596-B2CF-4B2F-BDE0-002828A6C45B}" destId="{DB60DBC7-8A5D-46DE-9150-2C926AAFAC27}" srcOrd="2" destOrd="0" parTransId="{209699E3-C115-4D52-9082-F69F8B0DB15C}" sibTransId="{7C5604B1-3A22-49EC-869D-6CACCE4BB5C0}"/>
    <dgm:cxn modelId="{9F15F310-D627-4929-AEA1-303C2222A869}" type="presOf" srcId="{28097170-8E11-4781-82B2-D67483F31B7D}" destId="{907D1809-C5EC-4A2E-87C7-F15E7CBF5EDA}" srcOrd="0" destOrd="0" presId="urn:microsoft.com/office/officeart/2005/8/layout/vProcess5"/>
    <dgm:cxn modelId="{1BCC6812-50DC-42C6-99F6-82BF95466CEF}" type="presOf" srcId="{08812972-5B21-477A-9C0A-657C746C8E6E}" destId="{DCA2A1AD-E4F8-48D7-8216-B984D87102F9}" srcOrd="1" destOrd="0" presId="urn:microsoft.com/office/officeart/2005/8/layout/vProcess5"/>
    <dgm:cxn modelId="{98D3AE15-1A9A-4044-906C-10C5AABA8E27}" type="presOf" srcId="{8B18BF52-A523-475A-AD08-67798B85AC37}" destId="{40623FE1-C53F-479D-BB0D-36FED5A8B8EE}" srcOrd="1" destOrd="0" presId="urn:microsoft.com/office/officeart/2005/8/layout/vProcess5"/>
    <dgm:cxn modelId="{BA1DB315-117F-4A20-B760-542139706EFA}" srcId="{E6D55596-B2CF-4B2F-BDE0-002828A6C45B}" destId="{08812972-5B21-477A-9C0A-657C746C8E6E}" srcOrd="0" destOrd="0" parTransId="{3C6D51CF-71B5-42E2-AB96-B6A382FA66B6}" sibTransId="{912E37F4-DB5E-47DF-835E-657D350ED821}"/>
    <dgm:cxn modelId="{F6D66739-545A-459B-BE7C-FB96BA46B9EE}" type="presOf" srcId="{0A14F347-D3F2-4FFD-B74C-B1C557351569}" destId="{69A92D3E-1DF2-40B3-867E-9B9B4F20346D}" srcOrd="0" destOrd="0" presId="urn:microsoft.com/office/officeart/2005/8/layout/vProcess5"/>
    <dgm:cxn modelId="{80527A6E-8215-4779-BBA5-C52B9264F3A9}" type="presOf" srcId="{7C5604B1-3A22-49EC-869D-6CACCE4BB5C0}" destId="{13EAA8ED-20B4-486D-9BB0-9B2B3D85DD3D}" srcOrd="0" destOrd="0" presId="urn:microsoft.com/office/officeart/2005/8/layout/vProcess5"/>
    <dgm:cxn modelId="{B02D7A73-CAAF-4D44-926E-7328E141E984}" type="presOf" srcId="{08812972-5B21-477A-9C0A-657C746C8E6E}" destId="{C09CB025-1FAC-4D5E-A0B2-790E59C63030}" srcOrd="0" destOrd="0" presId="urn:microsoft.com/office/officeart/2005/8/layout/vProcess5"/>
    <dgm:cxn modelId="{8A4B2574-770C-4144-929C-5E33F0EFCE2E}" type="presOf" srcId="{99A9DBB5-15F7-4036-8A6C-5B5D7FA8F542}" destId="{AB753B6D-5851-4A6F-A70E-B467323CBA55}" srcOrd="0" destOrd="0" presId="urn:microsoft.com/office/officeart/2005/8/layout/vProcess5"/>
    <dgm:cxn modelId="{BBA0F286-DD11-45D7-A046-FC8AD23EE19B}" type="presOf" srcId="{8B18BF52-A523-475A-AD08-67798B85AC37}" destId="{F1BF9C51-A820-4479-82E5-1F4D5E501370}" srcOrd="0" destOrd="0" presId="urn:microsoft.com/office/officeart/2005/8/layout/vProcess5"/>
    <dgm:cxn modelId="{7EDD1D8E-B836-43BC-A94D-00CF845134AE}" type="presOf" srcId="{0A14F347-D3F2-4FFD-B74C-B1C557351569}" destId="{64A5D59B-6A95-4A75-ADCC-ECA9758BDF4D}" srcOrd="1" destOrd="0" presId="urn:microsoft.com/office/officeart/2005/8/layout/vProcess5"/>
    <dgm:cxn modelId="{2F16FC9C-8200-401F-8F51-AA997C46EA11}" srcId="{E6D55596-B2CF-4B2F-BDE0-002828A6C45B}" destId="{0A14F347-D3F2-4FFD-B74C-B1C557351569}" srcOrd="1" destOrd="0" parTransId="{909D293F-107B-4542-B08E-0E7F793B953A}" sibTransId="{28097170-8E11-4781-82B2-D67483F31B7D}"/>
    <dgm:cxn modelId="{16293DA5-8CE9-4B6A-91F0-887C4070D22F}" srcId="{E6D55596-B2CF-4B2F-BDE0-002828A6C45B}" destId="{8B18BF52-A523-475A-AD08-67798B85AC37}" srcOrd="4" destOrd="0" parTransId="{3786951A-B5BC-4FEE-AF43-011E9BF9FB89}" sibTransId="{5F8D9C49-F4DF-4247-9DE3-244B0591C2DA}"/>
    <dgm:cxn modelId="{A36DF1AA-C541-48BC-81C2-EA8E62B2F107}" srcId="{E6D55596-B2CF-4B2F-BDE0-002828A6C45B}" destId="{99A9DBB5-15F7-4036-8A6C-5B5D7FA8F542}" srcOrd="3" destOrd="0" parTransId="{D9FD6AB3-20AB-424F-B9B3-4640A3AEF61A}" sibTransId="{752153C0-B2F0-419C-AF93-54E8F46A0AD3}"/>
    <dgm:cxn modelId="{3B7B9EB8-4CFC-448D-9D89-F5E922789FA9}" type="presOf" srcId="{DB60DBC7-8A5D-46DE-9150-2C926AAFAC27}" destId="{C9EC44AF-CDCE-49C3-858F-C75D34993FD0}" srcOrd="1" destOrd="0" presId="urn:microsoft.com/office/officeart/2005/8/layout/vProcess5"/>
    <dgm:cxn modelId="{83F46ABB-C402-47EB-816B-7AA2D0F31322}" type="presOf" srcId="{99A9DBB5-15F7-4036-8A6C-5B5D7FA8F542}" destId="{6FDBF40E-030B-470C-A30F-330D6296D42E}" srcOrd="1" destOrd="0" presId="urn:microsoft.com/office/officeart/2005/8/layout/vProcess5"/>
    <dgm:cxn modelId="{2AFEFECB-B9DB-4886-AED0-DE7901E4266D}" type="presOf" srcId="{DB60DBC7-8A5D-46DE-9150-2C926AAFAC27}" destId="{C81DB646-C284-4DEC-B4A5-2CB61CC5B48C}" srcOrd="0" destOrd="0" presId="urn:microsoft.com/office/officeart/2005/8/layout/vProcess5"/>
    <dgm:cxn modelId="{94FBE8E5-43D7-41B8-99BF-2C6B05A87F8F}" type="presOf" srcId="{752153C0-B2F0-419C-AF93-54E8F46A0AD3}" destId="{76987B4B-D49C-47C8-8F61-37E2C820916F}" srcOrd="0" destOrd="0" presId="urn:microsoft.com/office/officeart/2005/8/layout/vProcess5"/>
    <dgm:cxn modelId="{E2B43EF6-6C61-453E-800E-CA49F9A6C8EA}" type="presOf" srcId="{E6D55596-B2CF-4B2F-BDE0-002828A6C45B}" destId="{0FA13882-CFAD-494D-9639-189795A2FECE}" srcOrd="0" destOrd="0" presId="urn:microsoft.com/office/officeart/2005/8/layout/vProcess5"/>
    <dgm:cxn modelId="{3B8881FD-7ACC-4D40-87A2-DF6E706280D4}" type="presOf" srcId="{912E37F4-DB5E-47DF-835E-657D350ED821}" destId="{D41764D7-46CC-4F69-A972-1EB78DF3DF6C}" srcOrd="0" destOrd="0" presId="urn:microsoft.com/office/officeart/2005/8/layout/vProcess5"/>
    <dgm:cxn modelId="{68F392EC-582F-47D4-9B99-299B4D29D4BB}" type="presParOf" srcId="{0FA13882-CFAD-494D-9639-189795A2FECE}" destId="{F863E124-8777-4FC7-A0C3-5B32A677BBDE}" srcOrd="0" destOrd="0" presId="urn:microsoft.com/office/officeart/2005/8/layout/vProcess5"/>
    <dgm:cxn modelId="{68B665D7-4880-40DD-A997-853AAC08BDBA}" type="presParOf" srcId="{0FA13882-CFAD-494D-9639-189795A2FECE}" destId="{C09CB025-1FAC-4D5E-A0B2-790E59C63030}" srcOrd="1" destOrd="0" presId="urn:microsoft.com/office/officeart/2005/8/layout/vProcess5"/>
    <dgm:cxn modelId="{1F23E136-562D-4161-8899-A05D641A9521}" type="presParOf" srcId="{0FA13882-CFAD-494D-9639-189795A2FECE}" destId="{69A92D3E-1DF2-40B3-867E-9B9B4F20346D}" srcOrd="2" destOrd="0" presId="urn:microsoft.com/office/officeart/2005/8/layout/vProcess5"/>
    <dgm:cxn modelId="{20581EB9-FF89-4961-B22C-C6400223AAFC}" type="presParOf" srcId="{0FA13882-CFAD-494D-9639-189795A2FECE}" destId="{C81DB646-C284-4DEC-B4A5-2CB61CC5B48C}" srcOrd="3" destOrd="0" presId="urn:microsoft.com/office/officeart/2005/8/layout/vProcess5"/>
    <dgm:cxn modelId="{3A3ED175-217C-424F-A14A-38D47ED118E7}" type="presParOf" srcId="{0FA13882-CFAD-494D-9639-189795A2FECE}" destId="{AB753B6D-5851-4A6F-A70E-B467323CBA55}" srcOrd="4" destOrd="0" presId="urn:microsoft.com/office/officeart/2005/8/layout/vProcess5"/>
    <dgm:cxn modelId="{5A90E319-18DC-4B8C-9918-B101B27149DA}" type="presParOf" srcId="{0FA13882-CFAD-494D-9639-189795A2FECE}" destId="{F1BF9C51-A820-4479-82E5-1F4D5E501370}" srcOrd="5" destOrd="0" presId="urn:microsoft.com/office/officeart/2005/8/layout/vProcess5"/>
    <dgm:cxn modelId="{9855635C-825A-48F5-A17A-602B5948ADEF}" type="presParOf" srcId="{0FA13882-CFAD-494D-9639-189795A2FECE}" destId="{D41764D7-46CC-4F69-A972-1EB78DF3DF6C}" srcOrd="6" destOrd="0" presId="urn:microsoft.com/office/officeart/2005/8/layout/vProcess5"/>
    <dgm:cxn modelId="{CA579664-C077-48DB-8473-767FF91F14D6}" type="presParOf" srcId="{0FA13882-CFAD-494D-9639-189795A2FECE}" destId="{907D1809-C5EC-4A2E-87C7-F15E7CBF5EDA}" srcOrd="7" destOrd="0" presId="urn:microsoft.com/office/officeart/2005/8/layout/vProcess5"/>
    <dgm:cxn modelId="{CFC83F02-8C5B-4CE3-97C2-81995A86E982}" type="presParOf" srcId="{0FA13882-CFAD-494D-9639-189795A2FECE}" destId="{13EAA8ED-20B4-486D-9BB0-9B2B3D85DD3D}" srcOrd="8" destOrd="0" presId="urn:microsoft.com/office/officeart/2005/8/layout/vProcess5"/>
    <dgm:cxn modelId="{7CBB9913-D907-4EF1-96D9-C1C5D97911B6}" type="presParOf" srcId="{0FA13882-CFAD-494D-9639-189795A2FECE}" destId="{76987B4B-D49C-47C8-8F61-37E2C820916F}" srcOrd="9" destOrd="0" presId="urn:microsoft.com/office/officeart/2005/8/layout/vProcess5"/>
    <dgm:cxn modelId="{D1B1E8B0-45CF-4360-A321-97E83C1F35C3}" type="presParOf" srcId="{0FA13882-CFAD-494D-9639-189795A2FECE}" destId="{DCA2A1AD-E4F8-48D7-8216-B984D87102F9}" srcOrd="10" destOrd="0" presId="urn:microsoft.com/office/officeart/2005/8/layout/vProcess5"/>
    <dgm:cxn modelId="{907A92C4-4204-47E4-BE20-D3B0898EE08E}" type="presParOf" srcId="{0FA13882-CFAD-494D-9639-189795A2FECE}" destId="{64A5D59B-6A95-4A75-ADCC-ECA9758BDF4D}" srcOrd="11" destOrd="0" presId="urn:microsoft.com/office/officeart/2005/8/layout/vProcess5"/>
    <dgm:cxn modelId="{56755853-F707-4A7E-8C62-B1A2E765AB46}" type="presParOf" srcId="{0FA13882-CFAD-494D-9639-189795A2FECE}" destId="{C9EC44AF-CDCE-49C3-858F-C75D34993FD0}" srcOrd="12" destOrd="0" presId="urn:microsoft.com/office/officeart/2005/8/layout/vProcess5"/>
    <dgm:cxn modelId="{8538B37B-2494-45B1-8796-7907034DB846}" type="presParOf" srcId="{0FA13882-CFAD-494D-9639-189795A2FECE}" destId="{6FDBF40E-030B-470C-A30F-330D6296D42E}" srcOrd="13" destOrd="0" presId="urn:microsoft.com/office/officeart/2005/8/layout/vProcess5"/>
    <dgm:cxn modelId="{72B25CF5-3604-4E9D-ADDE-05493353AC71}" type="presParOf" srcId="{0FA13882-CFAD-494D-9639-189795A2FECE}" destId="{40623FE1-C53F-479D-BB0D-36FED5A8B8E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100C2-2C49-4654-8116-139BD00091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F28978-FC54-444A-B828-68E20316FF58}">
      <dgm:prSet/>
      <dgm:spPr/>
      <dgm:t>
        <a:bodyPr/>
        <a:lstStyle/>
        <a:p>
          <a:r>
            <a:rPr lang="en-US" b="1" i="0"/>
            <a:t>True, False, Positive, Negative</a:t>
          </a:r>
          <a:endParaRPr lang="en-US"/>
        </a:p>
      </dgm:t>
    </dgm:pt>
    <dgm:pt modelId="{9FB74553-A107-4EC5-A56B-3F6A0EB0CDA0}" type="parTrans" cxnId="{76279D1B-9B6C-4AAB-A12D-A7FC55889555}">
      <dgm:prSet/>
      <dgm:spPr/>
      <dgm:t>
        <a:bodyPr/>
        <a:lstStyle/>
        <a:p>
          <a:endParaRPr lang="en-US"/>
        </a:p>
      </dgm:t>
    </dgm:pt>
    <dgm:pt modelId="{28B87456-DCC4-4CB7-9CD1-FC4F71065620}" type="sibTrans" cxnId="{76279D1B-9B6C-4AAB-A12D-A7FC55889555}">
      <dgm:prSet/>
      <dgm:spPr/>
      <dgm:t>
        <a:bodyPr/>
        <a:lstStyle/>
        <a:p>
          <a:endParaRPr lang="en-US"/>
        </a:p>
      </dgm:t>
    </dgm:pt>
    <dgm:pt modelId="{DA36CF05-F981-44E2-8663-587D24513A81}">
      <dgm:prSet/>
      <dgm:spPr/>
      <dgm:t>
        <a:bodyPr/>
        <a:lstStyle/>
        <a:p>
          <a:r>
            <a:rPr lang="en-US" b="1" i="0"/>
            <a:t>True Positives (TP):</a:t>
          </a:r>
          <a:r>
            <a:rPr lang="en-US" b="0" i="0"/>
            <a:t> The model predicts a customer will take a loan and the customer actually takes a loan.</a:t>
          </a:r>
          <a:endParaRPr lang="en-US"/>
        </a:p>
      </dgm:t>
    </dgm:pt>
    <dgm:pt modelId="{A557DEE4-2BC4-4D63-828B-47AE5551D412}" type="parTrans" cxnId="{52F9C999-D664-48B0-B06D-0964FF562C15}">
      <dgm:prSet/>
      <dgm:spPr/>
      <dgm:t>
        <a:bodyPr/>
        <a:lstStyle/>
        <a:p>
          <a:endParaRPr lang="en-US"/>
        </a:p>
      </dgm:t>
    </dgm:pt>
    <dgm:pt modelId="{06F2F1D3-20A5-47B0-AB10-35C6BD774A4C}" type="sibTrans" cxnId="{52F9C999-D664-48B0-B06D-0964FF562C15}">
      <dgm:prSet/>
      <dgm:spPr/>
      <dgm:t>
        <a:bodyPr/>
        <a:lstStyle/>
        <a:p>
          <a:endParaRPr lang="en-US"/>
        </a:p>
      </dgm:t>
    </dgm:pt>
    <dgm:pt modelId="{D5819602-9609-41DD-98E2-B6A54605B444}">
      <dgm:prSet/>
      <dgm:spPr/>
      <dgm:t>
        <a:bodyPr/>
        <a:lstStyle/>
        <a:p>
          <a:r>
            <a:rPr lang="en-US" b="1" i="0"/>
            <a:t>True Negatives (TN): </a:t>
          </a:r>
          <a:r>
            <a:rPr lang="en-US" b="0" i="0"/>
            <a:t>The model predicts a customer will not take a loan and the customer actually does not take a loan.</a:t>
          </a:r>
          <a:endParaRPr lang="en-US"/>
        </a:p>
      </dgm:t>
    </dgm:pt>
    <dgm:pt modelId="{BB34DC58-D60D-4E94-92D6-575564114485}" type="parTrans" cxnId="{54A73C6C-B698-4B19-B735-A08571E7B6BD}">
      <dgm:prSet/>
      <dgm:spPr/>
      <dgm:t>
        <a:bodyPr/>
        <a:lstStyle/>
        <a:p>
          <a:endParaRPr lang="en-US"/>
        </a:p>
      </dgm:t>
    </dgm:pt>
    <dgm:pt modelId="{6BD5A8A0-8AB3-49D9-8A79-C219F310F8DB}" type="sibTrans" cxnId="{54A73C6C-B698-4B19-B735-A08571E7B6BD}">
      <dgm:prSet/>
      <dgm:spPr/>
      <dgm:t>
        <a:bodyPr/>
        <a:lstStyle/>
        <a:p>
          <a:endParaRPr lang="en-US"/>
        </a:p>
      </dgm:t>
    </dgm:pt>
    <dgm:pt modelId="{E843F6FE-6253-494E-A92A-C3EC3253F005}">
      <dgm:prSet/>
      <dgm:spPr/>
      <dgm:t>
        <a:bodyPr/>
        <a:lstStyle/>
        <a:p>
          <a:r>
            <a:rPr lang="en-US" b="1" i="0"/>
            <a:t>False Positives (FP):</a:t>
          </a:r>
          <a:r>
            <a:rPr lang="en-US" b="0" i="0"/>
            <a:t> The model predicts a customer will take a loan, but the customer actually does not take a loan.</a:t>
          </a:r>
          <a:endParaRPr lang="en-US"/>
        </a:p>
      </dgm:t>
    </dgm:pt>
    <dgm:pt modelId="{89E1AF66-051F-48C2-9B76-2FDCD690BEE8}" type="parTrans" cxnId="{2AFC3E80-E726-4966-8E2D-7241407D84D1}">
      <dgm:prSet/>
      <dgm:spPr/>
      <dgm:t>
        <a:bodyPr/>
        <a:lstStyle/>
        <a:p>
          <a:endParaRPr lang="en-US"/>
        </a:p>
      </dgm:t>
    </dgm:pt>
    <dgm:pt modelId="{DD2104BC-88CC-4581-BCCF-42A39A084576}" type="sibTrans" cxnId="{2AFC3E80-E726-4966-8E2D-7241407D84D1}">
      <dgm:prSet/>
      <dgm:spPr/>
      <dgm:t>
        <a:bodyPr/>
        <a:lstStyle/>
        <a:p>
          <a:endParaRPr lang="en-US"/>
        </a:p>
      </dgm:t>
    </dgm:pt>
    <dgm:pt modelId="{1535FE8D-ECE2-4590-AED1-67F08F16203E}">
      <dgm:prSet/>
      <dgm:spPr/>
      <dgm:t>
        <a:bodyPr/>
        <a:lstStyle/>
        <a:p>
          <a:r>
            <a:rPr lang="en-US" b="1" i="0"/>
            <a:t>False Negatives (FN):</a:t>
          </a:r>
          <a:r>
            <a:rPr lang="en-US" b="0" i="0"/>
            <a:t> The model predicts a customer will not take a loan, but the customer actually takes a loan.</a:t>
          </a:r>
          <a:endParaRPr lang="en-US"/>
        </a:p>
      </dgm:t>
    </dgm:pt>
    <dgm:pt modelId="{DB0DFAEC-1987-43D8-BD6C-7BB83C96E339}" type="parTrans" cxnId="{2F8E2AA6-96EF-48D6-AAA6-FEECB596AB31}">
      <dgm:prSet/>
      <dgm:spPr/>
      <dgm:t>
        <a:bodyPr/>
        <a:lstStyle/>
        <a:p>
          <a:endParaRPr lang="en-US"/>
        </a:p>
      </dgm:t>
    </dgm:pt>
    <dgm:pt modelId="{6114858B-C1AC-4F8B-8E83-2B41DA63AC79}" type="sibTrans" cxnId="{2F8E2AA6-96EF-48D6-AAA6-FEECB596AB31}">
      <dgm:prSet/>
      <dgm:spPr/>
      <dgm:t>
        <a:bodyPr/>
        <a:lstStyle/>
        <a:p>
          <a:endParaRPr lang="en-US"/>
        </a:p>
      </dgm:t>
    </dgm:pt>
    <dgm:pt modelId="{58648CED-EC64-42E6-83F4-84CBE99250C7}" type="pres">
      <dgm:prSet presAssocID="{998100C2-2C49-4654-8116-139BD00091E1}" presName="linear" presStyleCnt="0">
        <dgm:presLayoutVars>
          <dgm:animLvl val="lvl"/>
          <dgm:resizeHandles val="exact"/>
        </dgm:presLayoutVars>
      </dgm:prSet>
      <dgm:spPr/>
    </dgm:pt>
    <dgm:pt modelId="{57A8647F-BBBB-44B4-B0F0-4FFBFA9DAF1D}" type="pres">
      <dgm:prSet presAssocID="{29F28978-FC54-444A-B828-68E20316FF58}" presName="parentText" presStyleLbl="node1" presStyleIdx="0" presStyleCnt="5">
        <dgm:presLayoutVars>
          <dgm:chMax val="0"/>
          <dgm:bulletEnabled val="1"/>
        </dgm:presLayoutVars>
      </dgm:prSet>
      <dgm:spPr/>
    </dgm:pt>
    <dgm:pt modelId="{0EF40715-A790-458B-8CCE-247B1B9108E2}" type="pres">
      <dgm:prSet presAssocID="{28B87456-DCC4-4CB7-9CD1-FC4F71065620}" presName="spacer" presStyleCnt="0"/>
      <dgm:spPr/>
    </dgm:pt>
    <dgm:pt modelId="{93EC9C13-15B6-4D48-A71B-9BCF4D635B3F}" type="pres">
      <dgm:prSet presAssocID="{DA36CF05-F981-44E2-8663-587D24513A81}" presName="parentText" presStyleLbl="node1" presStyleIdx="1" presStyleCnt="5">
        <dgm:presLayoutVars>
          <dgm:chMax val="0"/>
          <dgm:bulletEnabled val="1"/>
        </dgm:presLayoutVars>
      </dgm:prSet>
      <dgm:spPr/>
    </dgm:pt>
    <dgm:pt modelId="{0281B902-C89E-46A9-BB99-777227E959A0}" type="pres">
      <dgm:prSet presAssocID="{06F2F1D3-20A5-47B0-AB10-35C6BD774A4C}" presName="spacer" presStyleCnt="0"/>
      <dgm:spPr/>
    </dgm:pt>
    <dgm:pt modelId="{BF16AD57-76B6-4E47-A996-48B998507554}" type="pres">
      <dgm:prSet presAssocID="{D5819602-9609-41DD-98E2-B6A54605B444}" presName="parentText" presStyleLbl="node1" presStyleIdx="2" presStyleCnt="5">
        <dgm:presLayoutVars>
          <dgm:chMax val="0"/>
          <dgm:bulletEnabled val="1"/>
        </dgm:presLayoutVars>
      </dgm:prSet>
      <dgm:spPr/>
    </dgm:pt>
    <dgm:pt modelId="{2638584C-5FBE-4DED-9C79-E467057ECDFD}" type="pres">
      <dgm:prSet presAssocID="{6BD5A8A0-8AB3-49D9-8A79-C219F310F8DB}" presName="spacer" presStyleCnt="0"/>
      <dgm:spPr/>
    </dgm:pt>
    <dgm:pt modelId="{D990B92A-2AF7-4FB3-B47F-024EBF085373}" type="pres">
      <dgm:prSet presAssocID="{E843F6FE-6253-494E-A92A-C3EC3253F005}" presName="parentText" presStyleLbl="node1" presStyleIdx="3" presStyleCnt="5">
        <dgm:presLayoutVars>
          <dgm:chMax val="0"/>
          <dgm:bulletEnabled val="1"/>
        </dgm:presLayoutVars>
      </dgm:prSet>
      <dgm:spPr/>
    </dgm:pt>
    <dgm:pt modelId="{9076A22A-677F-4729-905A-8A30FD17EC4E}" type="pres">
      <dgm:prSet presAssocID="{DD2104BC-88CC-4581-BCCF-42A39A084576}" presName="spacer" presStyleCnt="0"/>
      <dgm:spPr/>
    </dgm:pt>
    <dgm:pt modelId="{A1BD3C8F-C40C-4531-8208-48ECE638133E}" type="pres">
      <dgm:prSet presAssocID="{1535FE8D-ECE2-4590-AED1-67F08F16203E}" presName="parentText" presStyleLbl="node1" presStyleIdx="4" presStyleCnt="5">
        <dgm:presLayoutVars>
          <dgm:chMax val="0"/>
          <dgm:bulletEnabled val="1"/>
        </dgm:presLayoutVars>
      </dgm:prSet>
      <dgm:spPr/>
    </dgm:pt>
  </dgm:ptLst>
  <dgm:cxnLst>
    <dgm:cxn modelId="{5A625902-0C0B-4EFA-8D07-BCB4C8F27944}" type="presOf" srcId="{DA36CF05-F981-44E2-8663-587D24513A81}" destId="{93EC9C13-15B6-4D48-A71B-9BCF4D635B3F}" srcOrd="0" destOrd="0" presId="urn:microsoft.com/office/officeart/2005/8/layout/vList2"/>
    <dgm:cxn modelId="{76279D1B-9B6C-4AAB-A12D-A7FC55889555}" srcId="{998100C2-2C49-4654-8116-139BD00091E1}" destId="{29F28978-FC54-444A-B828-68E20316FF58}" srcOrd="0" destOrd="0" parTransId="{9FB74553-A107-4EC5-A56B-3F6A0EB0CDA0}" sibTransId="{28B87456-DCC4-4CB7-9CD1-FC4F71065620}"/>
    <dgm:cxn modelId="{4B0F5D2A-8C69-42AA-A6B5-32ED9BD6C252}" type="presOf" srcId="{E843F6FE-6253-494E-A92A-C3EC3253F005}" destId="{D990B92A-2AF7-4FB3-B47F-024EBF085373}" srcOrd="0" destOrd="0" presId="urn:microsoft.com/office/officeart/2005/8/layout/vList2"/>
    <dgm:cxn modelId="{54A73C6C-B698-4B19-B735-A08571E7B6BD}" srcId="{998100C2-2C49-4654-8116-139BD00091E1}" destId="{D5819602-9609-41DD-98E2-B6A54605B444}" srcOrd="2" destOrd="0" parTransId="{BB34DC58-D60D-4E94-92D6-575564114485}" sibTransId="{6BD5A8A0-8AB3-49D9-8A79-C219F310F8DB}"/>
    <dgm:cxn modelId="{2AFC3E80-E726-4966-8E2D-7241407D84D1}" srcId="{998100C2-2C49-4654-8116-139BD00091E1}" destId="{E843F6FE-6253-494E-A92A-C3EC3253F005}" srcOrd="3" destOrd="0" parTransId="{89E1AF66-051F-48C2-9B76-2FDCD690BEE8}" sibTransId="{DD2104BC-88CC-4581-BCCF-42A39A084576}"/>
    <dgm:cxn modelId="{6D34818E-6163-48B7-960D-A73379B7310C}" type="presOf" srcId="{1535FE8D-ECE2-4590-AED1-67F08F16203E}" destId="{A1BD3C8F-C40C-4531-8208-48ECE638133E}" srcOrd="0" destOrd="0" presId="urn:microsoft.com/office/officeart/2005/8/layout/vList2"/>
    <dgm:cxn modelId="{52F9C999-D664-48B0-B06D-0964FF562C15}" srcId="{998100C2-2C49-4654-8116-139BD00091E1}" destId="{DA36CF05-F981-44E2-8663-587D24513A81}" srcOrd="1" destOrd="0" parTransId="{A557DEE4-2BC4-4D63-828B-47AE5551D412}" sibTransId="{06F2F1D3-20A5-47B0-AB10-35C6BD774A4C}"/>
    <dgm:cxn modelId="{2A874AA3-DDF6-4C88-B435-A7CAAD67F11D}" type="presOf" srcId="{998100C2-2C49-4654-8116-139BD00091E1}" destId="{58648CED-EC64-42E6-83F4-84CBE99250C7}" srcOrd="0" destOrd="0" presId="urn:microsoft.com/office/officeart/2005/8/layout/vList2"/>
    <dgm:cxn modelId="{2F8E2AA6-96EF-48D6-AAA6-FEECB596AB31}" srcId="{998100C2-2C49-4654-8116-139BD00091E1}" destId="{1535FE8D-ECE2-4590-AED1-67F08F16203E}" srcOrd="4" destOrd="0" parTransId="{DB0DFAEC-1987-43D8-BD6C-7BB83C96E339}" sibTransId="{6114858B-C1AC-4F8B-8E83-2B41DA63AC79}"/>
    <dgm:cxn modelId="{CB01DACB-81A7-41B9-BD48-43D57DA92C36}" type="presOf" srcId="{29F28978-FC54-444A-B828-68E20316FF58}" destId="{57A8647F-BBBB-44B4-B0F0-4FFBFA9DAF1D}" srcOrd="0" destOrd="0" presId="urn:microsoft.com/office/officeart/2005/8/layout/vList2"/>
    <dgm:cxn modelId="{A326F5DD-7172-44C1-B460-5900E504DF1C}" type="presOf" srcId="{D5819602-9609-41DD-98E2-B6A54605B444}" destId="{BF16AD57-76B6-4E47-A996-48B998507554}" srcOrd="0" destOrd="0" presId="urn:microsoft.com/office/officeart/2005/8/layout/vList2"/>
    <dgm:cxn modelId="{B4F3B7B1-530C-4196-883D-08122E55400D}" type="presParOf" srcId="{58648CED-EC64-42E6-83F4-84CBE99250C7}" destId="{57A8647F-BBBB-44B4-B0F0-4FFBFA9DAF1D}" srcOrd="0" destOrd="0" presId="urn:microsoft.com/office/officeart/2005/8/layout/vList2"/>
    <dgm:cxn modelId="{21EC3EA7-6873-43C2-8618-3B8CC03D6303}" type="presParOf" srcId="{58648CED-EC64-42E6-83F4-84CBE99250C7}" destId="{0EF40715-A790-458B-8CCE-247B1B9108E2}" srcOrd="1" destOrd="0" presId="urn:microsoft.com/office/officeart/2005/8/layout/vList2"/>
    <dgm:cxn modelId="{754DD649-A553-4AD7-A021-FF00AB0C64DF}" type="presParOf" srcId="{58648CED-EC64-42E6-83F4-84CBE99250C7}" destId="{93EC9C13-15B6-4D48-A71B-9BCF4D635B3F}" srcOrd="2" destOrd="0" presId="urn:microsoft.com/office/officeart/2005/8/layout/vList2"/>
    <dgm:cxn modelId="{D97BAB26-7E1F-4B2C-B087-7B2B29336413}" type="presParOf" srcId="{58648CED-EC64-42E6-83F4-84CBE99250C7}" destId="{0281B902-C89E-46A9-BB99-777227E959A0}" srcOrd="3" destOrd="0" presId="urn:microsoft.com/office/officeart/2005/8/layout/vList2"/>
    <dgm:cxn modelId="{E84455C6-FCA9-44F3-A11A-D66041A5212A}" type="presParOf" srcId="{58648CED-EC64-42E6-83F4-84CBE99250C7}" destId="{BF16AD57-76B6-4E47-A996-48B998507554}" srcOrd="4" destOrd="0" presId="urn:microsoft.com/office/officeart/2005/8/layout/vList2"/>
    <dgm:cxn modelId="{F383F985-BD82-4210-AB37-C3B1A50218A1}" type="presParOf" srcId="{58648CED-EC64-42E6-83F4-84CBE99250C7}" destId="{2638584C-5FBE-4DED-9C79-E467057ECDFD}" srcOrd="5" destOrd="0" presId="urn:microsoft.com/office/officeart/2005/8/layout/vList2"/>
    <dgm:cxn modelId="{70C22C80-BA3B-493A-99EC-5EB9EBD2E545}" type="presParOf" srcId="{58648CED-EC64-42E6-83F4-84CBE99250C7}" destId="{D990B92A-2AF7-4FB3-B47F-024EBF085373}" srcOrd="6" destOrd="0" presId="urn:microsoft.com/office/officeart/2005/8/layout/vList2"/>
    <dgm:cxn modelId="{478A3030-94EE-42AA-BFBF-254BD778D4DE}" type="presParOf" srcId="{58648CED-EC64-42E6-83F4-84CBE99250C7}" destId="{9076A22A-677F-4729-905A-8A30FD17EC4E}" srcOrd="7" destOrd="0" presId="urn:microsoft.com/office/officeart/2005/8/layout/vList2"/>
    <dgm:cxn modelId="{AEE7FD23-295E-4484-B9BA-4595FBC5980A}" type="presParOf" srcId="{58648CED-EC64-42E6-83F4-84CBE99250C7}" destId="{A1BD3C8F-C40C-4531-8208-48ECE638133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CB025-1FAC-4D5E-A0B2-790E59C63030}">
      <dsp:nvSpPr>
        <dsp:cNvPr id="0" name=""/>
        <dsp:cNvSpPr/>
      </dsp:nvSpPr>
      <dsp:spPr>
        <a:xfrm>
          <a:off x="0" y="0"/>
          <a:ext cx="7484601" cy="72409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Linear relationship : between the dependent and the independent variables. </a:t>
          </a:r>
          <a:endParaRPr lang="en-US" sz="2000" kern="1200"/>
        </a:p>
      </dsp:txBody>
      <dsp:txXfrm>
        <a:off x="21208" y="21208"/>
        <a:ext cx="6618532" cy="681674"/>
      </dsp:txXfrm>
    </dsp:sp>
    <dsp:sp modelId="{69A92D3E-1DF2-40B3-867E-9B9B4F20346D}">
      <dsp:nvSpPr>
        <dsp:cNvPr id="0" name=""/>
        <dsp:cNvSpPr/>
      </dsp:nvSpPr>
      <dsp:spPr>
        <a:xfrm>
          <a:off x="558915" y="824658"/>
          <a:ext cx="7484601" cy="724090"/>
        </a:xfrm>
        <a:prstGeom prst="roundRect">
          <a:avLst>
            <a:gd name="adj" fmla="val 10000"/>
          </a:avLst>
        </a:prstGeom>
        <a:solidFill>
          <a:schemeClr val="accent2">
            <a:hueOff val="-1835281"/>
            <a:satOff val="8098"/>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No Multicollinearity The independent variables shouldn’t be correlated</a:t>
          </a:r>
          <a:endParaRPr lang="en-US" sz="2000" kern="1200"/>
        </a:p>
      </dsp:txBody>
      <dsp:txXfrm>
        <a:off x="580123" y="845866"/>
        <a:ext cx="6412611" cy="681674"/>
      </dsp:txXfrm>
    </dsp:sp>
    <dsp:sp modelId="{C81DB646-C284-4DEC-B4A5-2CB61CC5B48C}">
      <dsp:nvSpPr>
        <dsp:cNvPr id="0" name=""/>
        <dsp:cNvSpPr/>
      </dsp:nvSpPr>
      <dsp:spPr>
        <a:xfrm>
          <a:off x="1117830" y="1649317"/>
          <a:ext cx="7484601" cy="724090"/>
        </a:xfrm>
        <a:prstGeom prst="roundRect">
          <a:avLst>
            <a:gd name="adj" fmla="val 10000"/>
          </a:avLst>
        </a:prstGeom>
        <a:solidFill>
          <a:schemeClr val="accent2">
            <a:hueOff val="-3670562"/>
            <a:satOff val="16196"/>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Homoscedasticity :</a:t>
          </a:r>
          <a:r>
            <a:rPr lang="en-US" sz="2000" i="0" kern="1200"/>
            <a:t> Residuals have constant variance at every level of x.</a:t>
          </a:r>
          <a:endParaRPr lang="en-US" sz="2000" kern="1200"/>
        </a:p>
      </dsp:txBody>
      <dsp:txXfrm>
        <a:off x="1139038" y="1670525"/>
        <a:ext cx="6412611" cy="681674"/>
      </dsp:txXfrm>
    </dsp:sp>
    <dsp:sp modelId="{AB753B6D-5851-4A6F-A70E-B467323CBA55}">
      <dsp:nvSpPr>
        <dsp:cNvPr id="0" name=""/>
        <dsp:cNvSpPr/>
      </dsp:nvSpPr>
      <dsp:spPr>
        <a:xfrm>
          <a:off x="1676745" y="2473975"/>
          <a:ext cx="7484601" cy="724090"/>
        </a:xfrm>
        <a:prstGeom prst="roundRect">
          <a:avLst>
            <a:gd name="adj" fmla="val 10000"/>
          </a:avLst>
        </a:prstGeom>
        <a:solidFill>
          <a:schemeClr val="accent2">
            <a:hueOff val="-5505844"/>
            <a:satOff val="24295"/>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Normal distribution of error terms</a:t>
          </a:r>
          <a:endParaRPr lang="en-US" sz="2000" kern="1200"/>
        </a:p>
      </dsp:txBody>
      <dsp:txXfrm>
        <a:off x="1697953" y="2495183"/>
        <a:ext cx="6412611" cy="681674"/>
      </dsp:txXfrm>
    </dsp:sp>
    <dsp:sp modelId="{F1BF9C51-A820-4479-82E5-1F4D5E501370}">
      <dsp:nvSpPr>
        <dsp:cNvPr id="0" name=""/>
        <dsp:cNvSpPr/>
      </dsp:nvSpPr>
      <dsp:spPr>
        <a:xfrm>
          <a:off x="2235660" y="3298634"/>
          <a:ext cx="7484601" cy="724090"/>
        </a:xfrm>
        <a:prstGeom prst="roundRect">
          <a:avLst>
            <a:gd name="adj" fmla="val 10000"/>
          </a:avLst>
        </a:prstGeom>
        <a:solidFill>
          <a:schemeClr val="accent2">
            <a:hueOff val="-7341125"/>
            <a:satOff val="32393"/>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No auto-correlation</a:t>
          </a:r>
          <a:endParaRPr lang="en-US" sz="2000" kern="1200"/>
        </a:p>
      </dsp:txBody>
      <dsp:txXfrm>
        <a:off x="2256868" y="3319842"/>
        <a:ext cx="6412611" cy="681674"/>
      </dsp:txXfrm>
    </dsp:sp>
    <dsp:sp modelId="{D41764D7-46CC-4F69-A972-1EB78DF3DF6C}">
      <dsp:nvSpPr>
        <dsp:cNvPr id="0" name=""/>
        <dsp:cNvSpPr/>
      </dsp:nvSpPr>
      <dsp:spPr>
        <a:xfrm>
          <a:off x="7013942" y="528988"/>
          <a:ext cx="470658" cy="470658"/>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119840" y="528988"/>
        <a:ext cx="258862" cy="354170"/>
      </dsp:txXfrm>
    </dsp:sp>
    <dsp:sp modelId="{907D1809-C5EC-4A2E-87C7-F15E7CBF5EDA}">
      <dsp:nvSpPr>
        <dsp:cNvPr id="0" name=""/>
        <dsp:cNvSpPr/>
      </dsp:nvSpPr>
      <dsp:spPr>
        <a:xfrm>
          <a:off x="7572857" y="1353646"/>
          <a:ext cx="470658" cy="470658"/>
        </a:xfrm>
        <a:prstGeom prst="downArrow">
          <a:avLst>
            <a:gd name="adj1" fmla="val 55000"/>
            <a:gd name="adj2" fmla="val 45000"/>
          </a:avLst>
        </a:prstGeom>
        <a:solidFill>
          <a:schemeClr val="accent2">
            <a:tint val="40000"/>
            <a:alpha val="90000"/>
            <a:hueOff val="-2468471"/>
            <a:satOff val="8949"/>
            <a:lumOff val="-238"/>
            <a:alphaOff val="0"/>
          </a:schemeClr>
        </a:solidFill>
        <a:ln w="15875" cap="flat" cmpd="sng" algn="ctr">
          <a:solidFill>
            <a:schemeClr val="accent2">
              <a:tint val="40000"/>
              <a:alpha val="90000"/>
              <a:hueOff val="-2468471"/>
              <a:satOff val="8949"/>
              <a:lumOff val="-2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678755" y="1353646"/>
        <a:ext cx="258862" cy="354170"/>
      </dsp:txXfrm>
    </dsp:sp>
    <dsp:sp modelId="{13EAA8ED-20B4-486D-9BB0-9B2B3D85DD3D}">
      <dsp:nvSpPr>
        <dsp:cNvPr id="0" name=""/>
        <dsp:cNvSpPr/>
      </dsp:nvSpPr>
      <dsp:spPr>
        <a:xfrm>
          <a:off x="8131773" y="2166237"/>
          <a:ext cx="470658" cy="470658"/>
        </a:xfrm>
        <a:prstGeom prst="downArrow">
          <a:avLst>
            <a:gd name="adj1" fmla="val 55000"/>
            <a:gd name="adj2" fmla="val 45000"/>
          </a:avLst>
        </a:prstGeom>
        <a:solidFill>
          <a:schemeClr val="accent2">
            <a:tint val="40000"/>
            <a:alpha val="90000"/>
            <a:hueOff val="-4936942"/>
            <a:satOff val="17898"/>
            <a:lumOff val="-476"/>
            <a:alphaOff val="0"/>
          </a:schemeClr>
        </a:solidFill>
        <a:ln w="15875" cap="flat" cmpd="sng" algn="ctr">
          <a:solidFill>
            <a:schemeClr val="accent2">
              <a:tint val="40000"/>
              <a:alpha val="90000"/>
              <a:hueOff val="-4936942"/>
              <a:satOff val="17898"/>
              <a:lumOff val="-4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237671" y="2166237"/>
        <a:ext cx="258862" cy="354170"/>
      </dsp:txXfrm>
    </dsp:sp>
    <dsp:sp modelId="{76987B4B-D49C-47C8-8F61-37E2C820916F}">
      <dsp:nvSpPr>
        <dsp:cNvPr id="0" name=""/>
        <dsp:cNvSpPr/>
      </dsp:nvSpPr>
      <dsp:spPr>
        <a:xfrm>
          <a:off x="8690688" y="2998941"/>
          <a:ext cx="470658" cy="470658"/>
        </a:xfrm>
        <a:prstGeom prst="downArrow">
          <a:avLst>
            <a:gd name="adj1" fmla="val 55000"/>
            <a:gd name="adj2" fmla="val 45000"/>
          </a:avLst>
        </a:prstGeom>
        <a:solidFill>
          <a:schemeClr val="accent2">
            <a:tint val="40000"/>
            <a:alpha val="90000"/>
            <a:hueOff val="-7405413"/>
            <a:satOff val="26847"/>
            <a:lumOff val="-714"/>
            <a:alphaOff val="0"/>
          </a:schemeClr>
        </a:solidFill>
        <a:ln w="15875" cap="flat" cmpd="sng" algn="ctr">
          <a:solidFill>
            <a:schemeClr val="accent2">
              <a:tint val="40000"/>
              <a:alpha val="90000"/>
              <a:hueOff val="-7405413"/>
              <a:satOff val="26847"/>
              <a:lumOff val="-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796586" y="2998941"/>
        <a:ext cx="258862" cy="354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647F-BBBB-44B4-B0F0-4FFBFA9DAF1D}">
      <dsp:nvSpPr>
        <dsp:cNvPr id="0" name=""/>
        <dsp:cNvSpPr/>
      </dsp:nvSpPr>
      <dsp:spPr>
        <a:xfrm>
          <a:off x="0" y="108029"/>
          <a:ext cx="5678424" cy="9499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True, False, Positive, Negative</a:t>
          </a:r>
          <a:endParaRPr lang="en-US" sz="1900" kern="1200"/>
        </a:p>
      </dsp:txBody>
      <dsp:txXfrm>
        <a:off x="46372" y="154401"/>
        <a:ext cx="5585680" cy="857197"/>
      </dsp:txXfrm>
    </dsp:sp>
    <dsp:sp modelId="{93EC9C13-15B6-4D48-A71B-9BCF4D635B3F}">
      <dsp:nvSpPr>
        <dsp:cNvPr id="0" name=""/>
        <dsp:cNvSpPr/>
      </dsp:nvSpPr>
      <dsp:spPr>
        <a:xfrm>
          <a:off x="0" y="1112691"/>
          <a:ext cx="5678424" cy="9499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True Positives (TP):</a:t>
          </a:r>
          <a:r>
            <a:rPr lang="en-US" sz="1900" b="0" i="0" kern="1200"/>
            <a:t> The model predicts a customer will take a loan and the customer actually takes a loan.</a:t>
          </a:r>
          <a:endParaRPr lang="en-US" sz="1900" kern="1200"/>
        </a:p>
      </dsp:txBody>
      <dsp:txXfrm>
        <a:off x="46372" y="1159063"/>
        <a:ext cx="5585680" cy="857197"/>
      </dsp:txXfrm>
    </dsp:sp>
    <dsp:sp modelId="{BF16AD57-76B6-4E47-A996-48B998507554}">
      <dsp:nvSpPr>
        <dsp:cNvPr id="0" name=""/>
        <dsp:cNvSpPr/>
      </dsp:nvSpPr>
      <dsp:spPr>
        <a:xfrm>
          <a:off x="0" y="2117353"/>
          <a:ext cx="5678424" cy="9499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True Negatives (TN): </a:t>
          </a:r>
          <a:r>
            <a:rPr lang="en-US" sz="1900" b="0" i="0" kern="1200"/>
            <a:t>The model predicts a customer will not take a loan and the customer actually does not take a loan.</a:t>
          </a:r>
          <a:endParaRPr lang="en-US" sz="1900" kern="1200"/>
        </a:p>
      </dsp:txBody>
      <dsp:txXfrm>
        <a:off x="46372" y="2163725"/>
        <a:ext cx="5585680" cy="857197"/>
      </dsp:txXfrm>
    </dsp:sp>
    <dsp:sp modelId="{D990B92A-2AF7-4FB3-B47F-024EBF085373}">
      <dsp:nvSpPr>
        <dsp:cNvPr id="0" name=""/>
        <dsp:cNvSpPr/>
      </dsp:nvSpPr>
      <dsp:spPr>
        <a:xfrm>
          <a:off x="0" y="3122014"/>
          <a:ext cx="5678424" cy="9499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False Positives (FP):</a:t>
          </a:r>
          <a:r>
            <a:rPr lang="en-US" sz="1900" b="0" i="0" kern="1200"/>
            <a:t> The model predicts a customer will take a loan, but the customer actually does not take a loan.</a:t>
          </a:r>
          <a:endParaRPr lang="en-US" sz="1900" kern="1200"/>
        </a:p>
      </dsp:txBody>
      <dsp:txXfrm>
        <a:off x="46372" y="3168386"/>
        <a:ext cx="5585680" cy="857197"/>
      </dsp:txXfrm>
    </dsp:sp>
    <dsp:sp modelId="{A1BD3C8F-C40C-4531-8208-48ECE638133E}">
      <dsp:nvSpPr>
        <dsp:cNvPr id="0" name=""/>
        <dsp:cNvSpPr/>
      </dsp:nvSpPr>
      <dsp:spPr>
        <a:xfrm>
          <a:off x="0" y="4126676"/>
          <a:ext cx="5678424" cy="9499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False Negatives (FN):</a:t>
          </a:r>
          <a:r>
            <a:rPr lang="en-US" sz="1900" b="0" i="0" kern="1200"/>
            <a:t> The model predicts a customer will not take a loan, but the customer actually takes a loan.</a:t>
          </a:r>
          <a:endParaRPr lang="en-US" sz="1900" kern="1200"/>
        </a:p>
      </dsp:txBody>
      <dsp:txXfrm>
        <a:off x="46372" y="4173048"/>
        <a:ext cx="5585680" cy="85719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04AF36-1603-464D-A49E-8C1D7481973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5E4B6-0E04-456D-B539-B68F2471EE7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6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4AF36-1603-464D-A49E-8C1D7481973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302607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4AF36-1603-464D-A49E-8C1D7481973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5E4B6-0E04-456D-B539-B68F2471EE7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1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4AF36-1603-464D-A49E-8C1D7481973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132164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4AF36-1603-464D-A49E-8C1D7481973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5E4B6-0E04-456D-B539-B68F2471EE7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63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4AF36-1603-464D-A49E-8C1D7481973B}"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422669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4AF36-1603-464D-A49E-8C1D7481973B}"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308712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4AF36-1603-464D-A49E-8C1D7481973B}"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143169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AF36-1603-464D-A49E-8C1D7481973B}"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155284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4AF36-1603-464D-A49E-8C1D7481973B}"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5E4B6-0E04-456D-B539-B68F2471EE75}" type="slidenum">
              <a:rPr lang="en-US" smtClean="0"/>
              <a:t>‹#›</a:t>
            </a:fld>
            <a:endParaRPr lang="en-US"/>
          </a:p>
        </p:txBody>
      </p:sp>
    </p:spTree>
    <p:extLst>
      <p:ext uri="{BB962C8B-B14F-4D97-AF65-F5344CB8AC3E}">
        <p14:creationId xmlns:p14="http://schemas.microsoft.com/office/powerpoint/2010/main" val="8928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4AF36-1603-464D-A49E-8C1D7481973B}"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5E4B6-0E04-456D-B539-B68F2471EE75}"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7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504AF36-1603-464D-A49E-8C1D7481973B}" type="datetimeFigureOut">
              <a:rPr lang="en-US" smtClean="0"/>
              <a:t>9/20/2022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C5E4B6-0E04-456D-B539-B68F2471EE7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73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27FE-DC9F-46E4-9101-862F70818C77}"/>
              </a:ext>
            </a:extLst>
          </p:cNvPr>
          <p:cNvSpPr>
            <a:spLocks noGrp="1"/>
          </p:cNvSpPr>
          <p:nvPr>
            <p:ph type="ctrTitle"/>
          </p:nvPr>
        </p:nvSpPr>
        <p:spPr/>
        <p:txBody>
          <a:bodyPr>
            <a:normAutofit fontScale="90000"/>
          </a:bodyPr>
          <a:lstStyle/>
          <a:p>
            <a:r>
              <a:rPr lang="en-US" b="1" i="0" dirty="0">
                <a:solidFill>
                  <a:srgbClr val="111111"/>
                </a:solidFill>
                <a:effectLst/>
                <a:latin typeface="Roboto" panose="02000000000000000000" pitchFamily="2" charset="0"/>
              </a:rPr>
              <a:t>Assumptions of Linear Regression</a:t>
            </a:r>
            <a:br>
              <a:rPr lang="en-US" b="0" i="0" dirty="0">
                <a:solidFill>
                  <a:srgbClr val="111111"/>
                </a:solidFill>
                <a:effectLst/>
                <a:latin typeface="Cabin-semi-bold"/>
              </a:rPr>
            </a:br>
            <a:endParaRPr lang="en-US" dirty="0"/>
          </a:p>
        </p:txBody>
      </p:sp>
      <p:sp>
        <p:nvSpPr>
          <p:cNvPr id="3" name="Subtitle 2">
            <a:extLst>
              <a:ext uri="{FF2B5EF4-FFF2-40B4-BE49-F238E27FC236}">
                <a16:creationId xmlns:a16="http://schemas.microsoft.com/office/drawing/2014/main" id="{06CAF95E-7669-4D75-996F-3797163C803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041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712B-8945-4A8B-B9DA-1240C3823D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6827D3-BD18-4FA1-A9BF-74B340E704BC}"/>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4DC87BA4-C2DE-4139-AE2A-C68F295C0F1B}"/>
              </a:ext>
            </a:extLst>
          </p:cNvPr>
          <p:cNvSpPr>
            <a:spLocks noGrp="1"/>
          </p:cNvSpPr>
          <p:nvPr>
            <p:ph type="body" sz="half" idx="2"/>
          </p:nvPr>
        </p:nvSpPr>
        <p:spPr/>
        <p:txBody>
          <a:bodyPr/>
          <a:lstStyle/>
          <a:p>
            <a:r>
              <a:rPr lang="en-US" b="0" i="0" dirty="0">
                <a:solidFill>
                  <a:srgbClr val="292929"/>
                </a:solidFill>
                <a:effectLst/>
                <a:latin typeface="source-serif-pro"/>
              </a:rPr>
              <a:t>imbalanced it would not be the right metric to check the model performance.</a:t>
            </a:r>
            <a:endParaRPr lang="en-US" dirty="0"/>
          </a:p>
        </p:txBody>
      </p:sp>
      <p:pic>
        <p:nvPicPr>
          <p:cNvPr id="6" name="Picture 5">
            <a:extLst>
              <a:ext uri="{FF2B5EF4-FFF2-40B4-BE49-F238E27FC236}">
                <a16:creationId xmlns:a16="http://schemas.microsoft.com/office/drawing/2014/main" id="{C8A3FDCC-E671-4DAB-A2D2-1BB5C42EAEEB}"/>
              </a:ext>
            </a:extLst>
          </p:cNvPr>
          <p:cNvPicPr>
            <a:picLocks noChangeAspect="1"/>
          </p:cNvPicPr>
          <p:nvPr/>
        </p:nvPicPr>
        <p:blipFill>
          <a:blip r:embed="rId2"/>
          <a:stretch>
            <a:fillRect/>
          </a:stretch>
        </p:blipFill>
        <p:spPr>
          <a:xfrm>
            <a:off x="6505575" y="2386012"/>
            <a:ext cx="4662297" cy="2085975"/>
          </a:xfrm>
          <a:prstGeom prst="rect">
            <a:avLst/>
          </a:prstGeom>
        </p:spPr>
      </p:pic>
    </p:spTree>
    <p:extLst>
      <p:ext uri="{BB962C8B-B14F-4D97-AF65-F5344CB8AC3E}">
        <p14:creationId xmlns:p14="http://schemas.microsoft.com/office/powerpoint/2010/main" val="257278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4F4AF38-8AAD-4B65-9274-0033CABC4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80BE9B-2849-495A-AB0E-E80D71B32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FCD86-7770-44CA-9F1F-C09460EF4348}"/>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sz="3100" b="0" i="0" kern="1200" cap="all" spc="100" baseline="0">
                <a:solidFill>
                  <a:srgbClr val="FFFFFF"/>
                </a:solidFill>
                <a:effectLst/>
                <a:latin typeface="+mj-lt"/>
                <a:ea typeface="+mj-ea"/>
                <a:cs typeface="+mj-cs"/>
              </a:rPr>
              <a:t>Recall, also known as </a:t>
            </a:r>
            <a:r>
              <a:rPr lang="en-US" sz="3100" b="0" i="1" kern="1200" cap="all" spc="100" baseline="0">
                <a:solidFill>
                  <a:srgbClr val="FFFFFF"/>
                </a:solidFill>
                <a:effectLst/>
                <a:latin typeface="+mj-lt"/>
                <a:ea typeface="+mj-ea"/>
                <a:cs typeface="+mj-cs"/>
              </a:rPr>
              <a:t>Sensitivity</a:t>
            </a:r>
            <a:r>
              <a:rPr lang="en-US" sz="3100" b="0" i="0" kern="1200" cap="all" spc="100" baseline="0">
                <a:solidFill>
                  <a:srgbClr val="FFFFFF"/>
                </a:solidFill>
                <a:effectLst/>
                <a:latin typeface="+mj-lt"/>
                <a:ea typeface="+mj-ea"/>
                <a:cs typeface="+mj-cs"/>
              </a:rPr>
              <a:t> or </a:t>
            </a:r>
            <a:r>
              <a:rPr lang="en-US" sz="3100" b="0" i="1" kern="1200" cap="all" spc="100" baseline="0">
                <a:solidFill>
                  <a:srgbClr val="FFFFFF"/>
                </a:solidFill>
                <a:effectLst/>
                <a:latin typeface="+mj-lt"/>
                <a:ea typeface="+mj-ea"/>
                <a:cs typeface="+mj-cs"/>
              </a:rPr>
              <a:t>True Positive Rate (TPR)</a:t>
            </a:r>
            <a:endParaRPr lang="en-US" sz="3100" kern="1200" cap="all" spc="100" baseline="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F0FF00DD-8191-4EFD-B1E0-251302F7615B}"/>
              </a:ext>
            </a:extLst>
          </p:cNvPr>
          <p:cNvSpPr>
            <a:spLocks noGrp="1"/>
          </p:cNvSpPr>
          <p:nvPr>
            <p:ph type="body" sz="half" idx="2"/>
          </p:nvPr>
        </p:nvSpPr>
        <p:spPr>
          <a:xfrm>
            <a:off x="4699818" y="640080"/>
            <a:ext cx="7172138" cy="3745107"/>
          </a:xfrm>
        </p:spPr>
        <p:txBody>
          <a:bodyPr vert="horz" lIns="45720" tIns="45720" rIns="45720" bIns="45720" rtlCol="0">
            <a:normAutofit/>
          </a:bodyPr>
          <a:lstStyle/>
          <a:p>
            <a:pPr>
              <a:lnSpc>
                <a:spcPct val="90000"/>
              </a:lnSpc>
            </a:pPr>
            <a:r>
              <a:rPr lang="en-US" b="0" i="0">
                <a:effectLst/>
              </a:rPr>
              <a:t>measures of all the actual 1’s how many we predicted 1. It is the ratio of positive instances that are correctly classified as positive.</a:t>
            </a:r>
          </a:p>
          <a:p>
            <a:pPr>
              <a:lnSpc>
                <a:spcPct val="90000"/>
              </a:lnSpc>
            </a:pPr>
            <a:endParaRPr lang="en-US"/>
          </a:p>
          <a:p>
            <a:pPr>
              <a:lnSpc>
                <a:spcPct val="90000"/>
              </a:lnSpc>
            </a:pPr>
            <a:r>
              <a:rPr lang="en-US" b="0" i="0">
                <a:effectLst/>
              </a:rPr>
              <a:t>Recall score of the model is very low 63%, which means the model failed to predict 37 potential customers out of every 100 customers.</a:t>
            </a:r>
            <a:endParaRPr lang="en-US"/>
          </a:p>
        </p:txBody>
      </p:sp>
      <p:pic>
        <p:nvPicPr>
          <p:cNvPr id="6" name="Content Placeholder 5">
            <a:extLst>
              <a:ext uri="{FF2B5EF4-FFF2-40B4-BE49-F238E27FC236}">
                <a16:creationId xmlns:a16="http://schemas.microsoft.com/office/drawing/2014/main" id="{8D362EC8-D405-404A-8873-DBB97AA3DAE2}"/>
              </a:ext>
            </a:extLst>
          </p:cNvPr>
          <p:cNvPicPr>
            <a:picLocks noGrp="1" noChangeAspect="1"/>
          </p:cNvPicPr>
          <p:nvPr>
            <p:ph idx="1"/>
          </p:nvPr>
        </p:nvPicPr>
        <p:blipFill>
          <a:blip r:embed="rId2"/>
          <a:stretch>
            <a:fillRect/>
          </a:stretch>
        </p:blipFill>
        <p:spPr>
          <a:xfrm>
            <a:off x="6159549" y="4553084"/>
            <a:ext cx="4260686" cy="1685977"/>
          </a:xfrm>
          <a:prstGeom prst="rect">
            <a:avLst/>
          </a:prstGeom>
        </p:spPr>
      </p:pic>
    </p:spTree>
    <p:extLst>
      <p:ext uri="{BB962C8B-B14F-4D97-AF65-F5344CB8AC3E}">
        <p14:creationId xmlns:p14="http://schemas.microsoft.com/office/powerpoint/2010/main" val="278545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0DAD-F985-4E37-8FB8-18C9FCB64D7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99129B7-196E-4D62-8863-6FAAEB1C3B10}"/>
              </a:ext>
            </a:extLst>
          </p:cNvPr>
          <p:cNvPicPr>
            <a:picLocks noGrp="1" noChangeAspect="1"/>
          </p:cNvPicPr>
          <p:nvPr>
            <p:ph idx="1"/>
          </p:nvPr>
        </p:nvPicPr>
        <p:blipFill>
          <a:blip r:embed="rId2"/>
          <a:stretch>
            <a:fillRect/>
          </a:stretch>
        </p:blipFill>
        <p:spPr>
          <a:xfrm>
            <a:off x="5715000" y="1381514"/>
            <a:ext cx="5678488" cy="4066396"/>
          </a:xfrm>
        </p:spPr>
      </p:pic>
      <p:sp>
        <p:nvSpPr>
          <p:cNvPr id="4" name="Text Placeholder 3">
            <a:extLst>
              <a:ext uri="{FF2B5EF4-FFF2-40B4-BE49-F238E27FC236}">
                <a16:creationId xmlns:a16="http://schemas.microsoft.com/office/drawing/2014/main" id="{8F27724E-B37D-4D8B-AA9C-F69728369A8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4550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0852-F513-4EE4-80CE-35E222F9DE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A78747-2C59-46F9-906C-A292552E275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00CF01E4-D137-47C4-8CF1-15E1DD5B90F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2009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4F4AF38-8AAD-4B65-9274-0033CABC4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80BE9B-2849-495A-AB0E-E80D71B32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7BD8D-2B8E-42DF-892D-34BC90234B5D}"/>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sz="5000" b="1" i="0" kern="1200" cap="all" spc="100" baseline="0">
                <a:solidFill>
                  <a:srgbClr val="FFFFFF"/>
                </a:solidFill>
                <a:effectLst/>
                <a:latin typeface="+mj-lt"/>
                <a:ea typeface="+mj-ea"/>
                <a:cs typeface="+mj-cs"/>
              </a:rPr>
              <a:t>F1 Score</a:t>
            </a:r>
            <a:endParaRPr lang="en-US" sz="5000" kern="1200" cap="all" spc="100" baseline="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0A80372C-57BC-406D-AA3F-1D257B5C3AC0}"/>
              </a:ext>
            </a:extLst>
          </p:cNvPr>
          <p:cNvSpPr>
            <a:spLocks noGrp="1"/>
          </p:cNvSpPr>
          <p:nvPr>
            <p:ph type="body" sz="half" idx="2"/>
          </p:nvPr>
        </p:nvSpPr>
        <p:spPr>
          <a:xfrm>
            <a:off x="4699818" y="640080"/>
            <a:ext cx="7172138" cy="3745107"/>
          </a:xfrm>
        </p:spPr>
        <p:txBody>
          <a:bodyPr vert="horz" lIns="45720" tIns="45720" rIns="45720" bIns="45720" rtlCol="0">
            <a:normAutofit/>
          </a:bodyPr>
          <a:lstStyle/>
          <a:p>
            <a:pPr>
              <a:lnSpc>
                <a:spcPct val="90000"/>
              </a:lnSpc>
            </a:pPr>
            <a:r>
              <a:rPr lang="en-US" b="0" i="0" dirty="0">
                <a:effectLst/>
              </a:rPr>
              <a:t>F1 Score is the combination of precision and recall into a single metric, harmonic mean of precision and recall. The classifier only gets a high F1 score if both precision and recall are high.</a:t>
            </a:r>
          </a:p>
          <a:p>
            <a:pPr>
              <a:lnSpc>
                <a:spcPct val="90000"/>
              </a:lnSpc>
            </a:pPr>
            <a:br>
              <a:rPr lang="en-US" dirty="0">
                <a:effectLst/>
              </a:rPr>
            </a:br>
            <a:r>
              <a:rPr lang="en-US" b="0" i="0" dirty="0">
                <a:effectLst/>
              </a:rPr>
              <a:t>F1 Score is most useful when you need to take both precision and recall into account.</a:t>
            </a:r>
          </a:p>
          <a:p>
            <a:pPr>
              <a:lnSpc>
                <a:spcPct val="90000"/>
              </a:lnSpc>
            </a:pPr>
            <a:r>
              <a:rPr lang="en-US" b="0" i="0" dirty="0">
                <a:effectLst/>
              </a:rPr>
              <a:t>Depending on the context of your data, you mostly care about precision or recall. Increasing precision reduces recall and increasing recall reduces precision; this is called the </a:t>
            </a:r>
            <a:r>
              <a:rPr lang="en-US" b="0" i="1" dirty="0">
                <a:effectLst/>
              </a:rPr>
              <a:t>precision/recall tradeoff.</a:t>
            </a:r>
            <a:endParaRPr lang="en-US" dirty="0"/>
          </a:p>
        </p:txBody>
      </p:sp>
      <p:pic>
        <p:nvPicPr>
          <p:cNvPr id="6" name="Content Placeholder 5">
            <a:extLst>
              <a:ext uri="{FF2B5EF4-FFF2-40B4-BE49-F238E27FC236}">
                <a16:creationId xmlns:a16="http://schemas.microsoft.com/office/drawing/2014/main" id="{89088E66-D652-4264-8D05-EB60C11A14F2}"/>
              </a:ext>
            </a:extLst>
          </p:cNvPr>
          <p:cNvPicPr>
            <a:picLocks noGrp="1" noChangeAspect="1"/>
          </p:cNvPicPr>
          <p:nvPr>
            <p:ph idx="1"/>
          </p:nvPr>
        </p:nvPicPr>
        <p:blipFill>
          <a:blip r:embed="rId2"/>
          <a:stretch>
            <a:fillRect/>
          </a:stretch>
        </p:blipFill>
        <p:spPr>
          <a:xfrm>
            <a:off x="4707827" y="4778166"/>
            <a:ext cx="7164131" cy="1235813"/>
          </a:xfrm>
          <a:prstGeom prst="rect">
            <a:avLst/>
          </a:prstGeom>
        </p:spPr>
      </p:pic>
    </p:spTree>
    <p:extLst>
      <p:ext uri="{BB962C8B-B14F-4D97-AF65-F5344CB8AC3E}">
        <p14:creationId xmlns:p14="http://schemas.microsoft.com/office/powerpoint/2010/main" val="28734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80BE9B-2849-495A-AB0E-E80D71B32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8506D-6945-4361-987F-BAEF830DEA78}"/>
              </a:ext>
            </a:extLst>
          </p:cNvPr>
          <p:cNvSpPr>
            <a:spLocks noGrp="1"/>
          </p:cNvSpPr>
          <p:nvPr>
            <p:ph type="title"/>
          </p:nvPr>
        </p:nvSpPr>
        <p:spPr>
          <a:xfrm>
            <a:off x="310039" y="640080"/>
            <a:ext cx="3429855" cy="5613236"/>
          </a:xfrm>
        </p:spPr>
        <p:txBody>
          <a:bodyPr anchor="ctr">
            <a:normAutofit/>
          </a:bodyPr>
          <a:lstStyle/>
          <a:p>
            <a:r>
              <a:rPr lang="en-US" b="1" i="0" dirty="0">
                <a:solidFill>
                  <a:srgbClr val="FFFFFF"/>
                </a:solidFill>
                <a:effectLst/>
                <a:latin typeface="source-serif-pro"/>
              </a:rPr>
              <a:t>Precision</a:t>
            </a:r>
            <a:endParaRPr lang="en-US" dirty="0">
              <a:solidFill>
                <a:srgbClr val="FFFFFF"/>
              </a:solidFill>
            </a:endParaRPr>
          </a:p>
        </p:txBody>
      </p:sp>
      <p:sp>
        <p:nvSpPr>
          <p:cNvPr id="3" name="Content Placeholder 2">
            <a:extLst>
              <a:ext uri="{FF2B5EF4-FFF2-40B4-BE49-F238E27FC236}">
                <a16:creationId xmlns:a16="http://schemas.microsoft.com/office/drawing/2014/main" id="{FE5B7009-2DDD-4112-A993-1C5D2DD87BA0}"/>
              </a:ext>
            </a:extLst>
          </p:cNvPr>
          <p:cNvSpPr>
            <a:spLocks noGrp="1"/>
          </p:cNvSpPr>
          <p:nvPr>
            <p:ph idx="1"/>
          </p:nvPr>
        </p:nvSpPr>
        <p:spPr>
          <a:xfrm>
            <a:off x="4699818" y="640080"/>
            <a:ext cx="7172138" cy="3745107"/>
          </a:xfrm>
        </p:spPr>
        <p:txBody>
          <a:bodyPr>
            <a:normAutofit/>
          </a:bodyPr>
          <a:lstStyle/>
          <a:p>
            <a:r>
              <a:rPr lang="en-US" b="0" i="0" dirty="0">
                <a:effectLst/>
                <a:latin typeface="source-serif-pro"/>
              </a:rPr>
              <a:t>Precision measures the accuracy of the positive predictions. It calculates of all the 1’s we predicted how many are actually 1. In other words, then it predicts positive result, how often it is correct.</a:t>
            </a:r>
          </a:p>
          <a:p>
            <a:endParaRPr lang="en-US" b="0" i="0" dirty="0">
              <a:effectLst/>
              <a:latin typeface="source-serif-pro"/>
            </a:endParaRPr>
          </a:p>
          <a:p>
            <a:r>
              <a:rPr lang="en-US" b="0" i="1" dirty="0">
                <a:solidFill>
                  <a:srgbClr val="292929"/>
                </a:solidFill>
                <a:effectLst/>
                <a:latin typeface="source-serif-pro"/>
              </a:rPr>
              <a:t>“</a:t>
            </a:r>
            <a:r>
              <a:rPr lang="en-US" b="1" i="1" dirty="0">
                <a:solidFill>
                  <a:srgbClr val="292929"/>
                </a:solidFill>
                <a:effectLst/>
                <a:latin typeface="source-serif-pro"/>
              </a:rPr>
              <a:t>Precision</a:t>
            </a:r>
            <a:r>
              <a:rPr lang="en-US" b="0" i="1" dirty="0">
                <a:solidFill>
                  <a:srgbClr val="292929"/>
                </a:solidFill>
                <a:effectLst/>
                <a:latin typeface="source-serif-pro"/>
              </a:rPr>
              <a:t> is a useful metric in cases where </a:t>
            </a:r>
            <a:r>
              <a:rPr lang="en-US" b="1" i="1" dirty="0">
                <a:solidFill>
                  <a:srgbClr val="292929"/>
                </a:solidFill>
                <a:effectLst/>
                <a:latin typeface="source-serif-pro"/>
              </a:rPr>
              <a:t>False Positive</a:t>
            </a:r>
            <a:r>
              <a:rPr lang="en-US" b="0" i="1" dirty="0">
                <a:solidFill>
                  <a:srgbClr val="292929"/>
                </a:solidFill>
                <a:effectLst/>
                <a:latin typeface="source-serif-pro"/>
              </a:rPr>
              <a:t> is a higher concern than </a:t>
            </a:r>
            <a:r>
              <a:rPr lang="en-US" b="1" i="1" dirty="0">
                <a:solidFill>
                  <a:srgbClr val="292929"/>
                </a:solidFill>
                <a:effectLst/>
                <a:latin typeface="source-serif-pro"/>
              </a:rPr>
              <a:t>False Negatives</a:t>
            </a:r>
            <a:r>
              <a:rPr lang="en-US" b="0" i="1" dirty="0">
                <a:solidFill>
                  <a:srgbClr val="292929"/>
                </a:solidFill>
                <a:effectLst/>
                <a:latin typeface="source-serif-pro"/>
              </a:rPr>
              <a:t>”</a:t>
            </a:r>
            <a:endParaRPr lang="en-US" dirty="0"/>
          </a:p>
        </p:txBody>
      </p:sp>
      <p:pic>
        <p:nvPicPr>
          <p:cNvPr id="5" name="Picture 4">
            <a:extLst>
              <a:ext uri="{FF2B5EF4-FFF2-40B4-BE49-F238E27FC236}">
                <a16:creationId xmlns:a16="http://schemas.microsoft.com/office/drawing/2014/main" id="{5FDD60C4-C797-47BE-B5C9-8E583DF5E7C4}"/>
              </a:ext>
            </a:extLst>
          </p:cNvPr>
          <p:cNvPicPr>
            <a:picLocks noChangeAspect="1"/>
          </p:cNvPicPr>
          <p:nvPr/>
        </p:nvPicPr>
        <p:blipFill>
          <a:blip r:embed="rId2"/>
          <a:stretch>
            <a:fillRect/>
          </a:stretch>
        </p:blipFill>
        <p:spPr>
          <a:xfrm>
            <a:off x="6401171" y="4553084"/>
            <a:ext cx="3777442" cy="1685977"/>
          </a:xfrm>
          <a:prstGeom prst="rect">
            <a:avLst/>
          </a:prstGeom>
        </p:spPr>
      </p:pic>
    </p:spTree>
    <p:extLst>
      <p:ext uri="{BB962C8B-B14F-4D97-AF65-F5344CB8AC3E}">
        <p14:creationId xmlns:p14="http://schemas.microsoft.com/office/powerpoint/2010/main" val="52776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F4BC-5D1D-4E55-974F-0FCA9B245B3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D103EDD-12D4-4E1D-BA72-EA6ECD9B38DE}"/>
              </a:ext>
            </a:extLst>
          </p:cNvPr>
          <p:cNvPicPr>
            <a:picLocks noGrp="1" noChangeAspect="1"/>
          </p:cNvPicPr>
          <p:nvPr>
            <p:ph idx="1"/>
          </p:nvPr>
        </p:nvPicPr>
        <p:blipFill>
          <a:blip r:embed="rId2"/>
          <a:stretch>
            <a:fillRect/>
          </a:stretch>
        </p:blipFill>
        <p:spPr>
          <a:xfrm>
            <a:off x="3241983" y="2286000"/>
            <a:ext cx="5284172" cy="4022725"/>
          </a:xfrm>
        </p:spPr>
      </p:pic>
    </p:spTree>
    <p:extLst>
      <p:ext uri="{BB962C8B-B14F-4D97-AF65-F5344CB8AC3E}">
        <p14:creationId xmlns:p14="http://schemas.microsoft.com/office/powerpoint/2010/main" val="1509813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0AD926A-6A49-4FAF-A392-4534F4E939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51136FD-BBB2-4EB4-A240-3E21EECF7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A7EA4-04A1-4262-A277-DE600C8DEFBB}"/>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algn="l"/>
            <a:endParaRPr lang="en-US" spc="100">
              <a:solidFill>
                <a:srgbClr val="FFFFFF"/>
              </a:solidFill>
            </a:endParaRPr>
          </a:p>
        </p:txBody>
      </p:sp>
      <p:cxnSp>
        <p:nvCxnSpPr>
          <p:cNvPr id="15" name="Straight Connector 14">
            <a:extLst>
              <a:ext uri="{FF2B5EF4-FFF2-40B4-BE49-F238E27FC236}">
                <a16:creationId xmlns:a16="http://schemas.microsoft.com/office/drawing/2014/main" id="{C6826B28-36B0-4CC1-8EC8-EF9B88B3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A411479-654F-4BFE-B0F6-57E94ECF18E8}"/>
              </a:ext>
            </a:extLst>
          </p:cNvPr>
          <p:cNvSpPr>
            <a:spLocks noGrp="1"/>
          </p:cNvSpPr>
          <p:nvPr>
            <p:ph type="body" sz="half" idx="2"/>
          </p:nvPr>
        </p:nvSpPr>
        <p:spPr>
          <a:xfrm>
            <a:off x="1024129" y="2286000"/>
            <a:ext cx="3791711" cy="3931920"/>
          </a:xfrm>
        </p:spPr>
        <p:txBody>
          <a:bodyPr vert="horz" lIns="45720" tIns="45720" rIns="45720" bIns="45720" rtlCol="0">
            <a:normAutofit/>
          </a:bodyPr>
          <a:lstStyle/>
          <a:p>
            <a:pPr>
              <a:lnSpc>
                <a:spcPct val="90000"/>
              </a:lnSpc>
            </a:pPr>
            <a:r>
              <a:rPr lang="en-US" b="1" i="0" dirty="0">
                <a:solidFill>
                  <a:srgbClr val="292929"/>
                </a:solidFill>
                <a:effectLst/>
                <a:latin typeface="sohne"/>
              </a:rPr>
              <a:t>confusion matrix</a:t>
            </a:r>
          </a:p>
          <a:p>
            <a:pPr>
              <a:lnSpc>
                <a:spcPct val="90000"/>
              </a:lnSpc>
            </a:pPr>
            <a:endParaRPr lang="en-US" dirty="0">
              <a:solidFill>
                <a:srgbClr val="FFFFFF"/>
              </a:solidFill>
            </a:endParaRPr>
          </a:p>
        </p:txBody>
      </p:sp>
      <p:pic>
        <p:nvPicPr>
          <p:cNvPr id="6" name="Picture Placeholder 5">
            <a:extLst>
              <a:ext uri="{FF2B5EF4-FFF2-40B4-BE49-F238E27FC236}">
                <a16:creationId xmlns:a16="http://schemas.microsoft.com/office/drawing/2014/main" id="{80061594-2BE8-49FF-9191-593222A50848}"/>
              </a:ext>
            </a:extLst>
          </p:cNvPr>
          <p:cNvPicPr>
            <a:picLocks noGrp="1" noChangeAspect="1"/>
          </p:cNvPicPr>
          <p:nvPr>
            <p:ph type="pic" idx="1"/>
          </p:nvPr>
        </p:nvPicPr>
        <p:blipFill rotWithShape="1">
          <a:blip r:embed="rId2"/>
          <a:srcRect l="7589" r="12206" b="2"/>
          <a:stretch/>
        </p:blipFill>
        <p:spPr>
          <a:xfrm>
            <a:off x="6096000" y="708451"/>
            <a:ext cx="5468548" cy="5590749"/>
          </a:xfrm>
          <a:prstGeom prst="rect">
            <a:avLst/>
          </a:prstGeom>
        </p:spPr>
      </p:pic>
    </p:spTree>
    <p:extLst>
      <p:ext uri="{BB962C8B-B14F-4D97-AF65-F5344CB8AC3E}">
        <p14:creationId xmlns:p14="http://schemas.microsoft.com/office/powerpoint/2010/main" val="32546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A93A-1642-4BE0-9392-27A0CE9398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477569-1DAB-4347-A2EE-14284F10B854}"/>
              </a:ext>
            </a:extLst>
          </p:cNvPr>
          <p:cNvPicPr>
            <a:picLocks noGrp="1" noChangeAspect="1"/>
          </p:cNvPicPr>
          <p:nvPr>
            <p:ph idx="1"/>
          </p:nvPr>
        </p:nvPicPr>
        <p:blipFill>
          <a:blip r:embed="rId2"/>
          <a:stretch>
            <a:fillRect/>
          </a:stretch>
        </p:blipFill>
        <p:spPr>
          <a:xfrm>
            <a:off x="2725119" y="2286000"/>
            <a:ext cx="6317899" cy="4022725"/>
          </a:xfrm>
        </p:spPr>
      </p:pic>
    </p:spTree>
    <p:extLst>
      <p:ext uri="{BB962C8B-B14F-4D97-AF65-F5344CB8AC3E}">
        <p14:creationId xmlns:p14="http://schemas.microsoft.com/office/powerpoint/2010/main" val="38228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CD02-159A-469B-B88A-43B5AC9A66D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5BF9FA1-D60C-4389-832F-C0A6415D81A4}"/>
              </a:ext>
            </a:extLst>
          </p:cNvPr>
          <p:cNvPicPr>
            <a:picLocks noGrp="1" noChangeAspect="1"/>
          </p:cNvPicPr>
          <p:nvPr>
            <p:ph idx="1"/>
          </p:nvPr>
        </p:nvPicPr>
        <p:blipFill>
          <a:blip r:embed="rId2"/>
          <a:stretch>
            <a:fillRect/>
          </a:stretch>
        </p:blipFill>
        <p:spPr>
          <a:xfrm>
            <a:off x="1872665" y="2286000"/>
            <a:ext cx="8022808" cy="4022725"/>
          </a:xfrm>
        </p:spPr>
      </p:pic>
    </p:spTree>
    <p:extLst>
      <p:ext uri="{BB962C8B-B14F-4D97-AF65-F5344CB8AC3E}">
        <p14:creationId xmlns:p14="http://schemas.microsoft.com/office/powerpoint/2010/main" val="381256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1C0-F645-48F6-9F20-192EBB1C737C}"/>
              </a:ext>
            </a:extLst>
          </p:cNvPr>
          <p:cNvSpPr>
            <a:spLocks noGrp="1"/>
          </p:cNvSpPr>
          <p:nvPr>
            <p:ph type="title"/>
          </p:nvPr>
        </p:nvSpPr>
        <p:spPr>
          <a:xfrm>
            <a:off x="1024128" y="585216"/>
            <a:ext cx="9720072" cy="1499616"/>
          </a:xfrm>
        </p:spPr>
        <p:txBody>
          <a:bodyPr>
            <a:normAutofit/>
          </a:bodyPr>
          <a:lstStyle/>
          <a:p>
            <a:endParaRPr lang="en-US" dirty="0"/>
          </a:p>
        </p:txBody>
      </p:sp>
      <p:graphicFrame>
        <p:nvGraphicFramePr>
          <p:cNvPr id="5" name="Content Placeholder 2">
            <a:extLst>
              <a:ext uri="{FF2B5EF4-FFF2-40B4-BE49-F238E27FC236}">
                <a16:creationId xmlns:a16="http://schemas.microsoft.com/office/drawing/2014/main" id="{1265AAE4-7668-9D3B-B54F-0BB1B8B56877}"/>
              </a:ext>
            </a:extLst>
          </p:cNvPr>
          <p:cNvGraphicFramePr>
            <a:graphicFrameLocks noGrp="1"/>
          </p:cNvGraphicFramePr>
          <p:nvPr>
            <p:ph idx="1"/>
            <p:extLst>
              <p:ext uri="{D42A27DB-BD31-4B8C-83A1-F6EECF244321}">
                <p14:modId xmlns:p14="http://schemas.microsoft.com/office/powerpoint/2010/main" val="115946576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43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D276-7EDC-4DDD-ACD7-3E1EB8CD9418}"/>
              </a:ext>
            </a:extLst>
          </p:cNvPr>
          <p:cNvSpPr>
            <a:spLocks noGrp="1"/>
          </p:cNvSpPr>
          <p:nvPr>
            <p:ph type="title"/>
          </p:nvPr>
        </p:nvSpPr>
        <p:spPr/>
        <p:txBody>
          <a:bodyPr/>
          <a:lstStyle/>
          <a:p>
            <a:r>
              <a:rPr lang="en-US" b="0" i="0" dirty="0">
                <a:solidFill>
                  <a:srgbClr val="610B4B"/>
                </a:solidFill>
                <a:effectLst/>
                <a:latin typeface="erdana"/>
              </a:rPr>
              <a:t>AUC-ROC</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634FFC10-3CE6-4D93-B55A-2CBCBE05C078}"/>
              </a:ext>
            </a:extLst>
          </p:cNvPr>
          <p:cNvSpPr>
            <a:spLocks noGrp="1"/>
          </p:cNvSpPr>
          <p:nvPr>
            <p:ph idx="1"/>
          </p:nvPr>
        </p:nvSpPr>
        <p:spPr/>
        <p:txBody>
          <a:bodyPr/>
          <a:lstStyle/>
          <a:p>
            <a:pPr algn="just"/>
            <a:r>
              <a:rPr lang="en-US" b="0" i="0" dirty="0">
                <a:solidFill>
                  <a:srgbClr val="333333"/>
                </a:solidFill>
                <a:effectLst/>
                <a:latin typeface="inter-regular"/>
              </a:rPr>
              <a:t>Sometimes we need to visualize the performance of the classification model on charts; then, we can use the AUC-ROC curve. </a:t>
            </a:r>
          </a:p>
          <a:p>
            <a:pPr algn="just"/>
            <a:r>
              <a:rPr lang="en-US" b="0" i="0" dirty="0">
                <a:solidFill>
                  <a:srgbClr val="333333"/>
                </a:solidFill>
                <a:effectLst/>
                <a:latin typeface="inter-regular"/>
              </a:rPr>
              <a:t>ROC (Receiver Operating Characteristic curve) curve. </a:t>
            </a:r>
            <a:r>
              <a:rPr lang="en-US" b="1" i="1" dirty="0">
                <a:solidFill>
                  <a:srgbClr val="333333"/>
                </a:solidFill>
                <a:effectLst/>
                <a:latin typeface="inter-bold"/>
              </a:rPr>
              <a:t>ROC represents a graph to show the performance of a classification model at different threshold levels</a:t>
            </a:r>
            <a:r>
              <a:rPr lang="en-US" b="0" i="0" dirty="0">
                <a:solidFill>
                  <a:srgbClr val="333333"/>
                </a:solidFill>
                <a:effectLst/>
                <a:latin typeface="inter-regular"/>
              </a:rPr>
              <a:t>. The curve is plotted between two parameters, which are:</a:t>
            </a:r>
          </a:p>
          <a:p>
            <a:pPr algn="just">
              <a:buFont typeface="Arial" panose="020B0604020202020204" pitchFamily="34" charset="0"/>
              <a:buChar char="•"/>
            </a:pPr>
            <a:r>
              <a:rPr lang="en-US" b="1" i="0" dirty="0">
                <a:solidFill>
                  <a:srgbClr val="000000"/>
                </a:solidFill>
                <a:effectLst/>
                <a:latin typeface="inter-bold"/>
              </a:rPr>
              <a:t>True Positive Rate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False Positive Rate</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55788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2D5D8-D1D3-49BE-A422-A44534CEC087}"/>
              </a:ext>
            </a:extLst>
          </p:cNvPr>
          <p:cNvSpPr>
            <a:spLocks noGrp="1"/>
          </p:cNvSpPr>
          <p:nvPr>
            <p:ph type="title"/>
          </p:nvPr>
        </p:nvSpPr>
        <p:spPr>
          <a:xfrm>
            <a:off x="1024129" y="585216"/>
            <a:ext cx="3779085" cy="1499616"/>
          </a:xfrm>
        </p:spPr>
        <p:txBody>
          <a:bodyPr>
            <a:normAutofit/>
          </a:bodyPr>
          <a:lstStyle/>
          <a:p>
            <a:endParaRPr lang="en-US" sz="4400">
              <a:solidFill>
                <a:schemeClr val="tx1"/>
              </a:solidFill>
            </a:endParaRPr>
          </a:p>
        </p:txBody>
      </p:sp>
      <p:cxnSp>
        <p:nvCxnSpPr>
          <p:cNvPr id="28" name="Straight Connector 27">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4477C7A-0C17-4736-962C-BB15838B8E8C}"/>
              </a:ext>
            </a:extLst>
          </p:cNvPr>
          <p:cNvPicPr>
            <a:picLocks noChangeAspect="1"/>
          </p:cNvPicPr>
          <p:nvPr/>
        </p:nvPicPr>
        <p:blipFill>
          <a:blip r:embed="rId2"/>
          <a:stretch>
            <a:fillRect/>
          </a:stretch>
        </p:blipFill>
        <p:spPr>
          <a:xfrm>
            <a:off x="5974079" y="444943"/>
            <a:ext cx="5455921" cy="2591562"/>
          </a:xfrm>
          <a:prstGeom prst="rect">
            <a:avLst/>
          </a:prstGeom>
        </p:spPr>
      </p:pic>
      <p:pic>
        <p:nvPicPr>
          <p:cNvPr id="5125" name="Picture 5" descr="Performance Metrics in Machine Learning">
            <a:extLst>
              <a:ext uri="{FF2B5EF4-FFF2-40B4-BE49-F238E27FC236}">
                <a16:creationId xmlns:a16="http://schemas.microsoft.com/office/drawing/2014/main" id="{EF74C421-7E0B-4558-B3EE-5BD92EB7A9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079" y="2567048"/>
            <a:ext cx="3792537" cy="298662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A6B4800-1F4E-4D8B-8844-B11CAEA49182}"/>
              </a:ext>
            </a:extLst>
          </p:cNvPr>
          <p:cNvSpPr txBox="1"/>
          <p:nvPr/>
        </p:nvSpPr>
        <p:spPr>
          <a:xfrm>
            <a:off x="5974079" y="4152899"/>
            <a:ext cx="5934074" cy="1200329"/>
          </a:xfrm>
          <a:prstGeom prst="rect">
            <a:avLst/>
          </a:prstGeom>
          <a:noFill/>
        </p:spPr>
        <p:txBody>
          <a:bodyPr wrap="square">
            <a:spAutoFit/>
          </a:bodyPr>
          <a:lstStyle/>
          <a:p>
            <a:r>
              <a:rPr lang="en-US" b="0" i="0" dirty="0">
                <a:solidFill>
                  <a:srgbClr val="333333"/>
                </a:solidFill>
                <a:effectLst/>
                <a:latin typeface="inter-regular"/>
              </a:rPr>
              <a:t>The value of AUC ranges from 0 to 1. It means a model with 100% wrong prediction will have an AUC of 0.0, whereas models with 100% correct predictions will have an AUC of 1.0.</a:t>
            </a:r>
            <a:endParaRPr lang="en-US" dirty="0"/>
          </a:p>
        </p:txBody>
      </p:sp>
    </p:spTree>
    <p:extLst>
      <p:ext uri="{BB962C8B-B14F-4D97-AF65-F5344CB8AC3E}">
        <p14:creationId xmlns:p14="http://schemas.microsoft.com/office/powerpoint/2010/main" val="2670270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C275-9B18-4CE7-A149-41AC6CB588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3D7E8AE-C72D-4877-91B9-1B8E9D2481DF}"/>
              </a:ext>
            </a:extLst>
          </p:cNvPr>
          <p:cNvPicPr>
            <a:picLocks noGrp="1" noChangeAspect="1"/>
          </p:cNvPicPr>
          <p:nvPr>
            <p:ph idx="1"/>
          </p:nvPr>
        </p:nvPicPr>
        <p:blipFill>
          <a:blip r:embed="rId2"/>
          <a:stretch>
            <a:fillRect/>
          </a:stretch>
        </p:blipFill>
        <p:spPr>
          <a:xfrm>
            <a:off x="2399596" y="2286000"/>
            <a:ext cx="6968946" cy="4022725"/>
          </a:xfrm>
        </p:spPr>
      </p:pic>
    </p:spTree>
    <p:extLst>
      <p:ext uri="{BB962C8B-B14F-4D97-AF65-F5344CB8AC3E}">
        <p14:creationId xmlns:p14="http://schemas.microsoft.com/office/powerpoint/2010/main" val="171533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CB35-63FB-40BF-8555-AEF78BDCECB1}"/>
              </a:ext>
            </a:extLst>
          </p:cNvPr>
          <p:cNvSpPr>
            <a:spLocks noGrp="1"/>
          </p:cNvSpPr>
          <p:nvPr>
            <p:ph type="title"/>
          </p:nvPr>
        </p:nvSpPr>
        <p:spPr/>
        <p:txBody>
          <a:bodyPr/>
          <a:lstStyle/>
          <a:p>
            <a:r>
              <a:rPr lang="en-US" b="0" i="0" dirty="0">
                <a:solidFill>
                  <a:srgbClr val="111111"/>
                </a:solidFill>
                <a:effectLst/>
                <a:latin typeface="Roboto" panose="02000000000000000000" pitchFamily="2" charset="0"/>
              </a:rPr>
              <a:t>Linear relationship</a:t>
            </a:r>
            <a:endParaRPr lang="en-US" dirty="0"/>
          </a:p>
        </p:txBody>
      </p:sp>
      <p:pic>
        <p:nvPicPr>
          <p:cNvPr id="6" name="Content Placeholder 5">
            <a:extLst>
              <a:ext uri="{FF2B5EF4-FFF2-40B4-BE49-F238E27FC236}">
                <a16:creationId xmlns:a16="http://schemas.microsoft.com/office/drawing/2014/main" id="{540B9F96-4FD4-4B20-B581-7B591913DA8A}"/>
              </a:ext>
            </a:extLst>
          </p:cNvPr>
          <p:cNvPicPr>
            <a:picLocks noGrp="1" noChangeAspect="1"/>
          </p:cNvPicPr>
          <p:nvPr>
            <p:ph idx="1"/>
          </p:nvPr>
        </p:nvPicPr>
        <p:blipFill>
          <a:blip r:embed="rId2"/>
          <a:stretch>
            <a:fillRect/>
          </a:stretch>
        </p:blipFill>
        <p:spPr>
          <a:xfrm>
            <a:off x="6892131" y="1985962"/>
            <a:ext cx="3324225" cy="2857500"/>
          </a:xfrm>
        </p:spPr>
      </p:pic>
      <p:sp>
        <p:nvSpPr>
          <p:cNvPr id="4" name="Text Placeholder 3">
            <a:extLst>
              <a:ext uri="{FF2B5EF4-FFF2-40B4-BE49-F238E27FC236}">
                <a16:creationId xmlns:a16="http://schemas.microsoft.com/office/drawing/2014/main" id="{CBE97B5C-2509-40FB-BAFA-6084BD09D458}"/>
              </a:ext>
            </a:extLst>
          </p:cNvPr>
          <p:cNvSpPr>
            <a:spLocks noGrp="1"/>
          </p:cNvSpPr>
          <p:nvPr>
            <p:ph type="body" sz="half" idx="2"/>
          </p:nvPr>
        </p:nvSpPr>
        <p:spPr/>
        <p:txBody>
          <a:bodyPr/>
          <a:lstStyle/>
          <a:p>
            <a:r>
              <a:rPr lang="en-US" b="0" i="0" dirty="0">
                <a:solidFill>
                  <a:srgbClr val="000000"/>
                </a:solidFill>
                <a:effectLst/>
                <a:latin typeface="proxima_novaregular"/>
              </a:rPr>
              <a:t>If violated </a:t>
            </a:r>
          </a:p>
          <a:p>
            <a:r>
              <a:rPr lang="en-US" dirty="0">
                <a:solidFill>
                  <a:srgbClr val="000000"/>
                </a:solidFill>
                <a:latin typeface="proxima_novaregular"/>
              </a:rPr>
              <a:t>Solution : </a:t>
            </a:r>
            <a:r>
              <a:rPr lang="en-US" b="0" i="0" dirty="0">
                <a:solidFill>
                  <a:srgbClr val="000000"/>
                </a:solidFill>
                <a:effectLst/>
                <a:latin typeface="proxima_novaregular"/>
              </a:rPr>
              <a:t>logarithmic, exponential, square root, or reciprocal either to the dependent variable, independent variable, or both. </a:t>
            </a:r>
            <a:endParaRPr lang="en-US" dirty="0"/>
          </a:p>
        </p:txBody>
      </p:sp>
    </p:spTree>
    <p:extLst>
      <p:ext uri="{BB962C8B-B14F-4D97-AF65-F5344CB8AC3E}">
        <p14:creationId xmlns:p14="http://schemas.microsoft.com/office/powerpoint/2010/main" val="415512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1DEE-A416-4B00-93E9-2E2D6AF290D5}"/>
              </a:ext>
            </a:extLst>
          </p:cNvPr>
          <p:cNvSpPr>
            <a:spLocks noGrp="1"/>
          </p:cNvSpPr>
          <p:nvPr>
            <p:ph type="title"/>
          </p:nvPr>
        </p:nvSpPr>
        <p:spPr/>
        <p:txBody>
          <a:bodyPr/>
          <a:lstStyle/>
          <a:p>
            <a:r>
              <a:rPr lang="en-US" b="1" i="0" dirty="0">
                <a:solidFill>
                  <a:srgbClr val="303133"/>
                </a:solidFill>
                <a:effectLst/>
                <a:latin typeface="-apple-system"/>
              </a:rPr>
              <a:t>No Multicollinearity</a:t>
            </a:r>
            <a:br>
              <a:rPr lang="en-US" b="1" i="0" dirty="0">
                <a:solidFill>
                  <a:srgbClr val="303133"/>
                </a:solidFill>
                <a:effectLst/>
                <a:latin typeface="-apple-system"/>
              </a:rPr>
            </a:br>
            <a:endParaRPr lang="en-US" dirty="0"/>
          </a:p>
        </p:txBody>
      </p:sp>
      <p:sp>
        <p:nvSpPr>
          <p:cNvPr id="3" name="Content Placeholder 2">
            <a:extLst>
              <a:ext uri="{FF2B5EF4-FFF2-40B4-BE49-F238E27FC236}">
                <a16:creationId xmlns:a16="http://schemas.microsoft.com/office/drawing/2014/main" id="{B6CD440E-2466-4481-9496-36938A678A52}"/>
              </a:ext>
            </a:extLst>
          </p:cNvPr>
          <p:cNvSpPr>
            <a:spLocks noGrp="1"/>
          </p:cNvSpPr>
          <p:nvPr>
            <p:ph idx="1"/>
          </p:nvPr>
        </p:nvSpPr>
        <p:spPr>
          <a:xfrm>
            <a:off x="1024128" y="2286000"/>
            <a:ext cx="4852797" cy="4023360"/>
          </a:xfrm>
        </p:spPr>
        <p:txBody>
          <a:bodyPr/>
          <a:lstStyle/>
          <a:p>
            <a:r>
              <a:rPr lang="en-US" b="0" i="0" dirty="0">
                <a:solidFill>
                  <a:srgbClr val="000000"/>
                </a:solidFill>
                <a:effectLst/>
                <a:latin typeface="proxima_novaregular"/>
              </a:rPr>
              <a:t>The independent variables shouldn’t be correlated. If multicollinearity exists between the independent variables</a:t>
            </a:r>
          </a:p>
          <a:p>
            <a:r>
              <a:rPr lang="en-US" dirty="0"/>
              <a:t>Test : VIF</a:t>
            </a:r>
          </a:p>
          <a:p>
            <a:r>
              <a:rPr lang="en-US" dirty="0"/>
              <a:t>Sol</a:t>
            </a:r>
          </a:p>
          <a:p>
            <a:r>
              <a:rPr lang="en-US" b="0" i="0" dirty="0">
                <a:solidFill>
                  <a:srgbClr val="000000"/>
                </a:solidFill>
                <a:effectLst/>
                <a:latin typeface="proxima_novaregular"/>
              </a:rPr>
              <a:t>Reduce the correlation between variables by either transforming or combining the correlated variables.</a:t>
            </a:r>
            <a:endParaRPr lang="en-US" dirty="0"/>
          </a:p>
        </p:txBody>
      </p:sp>
      <p:pic>
        <p:nvPicPr>
          <p:cNvPr id="3074" name="Picture 2" descr="See the source image">
            <a:extLst>
              <a:ext uri="{FF2B5EF4-FFF2-40B4-BE49-F238E27FC236}">
                <a16:creationId xmlns:a16="http://schemas.microsoft.com/office/drawing/2014/main" id="{CB7CF609-E72C-45FD-A70A-56093E798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6" y="1645920"/>
            <a:ext cx="5511163"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6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5DC5-DF78-434F-8D90-C91C89965653}"/>
              </a:ext>
            </a:extLst>
          </p:cNvPr>
          <p:cNvSpPr>
            <a:spLocks noGrp="1"/>
          </p:cNvSpPr>
          <p:nvPr>
            <p:ph type="title"/>
          </p:nvPr>
        </p:nvSpPr>
        <p:spPr/>
        <p:txBody>
          <a:bodyPr/>
          <a:lstStyle/>
          <a:p>
            <a:r>
              <a:rPr lang="en-US" b="1" i="0" dirty="0">
                <a:solidFill>
                  <a:srgbClr val="303133"/>
                </a:solidFill>
                <a:effectLst/>
                <a:latin typeface="-apple-system"/>
              </a:rPr>
              <a:t>Homoscedasticity</a:t>
            </a:r>
            <a:br>
              <a:rPr lang="en-US" b="1" i="0" dirty="0">
                <a:solidFill>
                  <a:srgbClr val="303133"/>
                </a:solidFill>
                <a:effectLst/>
                <a:latin typeface="-apple-system"/>
              </a:rPr>
            </a:br>
            <a:endParaRPr lang="en-US" dirty="0"/>
          </a:p>
        </p:txBody>
      </p:sp>
      <p:pic>
        <p:nvPicPr>
          <p:cNvPr id="6" name="Content Placeholder 5">
            <a:extLst>
              <a:ext uri="{FF2B5EF4-FFF2-40B4-BE49-F238E27FC236}">
                <a16:creationId xmlns:a16="http://schemas.microsoft.com/office/drawing/2014/main" id="{D43E7A83-14A5-4A50-98FD-F49924990BCF}"/>
              </a:ext>
            </a:extLst>
          </p:cNvPr>
          <p:cNvPicPr>
            <a:picLocks noGrp="1" noChangeAspect="1"/>
          </p:cNvPicPr>
          <p:nvPr>
            <p:ph idx="1"/>
          </p:nvPr>
        </p:nvPicPr>
        <p:blipFill>
          <a:blip r:embed="rId2"/>
          <a:stretch>
            <a:fillRect/>
          </a:stretch>
        </p:blipFill>
        <p:spPr>
          <a:xfrm>
            <a:off x="5715000" y="2726675"/>
            <a:ext cx="5678488" cy="1376075"/>
          </a:xfrm>
        </p:spPr>
      </p:pic>
      <p:sp>
        <p:nvSpPr>
          <p:cNvPr id="4" name="Text Placeholder 3">
            <a:extLst>
              <a:ext uri="{FF2B5EF4-FFF2-40B4-BE49-F238E27FC236}">
                <a16:creationId xmlns:a16="http://schemas.microsoft.com/office/drawing/2014/main" id="{B111C2D8-C4D7-4010-803C-1A6A5B71B5C5}"/>
              </a:ext>
            </a:extLst>
          </p:cNvPr>
          <p:cNvSpPr>
            <a:spLocks noGrp="1"/>
          </p:cNvSpPr>
          <p:nvPr>
            <p:ph type="body" sz="half" idx="2"/>
          </p:nvPr>
        </p:nvSpPr>
        <p:spPr/>
        <p:txBody>
          <a:bodyPr/>
          <a:lstStyle/>
          <a:p>
            <a:r>
              <a:rPr lang="en-US" b="0" i="0" dirty="0">
                <a:solidFill>
                  <a:srgbClr val="000000"/>
                </a:solidFill>
                <a:effectLst/>
                <a:latin typeface="proxima_novaregular"/>
              </a:rPr>
              <a:t>Create a scatter plot that shows residual vs fitted value</a:t>
            </a:r>
          </a:p>
          <a:p>
            <a:endParaRPr lang="en-US" dirty="0"/>
          </a:p>
          <a:p>
            <a:pPr algn="l"/>
            <a:r>
              <a:rPr lang="en-US" b="1" i="0" dirty="0">
                <a:solidFill>
                  <a:srgbClr val="000000"/>
                </a:solidFill>
                <a:effectLst/>
                <a:latin typeface="proxima_novaregular"/>
              </a:rPr>
              <a:t> violated?</a:t>
            </a:r>
            <a:endParaRPr lang="en-US" b="0" i="0" dirty="0">
              <a:solidFill>
                <a:srgbClr val="000000"/>
              </a:solidFill>
              <a:effectLst/>
              <a:latin typeface="proxima_novaregular"/>
            </a:endParaRPr>
          </a:p>
          <a:p>
            <a:pPr algn="l">
              <a:buFont typeface="Arial" panose="020B0604020202020204" pitchFamily="34" charset="0"/>
              <a:buChar char="•"/>
            </a:pPr>
            <a:r>
              <a:rPr lang="en-US" b="0" i="0" dirty="0">
                <a:solidFill>
                  <a:srgbClr val="303133"/>
                </a:solidFill>
                <a:effectLst/>
                <a:latin typeface="proxima_novaregular"/>
              </a:rPr>
              <a:t>Transform the dependent variable</a:t>
            </a:r>
          </a:p>
          <a:p>
            <a:pPr algn="l">
              <a:buFont typeface="Arial" panose="020B0604020202020204" pitchFamily="34" charset="0"/>
              <a:buChar char="•"/>
            </a:pPr>
            <a:r>
              <a:rPr lang="en-US" b="0" i="0" dirty="0">
                <a:solidFill>
                  <a:srgbClr val="303133"/>
                </a:solidFill>
                <a:effectLst/>
                <a:latin typeface="proxima_novaregular"/>
              </a:rPr>
              <a:t>Redefine the dependent variable</a:t>
            </a:r>
          </a:p>
          <a:p>
            <a:pPr algn="l">
              <a:buFont typeface="Arial" panose="020B0604020202020204" pitchFamily="34" charset="0"/>
              <a:buChar char="•"/>
            </a:pPr>
            <a:r>
              <a:rPr lang="en-US" b="0" i="0" dirty="0">
                <a:solidFill>
                  <a:srgbClr val="303133"/>
                </a:solidFill>
                <a:effectLst/>
                <a:latin typeface="proxima_novaregular"/>
              </a:rPr>
              <a:t>Use weighted regression</a:t>
            </a:r>
          </a:p>
          <a:p>
            <a:endParaRPr lang="en-US" dirty="0"/>
          </a:p>
          <a:p>
            <a:endParaRPr lang="en-US" dirty="0"/>
          </a:p>
        </p:txBody>
      </p:sp>
    </p:spTree>
    <p:extLst>
      <p:ext uri="{BB962C8B-B14F-4D97-AF65-F5344CB8AC3E}">
        <p14:creationId xmlns:p14="http://schemas.microsoft.com/office/powerpoint/2010/main" val="358739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0F48-4A37-4CAD-A7C3-08E42CC02E1E}"/>
              </a:ext>
            </a:extLst>
          </p:cNvPr>
          <p:cNvSpPr>
            <a:spLocks noGrp="1"/>
          </p:cNvSpPr>
          <p:nvPr>
            <p:ph type="title"/>
          </p:nvPr>
        </p:nvSpPr>
        <p:spPr/>
        <p:txBody>
          <a:bodyPr/>
          <a:lstStyle/>
          <a:p>
            <a:r>
              <a:rPr lang="en-US" b="1" i="0" dirty="0">
                <a:solidFill>
                  <a:srgbClr val="303133"/>
                </a:solidFill>
                <a:effectLst/>
                <a:latin typeface="-apple-system"/>
              </a:rPr>
              <a:t>Normal distribution of error terms</a:t>
            </a:r>
            <a:br>
              <a:rPr lang="en-US" b="1" i="0" dirty="0">
                <a:solidFill>
                  <a:srgbClr val="303133"/>
                </a:solidFill>
                <a:effectLst/>
                <a:latin typeface="-apple-system"/>
              </a:rPr>
            </a:br>
            <a:endParaRPr lang="en-US" dirty="0"/>
          </a:p>
        </p:txBody>
      </p:sp>
      <p:pic>
        <p:nvPicPr>
          <p:cNvPr id="6" name="Content Placeholder 5">
            <a:extLst>
              <a:ext uri="{FF2B5EF4-FFF2-40B4-BE49-F238E27FC236}">
                <a16:creationId xmlns:a16="http://schemas.microsoft.com/office/drawing/2014/main" id="{FA074E4C-1346-48C5-97A0-A6DCCE1DF6DB}"/>
              </a:ext>
            </a:extLst>
          </p:cNvPr>
          <p:cNvPicPr>
            <a:picLocks noGrp="1" noChangeAspect="1"/>
          </p:cNvPicPr>
          <p:nvPr>
            <p:ph idx="1"/>
          </p:nvPr>
        </p:nvPicPr>
        <p:blipFill>
          <a:blip r:embed="rId2"/>
          <a:stretch>
            <a:fillRect/>
          </a:stretch>
        </p:blipFill>
        <p:spPr>
          <a:xfrm>
            <a:off x="5734050" y="1340189"/>
            <a:ext cx="5678488" cy="1680368"/>
          </a:xfrm>
        </p:spPr>
      </p:pic>
      <p:sp>
        <p:nvSpPr>
          <p:cNvPr id="4" name="Text Placeholder 3">
            <a:extLst>
              <a:ext uri="{FF2B5EF4-FFF2-40B4-BE49-F238E27FC236}">
                <a16:creationId xmlns:a16="http://schemas.microsoft.com/office/drawing/2014/main" id="{8436D657-CC30-4EC9-A156-78BA8BA1E8D6}"/>
              </a:ext>
            </a:extLst>
          </p:cNvPr>
          <p:cNvSpPr>
            <a:spLocks noGrp="1"/>
          </p:cNvSpPr>
          <p:nvPr>
            <p:ph type="body" sz="half" idx="2"/>
          </p:nvPr>
        </p:nvSpPr>
        <p:spPr>
          <a:xfrm>
            <a:off x="1024128" y="2318466"/>
            <a:ext cx="4389120" cy="3762294"/>
          </a:xfrm>
        </p:spPr>
        <p:txBody>
          <a:bodyPr/>
          <a:lstStyle/>
          <a:p>
            <a:r>
              <a:rPr lang="en-US" dirty="0"/>
              <a:t>Q-Q plots </a:t>
            </a:r>
          </a:p>
          <a:p>
            <a:r>
              <a:rPr lang="en-US" dirty="0"/>
              <a:t>Scatter plots </a:t>
            </a:r>
          </a:p>
          <a:p>
            <a:pPr algn="l"/>
            <a:r>
              <a:rPr lang="en-US" b="1" i="0" dirty="0">
                <a:solidFill>
                  <a:srgbClr val="000000"/>
                </a:solidFill>
                <a:effectLst/>
                <a:latin typeface="proxima_novaregular"/>
              </a:rPr>
              <a:t>violated?</a:t>
            </a:r>
            <a:endParaRPr lang="en-US" b="0" i="0" dirty="0">
              <a:solidFill>
                <a:srgbClr val="000000"/>
              </a:solidFill>
              <a:effectLst/>
              <a:latin typeface="proxima_novaregular"/>
            </a:endParaRPr>
          </a:p>
          <a:p>
            <a:pPr algn="l">
              <a:buFont typeface="Arial" panose="020B0604020202020204" pitchFamily="34" charset="0"/>
              <a:buChar char="•"/>
            </a:pPr>
            <a:r>
              <a:rPr lang="en-US" b="0" i="0" dirty="0">
                <a:solidFill>
                  <a:srgbClr val="303133"/>
                </a:solidFill>
                <a:effectLst/>
                <a:latin typeface="proxima_novaregular"/>
              </a:rPr>
              <a:t>Verify if the outliers have an impact on the distribution. </a:t>
            </a:r>
          </a:p>
          <a:p>
            <a:pPr algn="l">
              <a:buFont typeface="Arial" panose="020B0604020202020204" pitchFamily="34" charset="0"/>
              <a:buChar char="•"/>
            </a:pPr>
            <a:r>
              <a:rPr lang="en-US" b="0" i="0" dirty="0">
                <a:solidFill>
                  <a:srgbClr val="303133"/>
                </a:solidFill>
                <a:effectLst/>
                <a:latin typeface="proxima_novaregular"/>
              </a:rPr>
              <a:t>Apply non-linear transformation in the form of log, square root, or reciprocal to the dependent, independent, or both variables.</a:t>
            </a:r>
          </a:p>
          <a:p>
            <a:endParaRPr lang="en-US" dirty="0"/>
          </a:p>
        </p:txBody>
      </p:sp>
      <p:pic>
        <p:nvPicPr>
          <p:cNvPr id="8" name="Picture 7">
            <a:extLst>
              <a:ext uri="{FF2B5EF4-FFF2-40B4-BE49-F238E27FC236}">
                <a16:creationId xmlns:a16="http://schemas.microsoft.com/office/drawing/2014/main" id="{4B551AD9-18CD-491C-A728-0333EA205AE3}"/>
              </a:ext>
            </a:extLst>
          </p:cNvPr>
          <p:cNvPicPr>
            <a:picLocks noChangeAspect="1"/>
          </p:cNvPicPr>
          <p:nvPr/>
        </p:nvPicPr>
        <p:blipFill>
          <a:blip r:embed="rId3"/>
          <a:stretch>
            <a:fillRect/>
          </a:stretch>
        </p:blipFill>
        <p:spPr>
          <a:xfrm>
            <a:off x="6583679" y="3286760"/>
            <a:ext cx="4032778" cy="3429000"/>
          </a:xfrm>
          <a:prstGeom prst="rect">
            <a:avLst/>
          </a:prstGeom>
        </p:spPr>
      </p:pic>
    </p:spTree>
    <p:extLst>
      <p:ext uri="{BB962C8B-B14F-4D97-AF65-F5344CB8AC3E}">
        <p14:creationId xmlns:p14="http://schemas.microsoft.com/office/powerpoint/2010/main" val="73459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9048-B856-449C-97B8-B43B5D3BBC85}"/>
              </a:ext>
            </a:extLst>
          </p:cNvPr>
          <p:cNvSpPr>
            <a:spLocks noGrp="1"/>
          </p:cNvSpPr>
          <p:nvPr>
            <p:ph type="title"/>
          </p:nvPr>
        </p:nvSpPr>
        <p:spPr/>
        <p:txBody>
          <a:bodyPr/>
          <a:lstStyle/>
          <a:p>
            <a:r>
              <a:rPr lang="en-US" i="0" dirty="0">
                <a:solidFill>
                  <a:srgbClr val="303133"/>
                </a:solidFill>
                <a:effectLst/>
                <a:latin typeface="Times New Roman" panose="02020603050405020304" pitchFamily="18" charset="0"/>
                <a:cs typeface="Times New Roman" panose="02020603050405020304" pitchFamily="18" charset="0"/>
              </a:rPr>
              <a:t>No auto-correlation</a:t>
            </a:r>
            <a:endParaRPr lang="en-US" dirty="0"/>
          </a:p>
        </p:txBody>
      </p:sp>
      <p:pic>
        <p:nvPicPr>
          <p:cNvPr id="6" name="Content Placeholder 5">
            <a:extLst>
              <a:ext uri="{FF2B5EF4-FFF2-40B4-BE49-F238E27FC236}">
                <a16:creationId xmlns:a16="http://schemas.microsoft.com/office/drawing/2014/main" id="{ECA2559B-436F-4D58-8A8D-2B33F74EFFFA}"/>
              </a:ext>
            </a:extLst>
          </p:cNvPr>
          <p:cNvPicPr>
            <a:picLocks noGrp="1" noChangeAspect="1"/>
          </p:cNvPicPr>
          <p:nvPr>
            <p:ph idx="1"/>
          </p:nvPr>
        </p:nvPicPr>
        <p:blipFill>
          <a:blip r:embed="rId2"/>
          <a:stretch>
            <a:fillRect/>
          </a:stretch>
        </p:blipFill>
        <p:spPr>
          <a:xfrm>
            <a:off x="6482556" y="1933575"/>
            <a:ext cx="4143375" cy="2962275"/>
          </a:xfrm>
        </p:spPr>
      </p:pic>
      <p:sp>
        <p:nvSpPr>
          <p:cNvPr id="4" name="Text Placeholder 3">
            <a:extLst>
              <a:ext uri="{FF2B5EF4-FFF2-40B4-BE49-F238E27FC236}">
                <a16:creationId xmlns:a16="http://schemas.microsoft.com/office/drawing/2014/main" id="{6C8ADD33-92F6-4CD4-A874-90E66FCDF263}"/>
              </a:ext>
            </a:extLst>
          </p:cNvPr>
          <p:cNvSpPr>
            <a:spLocks noGrp="1"/>
          </p:cNvSpPr>
          <p:nvPr>
            <p:ph type="body" sz="half" idx="2"/>
          </p:nvPr>
        </p:nvSpPr>
        <p:spPr/>
        <p:txBody>
          <a:bodyPr/>
          <a:lstStyle/>
          <a:p>
            <a:r>
              <a:rPr lang="en-US" b="0" i="0" dirty="0">
                <a:solidFill>
                  <a:srgbClr val="000000"/>
                </a:solidFill>
                <a:effectLst/>
                <a:latin typeface="proxima_novaregular"/>
              </a:rPr>
              <a:t>The residuals (error terms) are independent of each other. In other words, there is no correlation between the consecutive error terms of the time series data.</a:t>
            </a:r>
            <a:endParaRPr lang="en-US" dirty="0"/>
          </a:p>
        </p:txBody>
      </p:sp>
    </p:spTree>
    <p:extLst>
      <p:ext uri="{BB962C8B-B14F-4D97-AF65-F5344CB8AC3E}">
        <p14:creationId xmlns:p14="http://schemas.microsoft.com/office/powerpoint/2010/main" val="310921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90F0-9836-49AC-96F5-55346733E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3B1B5C-F7A3-4050-873A-9831D4DE34A0}"/>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5458993-56AB-404D-9C4E-35353E3DFAED}"/>
              </a:ext>
            </a:extLst>
          </p:cNvPr>
          <p:cNvSpPr>
            <a:spLocks noGrp="1"/>
          </p:cNvSpPr>
          <p:nvPr>
            <p:ph type="body" sz="half" idx="2"/>
          </p:nvPr>
        </p:nvSpPr>
        <p:spPr/>
        <p:txBody>
          <a:bodyPr/>
          <a:lstStyle/>
          <a:p>
            <a:r>
              <a:rPr lang="en-US" b="0" i="0" dirty="0">
                <a:solidFill>
                  <a:srgbClr val="292929"/>
                </a:solidFill>
                <a:effectLst/>
                <a:latin typeface="source-serif-pro"/>
              </a:rPr>
              <a:t>If the machine could have predicted the values right every time, confusion matrix would consist of only true positives and true negatives. However, it sometimes gets confused and classifies incorrectly which then results in the creation of false positives and false negatives. </a:t>
            </a:r>
            <a:endParaRPr lang="en-US" dirty="0"/>
          </a:p>
        </p:txBody>
      </p:sp>
    </p:spTree>
    <p:extLst>
      <p:ext uri="{BB962C8B-B14F-4D97-AF65-F5344CB8AC3E}">
        <p14:creationId xmlns:p14="http://schemas.microsoft.com/office/powerpoint/2010/main" val="196636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12CB-0B67-45CB-8080-9A8E47B6CD39}"/>
              </a:ext>
            </a:extLst>
          </p:cNvPr>
          <p:cNvSpPr>
            <a:spLocks noGrp="1"/>
          </p:cNvSpPr>
          <p:nvPr>
            <p:ph type="title"/>
          </p:nvPr>
        </p:nvSpPr>
        <p:spPr/>
        <p:txBody>
          <a:bodyPr/>
          <a:lstStyle/>
          <a:p>
            <a:endParaRPr lang="en-US"/>
          </a:p>
        </p:txBody>
      </p:sp>
      <p:graphicFrame>
        <p:nvGraphicFramePr>
          <p:cNvPr id="6" name="Content Placeholder 2">
            <a:extLst>
              <a:ext uri="{FF2B5EF4-FFF2-40B4-BE49-F238E27FC236}">
                <a16:creationId xmlns:a16="http://schemas.microsoft.com/office/drawing/2014/main" id="{F765DB72-DA3C-00FC-2DCC-AC5877F2D0D1}"/>
              </a:ext>
            </a:extLst>
          </p:cNvPr>
          <p:cNvGraphicFramePr>
            <a:graphicFrameLocks noGrp="1"/>
          </p:cNvGraphicFramePr>
          <p:nvPr>
            <p:ph idx="1"/>
          </p:nvPr>
        </p:nvGraphicFramePr>
        <p:xfrm>
          <a:off x="5715000" y="822960"/>
          <a:ext cx="5678424" cy="5184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9664915D-5599-4EFC-9A2F-C3D4430944D6}"/>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944684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2942</TotalTime>
  <Words>700</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-apple-system</vt:lpstr>
      <vt:lpstr>Arial</vt:lpstr>
      <vt:lpstr>Cabin-semi-bold</vt:lpstr>
      <vt:lpstr>erdana</vt:lpstr>
      <vt:lpstr>inter-bold</vt:lpstr>
      <vt:lpstr>inter-regular</vt:lpstr>
      <vt:lpstr>proxima_novaregular</vt:lpstr>
      <vt:lpstr>Roboto</vt:lpstr>
      <vt:lpstr>sohne</vt:lpstr>
      <vt:lpstr>source-serif-pro</vt:lpstr>
      <vt:lpstr>Times New Roman</vt:lpstr>
      <vt:lpstr>Tw Cen MT</vt:lpstr>
      <vt:lpstr>Tw Cen MT Condensed</vt:lpstr>
      <vt:lpstr>Wingdings 3</vt:lpstr>
      <vt:lpstr>Integral</vt:lpstr>
      <vt:lpstr>Assumptions of Linear Regression </vt:lpstr>
      <vt:lpstr>PowerPoint Presentation</vt:lpstr>
      <vt:lpstr>Linear relationship</vt:lpstr>
      <vt:lpstr>No Multicollinearity </vt:lpstr>
      <vt:lpstr>Homoscedasticity </vt:lpstr>
      <vt:lpstr>Normal distribution of error terms </vt:lpstr>
      <vt:lpstr>No auto-correlation</vt:lpstr>
      <vt:lpstr>PowerPoint Presentation</vt:lpstr>
      <vt:lpstr>PowerPoint Presentation</vt:lpstr>
      <vt:lpstr>PowerPoint Presentation</vt:lpstr>
      <vt:lpstr>Recall, also known as Sensitivity or True Positive Rate (TPR)</vt:lpstr>
      <vt:lpstr>PowerPoint Presentation</vt:lpstr>
      <vt:lpstr>PowerPoint Presentation</vt:lpstr>
      <vt:lpstr>F1 Score</vt:lpstr>
      <vt:lpstr>Precision</vt:lpstr>
      <vt:lpstr>PowerPoint Presentation</vt:lpstr>
      <vt:lpstr>PowerPoint Presentation</vt:lpstr>
      <vt:lpstr>PowerPoint Presentation</vt:lpstr>
      <vt:lpstr>PowerPoint Presentation</vt:lpstr>
      <vt:lpstr>AUC-ROC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P-Value</dc:title>
  <dc:creator>Uma Maheswari K</dc:creator>
  <cp:lastModifiedBy>Uma Maheswari K</cp:lastModifiedBy>
  <cp:revision>1</cp:revision>
  <dcterms:created xsi:type="dcterms:W3CDTF">2022-09-20T02:04:46Z</dcterms:created>
  <dcterms:modified xsi:type="dcterms:W3CDTF">2022-09-22T03:07:16Z</dcterms:modified>
</cp:coreProperties>
</file>