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258" r:id="rId3"/>
    <p:sldId id="259" r:id="rId4"/>
    <p:sldId id="262" r:id="rId5"/>
    <p:sldId id="263" r:id="rId6"/>
    <p:sldId id="287" r:id="rId7"/>
    <p:sldId id="264" r:id="rId8"/>
    <p:sldId id="288" r:id="rId9"/>
    <p:sldId id="269" r:id="rId10"/>
    <p:sldId id="270" r:id="rId11"/>
    <p:sldId id="273" r:id="rId12"/>
    <p:sldId id="274" r:id="rId13"/>
    <p:sldId id="289" r:id="rId14"/>
    <p:sldId id="290" r:id="rId15"/>
    <p:sldId id="272" r:id="rId16"/>
    <p:sldId id="291" r:id="rId17"/>
    <p:sldId id="293" r:id="rId18"/>
    <p:sldId id="294" r:id="rId19"/>
    <p:sldId id="295" r:id="rId20"/>
    <p:sldId id="296" r:id="rId21"/>
    <p:sldId id="298" r:id="rId22"/>
    <p:sldId id="297" r:id="rId23"/>
    <p:sldId id="299" r:id="rId24"/>
    <p:sldId id="292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Anton" panose="020B0604020202020204" charset="0"/>
      <p:regular r:id="rId28"/>
    </p:embeddedFont>
    <p:embeddedFont>
      <p:font typeface="Fjalla One" panose="020B0604020202020204" charset="0"/>
      <p:regular r:id="rId29"/>
    </p:embeddedFont>
    <p:embeddedFont>
      <p:font typeface="Josefin Slab" panose="020B0604020202020204" charset="0"/>
      <p:regular r:id="rId30"/>
      <p:bold r:id="rId31"/>
      <p:italic r:id="rId32"/>
      <p:boldItalic r:id="rId33"/>
    </p:embeddedFont>
    <p:embeddedFont>
      <p:font typeface="Baskerville Old Face" panose="02020602080505020303" pitchFamily="18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Arial Rounded MT Bold" panose="020F0704030504030204" pitchFamily="34" charset="0"/>
      <p:regular r:id="rId39"/>
    </p:embeddedFont>
    <p:embeddedFont>
      <p:font typeface="Staatliches" panose="020B0604020202020204" charset="0"/>
      <p:regular r:id="rId40"/>
    </p:embeddedFont>
    <p:embeddedFont>
      <p:font typeface="Barlow" panose="020B0604020202020204" charset="0"/>
      <p:regular r:id="rId41"/>
      <p:bold r:id="rId42"/>
      <p:italic r:id="rId43"/>
      <p:boldItalic r:id="rId44"/>
    </p:embeddedFont>
    <p:embeddedFont>
      <p:font typeface="Inter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37403-0012-4344-B82C-E7A2A64DF462}">
  <a:tblStyle styleId="{90637403-0012-4344-B82C-E7A2A64DF4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45499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93eb2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93eb2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894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327c7807a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327c7807a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36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52ec48f7d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52ec48f7d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225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97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08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538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70d0df954e_0_1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70d0df954e_0_1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93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327c780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327c780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7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327c780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327c780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48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5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327c7807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327c7807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134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327c7807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327c7807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81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0d0df954e_0_2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0d0df954e_0_2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94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327c7807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327c7807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22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6327c7807a_2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6327c7807a_2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46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13225" y="1378120"/>
            <a:ext cx="1805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3694488" y="137811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6675742" y="137811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713225" y="3626850"/>
            <a:ext cx="1805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3694488" y="362684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6675742" y="362684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713225" y="876900"/>
            <a:ext cx="1805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7"/>
          </p:nvPr>
        </p:nvSpPr>
        <p:spPr>
          <a:xfrm>
            <a:off x="3694488" y="87691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ctrTitle" idx="8"/>
          </p:nvPr>
        </p:nvSpPr>
        <p:spPr>
          <a:xfrm>
            <a:off x="6675742" y="87691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9"/>
          </p:nvPr>
        </p:nvSpPr>
        <p:spPr>
          <a:xfrm>
            <a:off x="713225" y="3131725"/>
            <a:ext cx="1805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13"/>
          </p:nvPr>
        </p:nvSpPr>
        <p:spPr>
          <a:xfrm>
            <a:off x="3694488" y="313172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ctrTitle" idx="14"/>
          </p:nvPr>
        </p:nvSpPr>
        <p:spPr>
          <a:xfrm>
            <a:off x="6675742" y="313172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1496" y="2175450"/>
            <a:ext cx="2566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2"/>
          </p:nvPr>
        </p:nvSpPr>
        <p:spPr>
          <a:xfrm>
            <a:off x="3289850" y="3172483"/>
            <a:ext cx="2566500" cy="66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5858198" y="2175450"/>
            <a:ext cx="2566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hasCustomPrompt="1"/>
          </p:nvPr>
        </p:nvSpPr>
        <p:spPr>
          <a:xfrm>
            <a:off x="721496" y="1594700"/>
            <a:ext cx="2566500" cy="6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4" hasCustomPrompt="1"/>
          </p:nvPr>
        </p:nvSpPr>
        <p:spPr>
          <a:xfrm>
            <a:off x="3289850" y="2571738"/>
            <a:ext cx="2566500" cy="6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nton"/>
              <a:buNone/>
              <a:defRPr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nton"/>
              <a:buNone/>
              <a:defRPr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nton"/>
              <a:buNone/>
              <a:defRPr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nton"/>
              <a:buNone/>
              <a:defRPr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nton"/>
              <a:buNone/>
              <a:defRPr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nton"/>
              <a:buNone/>
              <a:defRPr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nton"/>
              <a:buNone/>
              <a:defRPr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nton"/>
              <a:buNone/>
              <a:defRPr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5" hasCustomPrompt="1"/>
          </p:nvPr>
        </p:nvSpPr>
        <p:spPr>
          <a:xfrm>
            <a:off x="5858198" y="1594700"/>
            <a:ext cx="2566500" cy="6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ctrTitle" idx="6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"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9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150" name="Google Shape;150;p19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719300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2"/>
          </p:nvPr>
        </p:nvSpPr>
        <p:spPr>
          <a:xfrm>
            <a:off x="6374443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354686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4"/>
          </p:nvPr>
        </p:nvSpPr>
        <p:spPr>
          <a:xfrm>
            <a:off x="3546861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719300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6"/>
          </p:nvPr>
        </p:nvSpPr>
        <p:spPr>
          <a:xfrm>
            <a:off x="637440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7"/>
          </p:nvPr>
        </p:nvSpPr>
        <p:spPr>
          <a:xfrm>
            <a:off x="72150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8"/>
          </p:nvPr>
        </p:nvSpPr>
        <p:spPr>
          <a:xfrm>
            <a:off x="6372541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9"/>
          </p:nvPr>
        </p:nvSpPr>
        <p:spPr>
          <a:xfrm>
            <a:off x="354685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3"/>
          </p:nvPr>
        </p:nvSpPr>
        <p:spPr>
          <a:xfrm>
            <a:off x="354685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4"/>
          </p:nvPr>
        </p:nvSpPr>
        <p:spPr>
          <a:xfrm>
            <a:off x="721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15"/>
          </p:nvPr>
        </p:nvSpPr>
        <p:spPr>
          <a:xfrm>
            <a:off x="6372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28527" y="539500"/>
            <a:ext cx="33477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200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title" idx="2"/>
          </p:nvPr>
        </p:nvSpPr>
        <p:spPr>
          <a:xfrm>
            <a:off x="4977550" y="539500"/>
            <a:ext cx="34584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200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ctrTitle" idx="3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0" name="Google Shape;30;p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121900" y="2652225"/>
            <a:ext cx="4302900" cy="17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400">
                <a:solidFill>
                  <a:srgbClr val="2A292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4070400" y="472200"/>
            <a:ext cx="4354500" cy="17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537201" y="1551150"/>
            <a:ext cx="48876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0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5602101" y="2027700"/>
            <a:ext cx="28227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101175" y="2810794"/>
            <a:ext cx="33237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77" name="Google Shape;77;p11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ctrTitle" idx="2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sz="2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sz="2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sz="2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sz="2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sz="2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sz="2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sz="2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sz="2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sz="2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Char char="●"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2" r:id="rId11"/>
    <p:sldLayoutId id="2147483665" r:id="rId12"/>
    <p:sldLayoutId id="2147483668" r:id="rId13"/>
    <p:sldLayoutId id="214748366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 rot="6780025">
            <a:off x="1153105" y="1818456"/>
            <a:ext cx="4384781" cy="5520537"/>
          </a:xfrm>
          <a:prstGeom prst="chord">
            <a:avLst>
              <a:gd name="adj1" fmla="val 2700000"/>
              <a:gd name="adj2" fmla="val 16122190"/>
            </a:avLst>
          </a:prstGeom>
          <a:solidFill>
            <a:schemeClr val="accent1">
              <a:alpha val="379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28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206" name="Google Shape;206;p28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 txBox="1">
            <a:spLocks noGrp="1"/>
          </p:cNvSpPr>
          <p:nvPr>
            <p:ph type="ctrTitle"/>
          </p:nvPr>
        </p:nvSpPr>
        <p:spPr>
          <a:xfrm>
            <a:off x="599812" y="765559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lgerian" panose="04020705040A02060702" pitchFamily="82" charset="0"/>
              </a:rPr>
              <a:t>SUPER MARKET BILLING SYSTEM</a:t>
            </a:r>
            <a:endParaRPr dirty="0">
              <a:solidFill>
                <a:schemeClr val="lt1"/>
              </a:solidFill>
              <a:latin typeface="Algerian" panose="04020705040A02060702" pitchFamily="82" charset="0"/>
            </a:endParaRPr>
          </a:p>
        </p:txBody>
      </p:sp>
      <p:grpSp>
        <p:nvGrpSpPr>
          <p:cNvPr id="213" name="Google Shape;213;p28"/>
          <p:cNvGrpSpPr/>
          <p:nvPr/>
        </p:nvGrpSpPr>
        <p:grpSpPr>
          <a:xfrm>
            <a:off x="599812" y="2392230"/>
            <a:ext cx="6581758" cy="2771271"/>
            <a:chOff x="1226130" y="2372228"/>
            <a:chExt cx="6581758" cy="2771271"/>
          </a:xfrm>
        </p:grpSpPr>
        <p:grpSp>
          <p:nvGrpSpPr>
            <p:cNvPr id="214" name="Google Shape;214;p28"/>
            <p:cNvGrpSpPr/>
            <p:nvPr/>
          </p:nvGrpSpPr>
          <p:grpSpPr>
            <a:xfrm>
              <a:off x="6887360" y="3082240"/>
              <a:ext cx="739266" cy="1280073"/>
              <a:chOff x="6887360" y="2941940"/>
              <a:chExt cx="739266" cy="1280073"/>
            </a:xfrm>
          </p:grpSpPr>
          <p:sp>
            <p:nvSpPr>
              <p:cNvPr id="215" name="Google Shape;215;p28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>
                <a:off x="6887360" y="3373925"/>
                <a:ext cx="447393" cy="585143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964" extrusionOk="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8"/>
            <p:cNvGrpSpPr/>
            <p:nvPr/>
          </p:nvGrpSpPr>
          <p:grpSpPr>
            <a:xfrm>
              <a:off x="6624299" y="3909024"/>
              <a:ext cx="1183589" cy="1135687"/>
              <a:chOff x="6624299" y="3768724"/>
              <a:chExt cx="1183589" cy="1135687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6624299" y="3768724"/>
                <a:ext cx="1183589" cy="1135687"/>
              </a:xfrm>
              <a:custGeom>
                <a:avLst/>
                <a:gdLst/>
                <a:ahLst/>
                <a:cxnLst/>
                <a:rect l="l" t="t" r="r" b="b"/>
                <a:pathLst>
                  <a:path w="17528" h="16818" extrusionOk="0">
                    <a:moveTo>
                      <a:pt x="6461" y="1"/>
                    </a:moveTo>
                    <a:lnTo>
                      <a:pt x="6181" y="995"/>
                    </a:lnTo>
                    <a:cubicBezTo>
                      <a:pt x="3904" y="1986"/>
                      <a:pt x="379" y="8178"/>
                      <a:pt x="0" y="15230"/>
                    </a:cubicBezTo>
                    <a:cubicBezTo>
                      <a:pt x="2013" y="15905"/>
                      <a:pt x="8158" y="16552"/>
                      <a:pt x="8588" y="16552"/>
                    </a:cubicBezTo>
                    <a:cubicBezTo>
                      <a:pt x="8588" y="16552"/>
                      <a:pt x="9016" y="16817"/>
                      <a:pt x="10035" y="16817"/>
                    </a:cubicBezTo>
                    <a:cubicBezTo>
                      <a:pt x="10544" y="16817"/>
                      <a:pt x="11201" y="16751"/>
                      <a:pt x="12025" y="16552"/>
                    </a:cubicBezTo>
                    <a:cubicBezTo>
                      <a:pt x="16197" y="13758"/>
                      <a:pt x="16927" y="4369"/>
                      <a:pt x="16927" y="4369"/>
                    </a:cubicBezTo>
                    <a:lnTo>
                      <a:pt x="17527" y="3265"/>
                    </a:lnTo>
                    <a:lnTo>
                      <a:pt x="6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7041621" y="3835914"/>
                <a:ext cx="740351" cy="1068159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15818" extrusionOk="0">
                    <a:moveTo>
                      <a:pt x="1" y="0"/>
                    </a:moveTo>
                    <a:lnTo>
                      <a:pt x="2672" y="880"/>
                    </a:lnTo>
                    <a:lnTo>
                      <a:pt x="5352" y="1753"/>
                    </a:lnTo>
                    <a:cubicBezTo>
                      <a:pt x="7079" y="2312"/>
                      <a:pt x="8810" y="2855"/>
                      <a:pt x="10537" y="3403"/>
                    </a:cubicBezTo>
                    <a:lnTo>
                      <a:pt x="10537" y="3403"/>
                    </a:lnTo>
                    <a:cubicBezTo>
                      <a:pt x="9540" y="4087"/>
                      <a:pt x="8613" y="4859"/>
                      <a:pt x="7744" y="5699"/>
                    </a:cubicBezTo>
                    <a:cubicBezTo>
                      <a:pt x="6832" y="6579"/>
                      <a:pt x="5987" y="7538"/>
                      <a:pt x="5277" y="8596"/>
                    </a:cubicBezTo>
                    <a:cubicBezTo>
                      <a:pt x="4922" y="9124"/>
                      <a:pt x="4614" y="9685"/>
                      <a:pt x="4354" y="10265"/>
                    </a:cubicBezTo>
                    <a:cubicBezTo>
                      <a:pt x="4089" y="10845"/>
                      <a:pt x="3876" y="11449"/>
                      <a:pt x="3754" y="12073"/>
                    </a:cubicBezTo>
                    <a:cubicBezTo>
                      <a:pt x="3623" y="12696"/>
                      <a:pt x="3576" y="13335"/>
                      <a:pt x="3623" y="13971"/>
                    </a:cubicBezTo>
                    <a:cubicBezTo>
                      <a:pt x="3679" y="14606"/>
                      <a:pt x="3825" y="15226"/>
                      <a:pt x="4046" y="15818"/>
                    </a:cubicBezTo>
                    <a:cubicBezTo>
                      <a:pt x="3845" y="15218"/>
                      <a:pt x="3714" y="14598"/>
                      <a:pt x="3679" y="13967"/>
                    </a:cubicBezTo>
                    <a:cubicBezTo>
                      <a:pt x="3652" y="13335"/>
                      <a:pt x="3723" y="12708"/>
                      <a:pt x="3856" y="12096"/>
                    </a:cubicBezTo>
                    <a:cubicBezTo>
                      <a:pt x="3987" y="11481"/>
                      <a:pt x="4212" y="10889"/>
                      <a:pt x="4476" y="10321"/>
                    </a:cubicBezTo>
                    <a:cubicBezTo>
                      <a:pt x="4745" y="9752"/>
                      <a:pt x="5060" y="9208"/>
                      <a:pt x="5419" y="8690"/>
                    </a:cubicBezTo>
                    <a:cubicBezTo>
                      <a:pt x="6126" y="7649"/>
                      <a:pt x="6967" y="6701"/>
                      <a:pt x="7874" y="5833"/>
                    </a:cubicBezTo>
                    <a:cubicBezTo>
                      <a:pt x="8332" y="5399"/>
                      <a:pt x="8805" y="4984"/>
                      <a:pt x="9295" y="4586"/>
                    </a:cubicBezTo>
                    <a:cubicBezTo>
                      <a:pt x="9780" y="4188"/>
                      <a:pt x="10282" y="3800"/>
                      <a:pt x="10803" y="3454"/>
                    </a:cubicBezTo>
                    <a:lnTo>
                      <a:pt x="10964" y="3343"/>
                    </a:lnTo>
                    <a:lnTo>
                      <a:pt x="10779" y="3284"/>
                    </a:lnTo>
                    <a:cubicBezTo>
                      <a:pt x="8983" y="2727"/>
                      <a:pt x="7191" y="2163"/>
                      <a:pt x="5396" y="1622"/>
                    </a:cubicBezTo>
                    <a:lnTo>
                      <a:pt x="2700" y="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6946271" y="3962191"/>
                <a:ext cx="539124" cy="246613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3652" extrusionOk="0">
                    <a:moveTo>
                      <a:pt x="722" y="1"/>
                    </a:moveTo>
                    <a:lnTo>
                      <a:pt x="0" y="1287"/>
                    </a:lnTo>
                    <a:lnTo>
                      <a:pt x="6788" y="3651"/>
                    </a:lnTo>
                    <a:lnTo>
                      <a:pt x="7984" y="217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28"/>
            <p:cNvGrpSpPr/>
            <p:nvPr/>
          </p:nvGrpSpPr>
          <p:grpSpPr>
            <a:xfrm>
              <a:off x="6047342" y="3566591"/>
              <a:ext cx="748667" cy="1466372"/>
              <a:chOff x="6047342" y="3426291"/>
              <a:chExt cx="748667" cy="1466372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6047342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6171525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6178751" y="3524071"/>
                <a:ext cx="160711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6077729" y="3997643"/>
                <a:ext cx="36274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123" extrusionOk="0">
                    <a:moveTo>
                      <a:pt x="1" y="1"/>
                    </a:moveTo>
                    <a:lnTo>
                      <a:pt x="1" y="6122"/>
                    </a:lnTo>
                    <a:lnTo>
                      <a:pt x="5371" y="612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6372488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6496672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6503830" y="3524071"/>
                <a:ext cx="160846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6402876" y="3997643"/>
                <a:ext cx="36301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6123" extrusionOk="0">
                    <a:moveTo>
                      <a:pt x="0" y="1"/>
                    </a:moveTo>
                    <a:lnTo>
                      <a:pt x="0" y="6122"/>
                    </a:lnTo>
                    <a:lnTo>
                      <a:pt x="5375" y="6122"/>
                    </a:lnTo>
                    <a:lnTo>
                      <a:pt x="53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28"/>
            <p:cNvGrpSpPr/>
            <p:nvPr/>
          </p:nvGrpSpPr>
          <p:grpSpPr>
            <a:xfrm>
              <a:off x="5516776" y="4506239"/>
              <a:ext cx="484766" cy="520573"/>
              <a:chOff x="5516776" y="4365939"/>
              <a:chExt cx="484766" cy="520573"/>
            </a:xfrm>
          </p:grpSpPr>
          <p:sp>
            <p:nvSpPr>
              <p:cNvPr id="253" name="Google Shape;253;p28"/>
              <p:cNvSpPr/>
              <p:nvPr/>
            </p:nvSpPr>
            <p:spPr>
              <a:xfrm>
                <a:off x="5516776" y="4552586"/>
                <a:ext cx="484766" cy="333926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945" extrusionOk="0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5674521" y="4402674"/>
                <a:ext cx="135929" cy="195494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895" extrusionOk="0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5777433" y="4365939"/>
                <a:ext cx="174554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990" extrusionOk="0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28"/>
            <p:cNvGrpSpPr/>
            <p:nvPr/>
          </p:nvGrpSpPr>
          <p:grpSpPr>
            <a:xfrm>
              <a:off x="2841934" y="2372228"/>
              <a:ext cx="3787511" cy="2695038"/>
              <a:chOff x="2841934" y="2231928"/>
              <a:chExt cx="3787511" cy="2695038"/>
            </a:xfrm>
          </p:grpSpPr>
          <p:sp>
            <p:nvSpPr>
              <p:cNvPr id="257" name="Google Shape;257;p28"/>
              <p:cNvSpPr/>
              <p:nvPr/>
            </p:nvSpPr>
            <p:spPr>
              <a:xfrm>
                <a:off x="3757273" y="2231928"/>
                <a:ext cx="749737" cy="680886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10083" extrusionOk="0">
                    <a:moveTo>
                      <a:pt x="8442" y="0"/>
                    </a:moveTo>
                    <a:cubicBezTo>
                      <a:pt x="6391" y="0"/>
                      <a:pt x="3033" y="2296"/>
                      <a:pt x="1714" y="3883"/>
                    </a:cubicBezTo>
                    <a:cubicBezTo>
                      <a:pt x="1" y="5947"/>
                      <a:pt x="554" y="6744"/>
                      <a:pt x="554" y="6744"/>
                    </a:cubicBezTo>
                    <a:lnTo>
                      <a:pt x="1000" y="10078"/>
                    </a:lnTo>
                    <a:cubicBezTo>
                      <a:pt x="1000" y="10078"/>
                      <a:pt x="2477" y="10082"/>
                      <a:pt x="3442" y="10082"/>
                    </a:cubicBezTo>
                    <a:cubicBezTo>
                      <a:pt x="3924" y="10082"/>
                      <a:pt x="4278" y="10081"/>
                      <a:pt x="4256" y="10078"/>
                    </a:cubicBezTo>
                    <a:cubicBezTo>
                      <a:pt x="4188" y="10067"/>
                      <a:pt x="9307" y="4218"/>
                      <a:pt x="9307" y="4218"/>
                    </a:cubicBezTo>
                    <a:cubicBezTo>
                      <a:pt x="9307" y="4218"/>
                      <a:pt x="11103" y="2821"/>
                      <a:pt x="9840" y="694"/>
                    </a:cubicBezTo>
                    <a:cubicBezTo>
                      <a:pt x="9550" y="205"/>
                      <a:pt x="9054" y="0"/>
                      <a:pt x="8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3878553" y="2516760"/>
                <a:ext cx="668301" cy="791497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11721" extrusionOk="0">
                    <a:moveTo>
                      <a:pt x="7511" y="0"/>
                    </a:moveTo>
                    <a:cubicBezTo>
                      <a:pt x="6580" y="730"/>
                      <a:pt x="1082" y="1393"/>
                      <a:pt x="1082" y="1393"/>
                    </a:cubicBezTo>
                    <a:cubicBezTo>
                      <a:pt x="1082" y="1393"/>
                      <a:pt x="1331" y="2459"/>
                      <a:pt x="1709" y="3986"/>
                    </a:cubicBezTo>
                    <a:cubicBezTo>
                      <a:pt x="826" y="4120"/>
                      <a:pt x="1" y="5249"/>
                      <a:pt x="135" y="5581"/>
                    </a:cubicBezTo>
                    <a:cubicBezTo>
                      <a:pt x="265" y="5912"/>
                      <a:pt x="3656" y="11362"/>
                      <a:pt x="4603" y="11698"/>
                    </a:cubicBezTo>
                    <a:cubicBezTo>
                      <a:pt x="4940" y="11708"/>
                      <a:pt x="5304" y="11720"/>
                      <a:pt x="5675" y="11720"/>
                    </a:cubicBezTo>
                    <a:cubicBezTo>
                      <a:pt x="7668" y="11720"/>
                      <a:pt x="9897" y="11372"/>
                      <a:pt x="9505" y="8572"/>
                    </a:cubicBezTo>
                    <a:cubicBezTo>
                      <a:pt x="9039" y="5249"/>
                      <a:pt x="7511" y="0"/>
                      <a:pt x="7511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3768888" y="2863852"/>
                <a:ext cx="257948" cy="201436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2983" extrusionOk="0">
                    <a:moveTo>
                      <a:pt x="1553" y="0"/>
                    </a:moveTo>
                    <a:cubicBezTo>
                      <a:pt x="1162" y="0"/>
                      <a:pt x="762" y="166"/>
                      <a:pt x="516" y="720"/>
                    </a:cubicBezTo>
                    <a:cubicBezTo>
                      <a:pt x="1" y="1869"/>
                      <a:pt x="1090" y="2982"/>
                      <a:pt x="2109" y="2982"/>
                    </a:cubicBezTo>
                    <a:cubicBezTo>
                      <a:pt x="2316" y="2982"/>
                      <a:pt x="2520" y="2937"/>
                      <a:pt x="2706" y="2836"/>
                    </a:cubicBezTo>
                    <a:cubicBezTo>
                      <a:pt x="3819" y="2236"/>
                      <a:pt x="3819" y="1490"/>
                      <a:pt x="3819" y="1490"/>
                    </a:cubicBezTo>
                    <a:lnTo>
                      <a:pt x="2706" y="374"/>
                    </a:lnTo>
                    <a:cubicBezTo>
                      <a:pt x="2706" y="374"/>
                      <a:pt x="2140" y="0"/>
                      <a:pt x="1553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3069233" y="4769687"/>
                <a:ext cx="217027" cy="157273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329" extrusionOk="0">
                    <a:moveTo>
                      <a:pt x="723" y="1"/>
                    </a:moveTo>
                    <a:lnTo>
                      <a:pt x="0" y="1994"/>
                    </a:lnTo>
                    <a:lnTo>
                      <a:pt x="2348" y="2329"/>
                    </a:lnTo>
                    <a:lnTo>
                      <a:pt x="3213" y="407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3003393" y="3305821"/>
                <a:ext cx="2102680" cy="1541531"/>
              </a:xfrm>
              <a:custGeom>
                <a:avLst/>
                <a:gdLst/>
                <a:ahLst/>
                <a:cxnLst/>
                <a:rect l="l" t="t" r="r" b="b"/>
                <a:pathLst>
                  <a:path w="31139" h="22828" extrusionOk="0">
                    <a:moveTo>
                      <a:pt x="4622" y="1"/>
                    </a:moveTo>
                    <a:cubicBezTo>
                      <a:pt x="4153" y="1"/>
                      <a:pt x="3689" y="11"/>
                      <a:pt x="3233" y="32"/>
                    </a:cubicBezTo>
                    <a:cubicBezTo>
                      <a:pt x="2128" y="6058"/>
                      <a:pt x="1" y="19019"/>
                      <a:pt x="731" y="21079"/>
                    </a:cubicBezTo>
                    <a:cubicBezTo>
                      <a:pt x="1284" y="22638"/>
                      <a:pt x="3376" y="22827"/>
                      <a:pt x="4362" y="22827"/>
                    </a:cubicBezTo>
                    <a:cubicBezTo>
                      <a:pt x="4680" y="22827"/>
                      <a:pt x="4883" y="22808"/>
                      <a:pt x="4883" y="22808"/>
                    </a:cubicBezTo>
                    <a:lnTo>
                      <a:pt x="17795" y="22827"/>
                    </a:lnTo>
                    <a:lnTo>
                      <a:pt x="20405" y="8517"/>
                    </a:lnTo>
                    <a:lnTo>
                      <a:pt x="26786" y="15696"/>
                    </a:lnTo>
                    <a:lnTo>
                      <a:pt x="26253" y="16493"/>
                    </a:lnTo>
                    <a:lnTo>
                      <a:pt x="28913" y="18952"/>
                    </a:lnTo>
                    <a:lnTo>
                      <a:pt x="31139" y="13636"/>
                    </a:lnTo>
                    <a:lnTo>
                      <a:pt x="29379" y="13036"/>
                    </a:lnTo>
                    <a:lnTo>
                      <a:pt x="21454" y="2736"/>
                    </a:lnTo>
                    <a:cubicBezTo>
                      <a:pt x="21454" y="2736"/>
                      <a:pt x="12327" y="1"/>
                      <a:pt x="46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3169444" y="3719428"/>
                <a:ext cx="1211815" cy="1207537"/>
              </a:xfrm>
              <a:custGeom>
                <a:avLst/>
                <a:gdLst/>
                <a:ahLst/>
                <a:cxnLst/>
                <a:rect l="l" t="t" r="r" b="b"/>
                <a:pathLst>
                  <a:path w="17946" h="17882" extrusionOk="0">
                    <a:moveTo>
                      <a:pt x="3520" y="1"/>
                    </a:moveTo>
                    <a:lnTo>
                      <a:pt x="1" y="17614"/>
                    </a:lnTo>
                    <a:lnTo>
                      <a:pt x="15336" y="17878"/>
                    </a:lnTo>
                    <a:cubicBezTo>
                      <a:pt x="15339" y="17880"/>
                      <a:pt x="15343" y="17881"/>
                      <a:pt x="15346" y="17881"/>
                    </a:cubicBezTo>
                    <a:cubicBezTo>
                      <a:pt x="15725" y="17881"/>
                      <a:pt x="17718" y="5525"/>
                      <a:pt x="17946" y="2392"/>
                    </a:cubicBez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3910561" y="3032401"/>
                <a:ext cx="181576" cy="566358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8387" extrusionOk="0">
                    <a:moveTo>
                      <a:pt x="924" y="0"/>
                    </a:moveTo>
                    <a:lnTo>
                      <a:pt x="0" y="4989"/>
                    </a:lnTo>
                    <a:cubicBezTo>
                      <a:pt x="0" y="4989"/>
                      <a:pt x="1214" y="8387"/>
                      <a:pt x="1236" y="8387"/>
                    </a:cubicBezTo>
                    <a:cubicBezTo>
                      <a:pt x="1237" y="8387"/>
                      <a:pt x="1237" y="8384"/>
                      <a:pt x="1235" y="8379"/>
                    </a:cubicBezTo>
                    <a:cubicBezTo>
                      <a:pt x="1188" y="8182"/>
                      <a:pt x="2688" y="5854"/>
                      <a:pt x="2688" y="5854"/>
                    </a:cubicBezTo>
                    <a:lnTo>
                      <a:pt x="231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4140020" y="3426291"/>
                <a:ext cx="203387" cy="71600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0603" extrusionOk="0">
                    <a:moveTo>
                      <a:pt x="963" y="1"/>
                    </a:moveTo>
                    <a:cubicBezTo>
                      <a:pt x="813" y="1761"/>
                      <a:pt x="316" y="7333"/>
                      <a:pt x="107" y="9259"/>
                    </a:cubicBezTo>
                    <a:cubicBezTo>
                      <a:pt x="1" y="10219"/>
                      <a:pt x="283" y="10603"/>
                      <a:pt x="642" y="10603"/>
                    </a:cubicBezTo>
                    <a:cubicBezTo>
                      <a:pt x="1005" y="10603"/>
                      <a:pt x="1446" y="10212"/>
                      <a:pt x="1646" y="9630"/>
                    </a:cubicBezTo>
                    <a:cubicBezTo>
                      <a:pt x="2444" y="7143"/>
                      <a:pt x="3012" y="509"/>
                      <a:pt x="3012" y="509"/>
                    </a:cubicBez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3471901" y="3305821"/>
                <a:ext cx="200754" cy="757868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223" extrusionOk="0">
                    <a:moveTo>
                      <a:pt x="506" y="0"/>
                    </a:moveTo>
                    <a:cubicBezTo>
                      <a:pt x="506" y="0"/>
                      <a:pt x="107" y="8118"/>
                      <a:pt x="41" y="9650"/>
                    </a:cubicBezTo>
                    <a:cubicBezTo>
                      <a:pt x="1" y="10552"/>
                      <a:pt x="402" y="11223"/>
                      <a:pt x="874" y="11223"/>
                    </a:cubicBezTo>
                    <a:cubicBezTo>
                      <a:pt x="1201" y="11223"/>
                      <a:pt x="1563" y="10901"/>
                      <a:pt x="1835" y="10111"/>
                    </a:cubicBezTo>
                    <a:cubicBezTo>
                      <a:pt x="2498" y="8186"/>
                      <a:pt x="2972" y="355"/>
                      <a:pt x="2972" y="355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4139480" y="3835914"/>
                <a:ext cx="155714" cy="31265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630" extrusionOk="0">
                    <a:moveTo>
                      <a:pt x="426" y="0"/>
                    </a:moveTo>
                    <a:cubicBezTo>
                      <a:pt x="308" y="782"/>
                      <a:pt x="213" y="1567"/>
                      <a:pt x="119" y="2348"/>
                    </a:cubicBezTo>
                    <a:cubicBezTo>
                      <a:pt x="71" y="2743"/>
                      <a:pt x="24" y="3130"/>
                      <a:pt x="0" y="3536"/>
                    </a:cubicBezTo>
                    <a:cubicBezTo>
                      <a:pt x="5" y="3639"/>
                      <a:pt x="5" y="3742"/>
                      <a:pt x="13" y="3844"/>
                    </a:cubicBezTo>
                    <a:cubicBezTo>
                      <a:pt x="36" y="3947"/>
                      <a:pt x="36" y="4053"/>
                      <a:pt x="80" y="4152"/>
                    </a:cubicBezTo>
                    <a:cubicBezTo>
                      <a:pt x="111" y="4259"/>
                      <a:pt x="166" y="4357"/>
                      <a:pt x="237" y="4444"/>
                    </a:cubicBezTo>
                    <a:cubicBezTo>
                      <a:pt x="317" y="4531"/>
                      <a:pt x="423" y="4602"/>
                      <a:pt x="545" y="4621"/>
                    </a:cubicBezTo>
                    <a:cubicBezTo>
                      <a:pt x="580" y="4627"/>
                      <a:pt x="614" y="4630"/>
                      <a:pt x="648" y="4630"/>
                    </a:cubicBezTo>
                    <a:cubicBezTo>
                      <a:pt x="848" y="4630"/>
                      <a:pt x="1027" y="4536"/>
                      <a:pt x="1169" y="4428"/>
                    </a:cubicBezTo>
                    <a:cubicBezTo>
                      <a:pt x="1339" y="4298"/>
                      <a:pt x="1465" y="4128"/>
                      <a:pt x="1572" y="3951"/>
                    </a:cubicBezTo>
                    <a:cubicBezTo>
                      <a:pt x="1681" y="3773"/>
                      <a:pt x="1745" y="3572"/>
                      <a:pt x="1796" y="3383"/>
                    </a:cubicBezTo>
                    <a:cubicBezTo>
                      <a:pt x="1852" y="3189"/>
                      <a:pt x="1899" y="2995"/>
                      <a:pt x="1938" y="2802"/>
                    </a:cubicBezTo>
                    <a:cubicBezTo>
                      <a:pt x="2108" y="2029"/>
                      <a:pt x="2222" y="1243"/>
                      <a:pt x="2306" y="458"/>
                    </a:cubicBezTo>
                    <a:lnTo>
                      <a:pt x="2306" y="458"/>
                    </a:lnTo>
                    <a:cubicBezTo>
                      <a:pt x="2144" y="1232"/>
                      <a:pt x="1989" y="2005"/>
                      <a:pt x="1792" y="2767"/>
                    </a:cubicBezTo>
                    <a:cubicBezTo>
                      <a:pt x="1681" y="3142"/>
                      <a:pt x="1607" y="3540"/>
                      <a:pt x="1417" y="3860"/>
                    </a:cubicBezTo>
                    <a:cubicBezTo>
                      <a:pt x="1319" y="4018"/>
                      <a:pt x="1200" y="4172"/>
                      <a:pt x="1054" y="4279"/>
                    </a:cubicBezTo>
                    <a:cubicBezTo>
                      <a:pt x="930" y="4369"/>
                      <a:pt x="785" y="4434"/>
                      <a:pt x="649" y="4434"/>
                    </a:cubicBezTo>
                    <a:cubicBezTo>
                      <a:pt x="626" y="4434"/>
                      <a:pt x="603" y="4432"/>
                      <a:pt x="581" y="4428"/>
                    </a:cubicBezTo>
                    <a:cubicBezTo>
                      <a:pt x="426" y="4405"/>
                      <a:pt x="317" y="4263"/>
                      <a:pt x="261" y="4093"/>
                    </a:cubicBezTo>
                    <a:cubicBezTo>
                      <a:pt x="222" y="4010"/>
                      <a:pt x="218" y="3911"/>
                      <a:pt x="198" y="3824"/>
                    </a:cubicBezTo>
                    <a:cubicBezTo>
                      <a:pt x="190" y="3729"/>
                      <a:pt x="190" y="3635"/>
                      <a:pt x="182" y="3540"/>
                    </a:cubicBezTo>
                    <a:cubicBezTo>
                      <a:pt x="194" y="3157"/>
                      <a:pt x="249" y="2758"/>
                      <a:pt x="273" y="2364"/>
                    </a:cubicBezTo>
                    <a:cubicBezTo>
                      <a:pt x="332" y="1579"/>
                      <a:pt x="391" y="789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3468187" y="3732461"/>
                <a:ext cx="168004" cy="33770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5001" extrusionOk="0">
                    <a:moveTo>
                      <a:pt x="253" y="1"/>
                    </a:moveTo>
                    <a:lnTo>
                      <a:pt x="253" y="1"/>
                    </a:lnTo>
                    <a:cubicBezTo>
                      <a:pt x="170" y="857"/>
                      <a:pt x="111" y="1714"/>
                      <a:pt x="56" y="2574"/>
                    </a:cubicBezTo>
                    <a:cubicBezTo>
                      <a:pt x="40" y="2787"/>
                      <a:pt x="25" y="3004"/>
                      <a:pt x="16" y="3217"/>
                    </a:cubicBezTo>
                    <a:cubicBezTo>
                      <a:pt x="1" y="3430"/>
                      <a:pt x="8" y="3660"/>
                      <a:pt x="36" y="3880"/>
                    </a:cubicBezTo>
                    <a:cubicBezTo>
                      <a:pt x="79" y="4097"/>
                      <a:pt x="134" y="4319"/>
                      <a:pt x="249" y="4520"/>
                    </a:cubicBezTo>
                    <a:cubicBezTo>
                      <a:pt x="364" y="4713"/>
                      <a:pt x="529" y="4911"/>
                      <a:pt x="782" y="4982"/>
                    </a:cubicBezTo>
                    <a:cubicBezTo>
                      <a:pt x="827" y="4995"/>
                      <a:pt x="874" y="5001"/>
                      <a:pt x="921" y="5001"/>
                    </a:cubicBezTo>
                    <a:cubicBezTo>
                      <a:pt x="1000" y="5001"/>
                      <a:pt x="1080" y="4983"/>
                      <a:pt x="1153" y="4953"/>
                    </a:cubicBezTo>
                    <a:cubicBezTo>
                      <a:pt x="1216" y="4942"/>
                      <a:pt x="1263" y="4899"/>
                      <a:pt x="1315" y="4867"/>
                    </a:cubicBezTo>
                    <a:cubicBezTo>
                      <a:pt x="1369" y="4840"/>
                      <a:pt x="1409" y="4796"/>
                      <a:pt x="1449" y="4756"/>
                    </a:cubicBezTo>
                    <a:cubicBezTo>
                      <a:pt x="1622" y="4594"/>
                      <a:pt x="1725" y="4394"/>
                      <a:pt x="1824" y="4192"/>
                    </a:cubicBezTo>
                    <a:cubicBezTo>
                      <a:pt x="2009" y="3789"/>
                      <a:pt x="2112" y="3363"/>
                      <a:pt x="2187" y="2937"/>
                    </a:cubicBezTo>
                    <a:cubicBezTo>
                      <a:pt x="2337" y="2085"/>
                      <a:pt x="2424" y="1228"/>
                      <a:pt x="2487" y="368"/>
                    </a:cubicBezTo>
                    <a:lnTo>
                      <a:pt x="2487" y="368"/>
                    </a:lnTo>
                    <a:cubicBezTo>
                      <a:pt x="2345" y="1221"/>
                      <a:pt x="2214" y="2069"/>
                      <a:pt x="2037" y="2906"/>
                    </a:cubicBezTo>
                    <a:cubicBezTo>
                      <a:pt x="1943" y="3324"/>
                      <a:pt x="1843" y="3738"/>
                      <a:pt x="1662" y="4117"/>
                    </a:cubicBezTo>
                    <a:cubicBezTo>
                      <a:pt x="1567" y="4299"/>
                      <a:pt x="1464" y="4485"/>
                      <a:pt x="1318" y="4618"/>
                    </a:cubicBezTo>
                    <a:cubicBezTo>
                      <a:pt x="1207" y="4729"/>
                      <a:pt x="1069" y="4802"/>
                      <a:pt x="931" y="4802"/>
                    </a:cubicBezTo>
                    <a:cubicBezTo>
                      <a:pt x="897" y="4802"/>
                      <a:pt x="863" y="4797"/>
                      <a:pt x="830" y="4788"/>
                    </a:cubicBezTo>
                    <a:cubicBezTo>
                      <a:pt x="659" y="4745"/>
                      <a:pt x="517" y="4594"/>
                      <a:pt x="415" y="4425"/>
                    </a:cubicBezTo>
                    <a:cubicBezTo>
                      <a:pt x="312" y="4252"/>
                      <a:pt x="261" y="4050"/>
                      <a:pt x="218" y="3849"/>
                    </a:cubicBezTo>
                    <a:cubicBezTo>
                      <a:pt x="147" y="3447"/>
                      <a:pt x="209" y="3012"/>
                      <a:pt x="209" y="2582"/>
                    </a:cubicBezTo>
                    <a:cubicBezTo>
                      <a:pt x="233" y="1722"/>
                      <a:pt x="253" y="862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4968856" y="4071450"/>
                <a:ext cx="1660590" cy="482691"/>
              </a:xfrm>
              <a:custGeom>
                <a:avLst/>
                <a:gdLst/>
                <a:ahLst/>
                <a:cxnLst/>
                <a:rect l="l" t="t" r="r" b="b"/>
                <a:pathLst>
                  <a:path w="24592" h="7148" extrusionOk="0">
                    <a:moveTo>
                      <a:pt x="19617" y="0"/>
                    </a:moveTo>
                    <a:cubicBezTo>
                      <a:pt x="17852" y="0"/>
                      <a:pt x="15423" y="435"/>
                      <a:pt x="15423" y="435"/>
                    </a:cubicBezTo>
                    <a:lnTo>
                      <a:pt x="2033" y="2298"/>
                    </a:lnTo>
                    <a:lnTo>
                      <a:pt x="0" y="7148"/>
                    </a:lnTo>
                    <a:cubicBezTo>
                      <a:pt x="0" y="7148"/>
                      <a:pt x="12830" y="3095"/>
                      <a:pt x="15490" y="2396"/>
                    </a:cubicBezTo>
                    <a:cubicBezTo>
                      <a:pt x="16488" y="3162"/>
                      <a:pt x="19480" y="3731"/>
                      <a:pt x="19480" y="3731"/>
                    </a:cubicBezTo>
                    <a:cubicBezTo>
                      <a:pt x="19480" y="3731"/>
                      <a:pt x="18679" y="4358"/>
                      <a:pt x="19346" y="4689"/>
                    </a:cubicBezTo>
                    <a:cubicBezTo>
                      <a:pt x="19488" y="4761"/>
                      <a:pt x="19639" y="4793"/>
                      <a:pt x="19798" y="4793"/>
                    </a:cubicBezTo>
                    <a:cubicBezTo>
                      <a:pt x="20380" y="4793"/>
                      <a:pt x="21059" y="4364"/>
                      <a:pt x="21737" y="3893"/>
                    </a:cubicBezTo>
                    <a:cubicBezTo>
                      <a:pt x="22602" y="3296"/>
                      <a:pt x="22136" y="2230"/>
                      <a:pt x="22136" y="2230"/>
                    </a:cubicBezTo>
                    <a:lnTo>
                      <a:pt x="22136" y="2230"/>
                    </a:lnTo>
                    <a:lnTo>
                      <a:pt x="22934" y="2764"/>
                    </a:lnTo>
                    <a:cubicBezTo>
                      <a:pt x="23477" y="3035"/>
                      <a:pt x="24043" y="3330"/>
                      <a:pt x="24328" y="3330"/>
                    </a:cubicBezTo>
                    <a:cubicBezTo>
                      <a:pt x="24531" y="3330"/>
                      <a:pt x="24591" y="3180"/>
                      <a:pt x="24397" y="2764"/>
                    </a:cubicBezTo>
                    <a:cubicBezTo>
                      <a:pt x="23932" y="1765"/>
                      <a:pt x="22271" y="372"/>
                      <a:pt x="20668" y="76"/>
                    </a:cubicBezTo>
                    <a:cubicBezTo>
                      <a:pt x="20374" y="22"/>
                      <a:pt x="20012" y="0"/>
                      <a:pt x="19617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>
                <a:off x="2841934" y="3307982"/>
                <a:ext cx="417106" cy="1098344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6265" extrusionOk="0">
                    <a:moveTo>
                      <a:pt x="5624" y="0"/>
                    </a:moveTo>
                    <a:cubicBezTo>
                      <a:pt x="5624" y="0"/>
                      <a:pt x="1678" y="10680"/>
                      <a:pt x="1137" y="12740"/>
                    </a:cubicBezTo>
                    <a:cubicBezTo>
                      <a:pt x="0" y="13935"/>
                      <a:pt x="900" y="16264"/>
                      <a:pt x="900" y="16264"/>
                    </a:cubicBezTo>
                    <a:lnTo>
                      <a:pt x="6177" y="13339"/>
                    </a:lnTo>
                    <a:lnTo>
                      <a:pt x="6078" y="11307"/>
                    </a:lnTo>
                    <a:lnTo>
                      <a:pt x="5383" y="11307"/>
                    </a:lnTo>
                    <a:lnTo>
                      <a:pt x="6078" y="8134"/>
                    </a:lnTo>
                    <a:lnTo>
                      <a:pt x="56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8"/>
              <p:cNvSpPr/>
              <p:nvPr/>
            </p:nvSpPr>
            <p:spPr>
              <a:xfrm>
                <a:off x="3197130" y="3857185"/>
                <a:ext cx="62934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207" extrusionOk="0">
                    <a:moveTo>
                      <a:pt x="818" y="1"/>
                    </a:moveTo>
                    <a:lnTo>
                      <a:pt x="818" y="1"/>
                    </a:lnTo>
                    <a:cubicBezTo>
                      <a:pt x="660" y="518"/>
                      <a:pt x="526" y="1043"/>
                      <a:pt x="392" y="1567"/>
                    </a:cubicBezTo>
                    <a:cubicBezTo>
                      <a:pt x="261" y="2097"/>
                      <a:pt x="139" y="2621"/>
                      <a:pt x="24" y="3154"/>
                    </a:cubicBezTo>
                    <a:lnTo>
                      <a:pt x="1" y="3272"/>
                    </a:lnTo>
                    <a:lnTo>
                      <a:pt x="123" y="3272"/>
                    </a:lnTo>
                    <a:cubicBezTo>
                      <a:pt x="328" y="3269"/>
                      <a:pt x="531" y="3268"/>
                      <a:pt x="736" y="3266"/>
                    </a:cubicBezTo>
                    <a:lnTo>
                      <a:pt x="736" y="3266"/>
                    </a:lnTo>
                    <a:cubicBezTo>
                      <a:pt x="753" y="3576"/>
                      <a:pt x="785" y="3882"/>
                      <a:pt x="810" y="4192"/>
                    </a:cubicBezTo>
                    <a:cubicBezTo>
                      <a:pt x="833" y="4532"/>
                      <a:pt x="873" y="4867"/>
                      <a:pt x="917" y="5206"/>
                    </a:cubicBezTo>
                    <a:cubicBezTo>
                      <a:pt x="924" y="4867"/>
                      <a:pt x="932" y="4527"/>
                      <a:pt x="924" y="4188"/>
                    </a:cubicBezTo>
                    <a:cubicBezTo>
                      <a:pt x="920" y="3849"/>
                      <a:pt x="920" y="3509"/>
                      <a:pt x="908" y="3170"/>
                    </a:cubicBezTo>
                    <a:lnTo>
                      <a:pt x="904" y="3088"/>
                    </a:lnTo>
                    <a:lnTo>
                      <a:pt x="818" y="3083"/>
                    </a:lnTo>
                    <a:cubicBezTo>
                      <a:pt x="626" y="3080"/>
                      <a:pt x="436" y="3077"/>
                      <a:pt x="244" y="3076"/>
                    </a:cubicBezTo>
                    <a:lnTo>
                      <a:pt x="244" y="3076"/>
                    </a:lnTo>
                    <a:cubicBezTo>
                      <a:pt x="353" y="2586"/>
                      <a:pt x="455" y="2096"/>
                      <a:pt x="549" y="1603"/>
                    </a:cubicBezTo>
                    <a:cubicBezTo>
                      <a:pt x="648" y="1070"/>
                      <a:pt x="747" y="538"/>
                      <a:pt x="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2902709" y="4208734"/>
                <a:ext cx="1693812" cy="588642"/>
              </a:xfrm>
              <a:custGeom>
                <a:avLst/>
                <a:gdLst/>
                <a:ahLst/>
                <a:cxnLst/>
                <a:rect l="l" t="t" r="r" b="b"/>
                <a:pathLst>
                  <a:path w="25084" h="8717" extrusionOk="0">
                    <a:moveTo>
                      <a:pt x="5277" y="0"/>
                    </a:moveTo>
                    <a:lnTo>
                      <a:pt x="0" y="2925"/>
                    </a:lnTo>
                    <a:lnTo>
                      <a:pt x="16646" y="4492"/>
                    </a:lnTo>
                    <a:cubicBezTo>
                      <a:pt x="16646" y="4492"/>
                      <a:pt x="19768" y="8572"/>
                      <a:pt x="19874" y="8639"/>
                    </a:cubicBezTo>
                    <a:cubicBezTo>
                      <a:pt x="19936" y="8678"/>
                      <a:pt x="20490" y="8717"/>
                      <a:pt x="21100" y="8717"/>
                    </a:cubicBezTo>
                    <a:cubicBezTo>
                      <a:pt x="21547" y="8717"/>
                      <a:pt x="22024" y="8696"/>
                      <a:pt x="22361" y="8639"/>
                    </a:cubicBezTo>
                    <a:cubicBezTo>
                      <a:pt x="23158" y="8505"/>
                      <a:pt x="23632" y="7909"/>
                      <a:pt x="23632" y="7909"/>
                    </a:cubicBezTo>
                    <a:cubicBezTo>
                      <a:pt x="23632" y="7909"/>
                      <a:pt x="24277" y="8086"/>
                      <a:pt x="24707" y="8086"/>
                    </a:cubicBezTo>
                    <a:cubicBezTo>
                      <a:pt x="24922" y="8086"/>
                      <a:pt x="25084" y="8042"/>
                      <a:pt x="25084" y="7909"/>
                    </a:cubicBezTo>
                    <a:cubicBezTo>
                      <a:pt x="25084" y="7510"/>
                      <a:pt x="24022" y="6646"/>
                      <a:pt x="23024" y="5714"/>
                    </a:cubicBezTo>
                    <a:cubicBezTo>
                      <a:pt x="22029" y="4783"/>
                      <a:pt x="18331" y="2925"/>
                      <a:pt x="18331" y="2925"/>
                    </a:cubicBezTo>
                    <a:lnTo>
                      <a:pt x="527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3521736" y="3898039"/>
                <a:ext cx="51725" cy="91163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350" extrusionOk="0">
                    <a:moveTo>
                      <a:pt x="383" y="0"/>
                    </a:moveTo>
                    <a:cubicBezTo>
                      <a:pt x="170" y="0"/>
                      <a:pt x="1" y="304"/>
                      <a:pt x="1" y="674"/>
                    </a:cubicBezTo>
                    <a:cubicBezTo>
                      <a:pt x="1" y="1046"/>
                      <a:pt x="170" y="1350"/>
                      <a:pt x="383" y="1350"/>
                    </a:cubicBezTo>
                    <a:cubicBezTo>
                      <a:pt x="596" y="1350"/>
                      <a:pt x="766" y="1046"/>
                      <a:pt x="766" y="674"/>
                    </a:cubicBezTo>
                    <a:cubicBezTo>
                      <a:pt x="766" y="304"/>
                      <a:pt x="596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4163453" y="4018171"/>
                <a:ext cx="51792" cy="9096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47" extrusionOk="0">
                    <a:moveTo>
                      <a:pt x="384" y="1"/>
                    </a:moveTo>
                    <a:cubicBezTo>
                      <a:pt x="175" y="1"/>
                      <a:pt x="0" y="301"/>
                      <a:pt x="0" y="675"/>
                    </a:cubicBezTo>
                    <a:cubicBezTo>
                      <a:pt x="0" y="1046"/>
                      <a:pt x="175" y="1347"/>
                      <a:pt x="384" y="1347"/>
                    </a:cubicBezTo>
                    <a:cubicBezTo>
                      <a:pt x="597" y="1347"/>
                      <a:pt x="767" y="1046"/>
                      <a:pt x="767" y="675"/>
                    </a:cubicBezTo>
                    <a:cubicBezTo>
                      <a:pt x="767" y="301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2976517" y="4065035"/>
                <a:ext cx="230803" cy="7711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142" extrusionOk="0">
                    <a:moveTo>
                      <a:pt x="3359" y="1"/>
                    </a:moveTo>
                    <a:lnTo>
                      <a:pt x="0" y="1141"/>
                    </a:lnTo>
                    <a:lnTo>
                      <a:pt x="3417" y="190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4812124" y="4186045"/>
                <a:ext cx="175161" cy="179692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661" extrusionOk="0">
                    <a:moveTo>
                      <a:pt x="2594" y="1"/>
                    </a:moveTo>
                    <a:lnTo>
                      <a:pt x="2594" y="1"/>
                    </a:lnTo>
                    <a:cubicBezTo>
                      <a:pt x="2104" y="391"/>
                      <a:pt x="1658" y="822"/>
                      <a:pt x="1224" y="1264"/>
                    </a:cubicBezTo>
                    <a:cubicBezTo>
                      <a:pt x="794" y="1706"/>
                      <a:pt x="376" y="2163"/>
                      <a:pt x="1" y="2661"/>
                    </a:cubicBezTo>
                    <a:cubicBezTo>
                      <a:pt x="490" y="2274"/>
                      <a:pt x="932" y="1844"/>
                      <a:pt x="1366" y="1402"/>
                    </a:cubicBezTo>
                    <a:cubicBezTo>
                      <a:pt x="1796" y="956"/>
                      <a:pt x="2215" y="502"/>
                      <a:pt x="2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3787458" y="3373821"/>
                <a:ext cx="171988" cy="288615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4274" extrusionOk="0">
                    <a:moveTo>
                      <a:pt x="486" y="0"/>
                    </a:moveTo>
                    <a:cubicBezTo>
                      <a:pt x="375" y="683"/>
                      <a:pt x="293" y="1370"/>
                      <a:pt x="209" y="2053"/>
                    </a:cubicBezTo>
                    <a:cubicBezTo>
                      <a:pt x="135" y="2739"/>
                      <a:pt x="71" y="3426"/>
                      <a:pt x="12" y="4113"/>
                    </a:cubicBezTo>
                    <a:lnTo>
                      <a:pt x="0" y="4274"/>
                    </a:lnTo>
                    <a:lnTo>
                      <a:pt x="0" y="4274"/>
                    </a:lnTo>
                    <a:lnTo>
                      <a:pt x="146" y="4211"/>
                    </a:lnTo>
                    <a:cubicBezTo>
                      <a:pt x="549" y="4029"/>
                      <a:pt x="951" y="3840"/>
                      <a:pt x="1354" y="3650"/>
                    </a:cubicBezTo>
                    <a:cubicBezTo>
                      <a:pt x="1752" y="3461"/>
                      <a:pt x="2151" y="3264"/>
                      <a:pt x="2546" y="3058"/>
                    </a:cubicBezTo>
                    <a:lnTo>
                      <a:pt x="2546" y="3058"/>
                    </a:lnTo>
                    <a:cubicBezTo>
                      <a:pt x="2127" y="3208"/>
                      <a:pt x="1714" y="3366"/>
                      <a:pt x="1302" y="3532"/>
                    </a:cubicBezTo>
                    <a:cubicBezTo>
                      <a:pt x="938" y="3674"/>
                      <a:pt x="577" y="3820"/>
                      <a:pt x="218" y="3971"/>
                    </a:cubicBezTo>
                    <a:lnTo>
                      <a:pt x="218" y="3971"/>
                    </a:lnTo>
                    <a:cubicBezTo>
                      <a:pt x="283" y="3338"/>
                      <a:pt x="339" y="2704"/>
                      <a:pt x="383" y="2068"/>
                    </a:cubicBezTo>
                    <a:cubicBezTo>
                      <a:pt x="426" y="1381"/>
                      <a:pt x="470" y="691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4026776" y="3463566"/>
                <a:ext cx="118913" cy="27463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4067" extrusionOk="0">
                    <a:moveTo>
                      <a:pt x="1760" y="1"/>
                    </a:moveTo>
                    <a:lnTo>
                      <a:pt x="1760" y="1"/>
                    </a:lnTo>
                    <a:cubicBezTo>
                      <a:pt x="1646" y="309"/>
                      <a:pt x="1540" y="620"/>
                      <a:pt x="1441" y="932"/>
                    </a:cubicBezTo>
                    <a:cubicBezTo>
                      <a:pt x="1342" y="1245"/>
                      <a:pt x="1235" y="1556"/>
                      <a:pt x="1145" y="1872"/>
                    </a:cubicBezTo>
                    <a:cubicBezTo>
                      <a:pt x="983" y="2417"/>
                      <a:pt x="829" y="2964"/>
                      <a:pt x="685" y="3514"/>
                    </a:cubicBezTo>
                    <a:lnTo>
                      <a:pt x="685" y="3514"/>
                    </a:lnTo>
                    <a:cubicBezTo>
                      <a:pt x="594" y="3301"/>
                      <a:pt x="498" y="3089"/>
                      <a:pt x="407" y="2874"/>
                    </a:cubicBezTo>
                    <a:cubicBezTo>
                      <a:pt x="277" y="2582"/>
                      <a:pt x="139" y="2290"/>
                      <a:pt x="0" y="2002"/>
                    </a:cubicBezTo>
                    <a:lnTo>
                      <a:pt x="0" y="2002"/>
                    </a:lnTo>
                    <a:cubicBezTo>
                      <a:pt x="91" y="2310"/>
                      <a:pt x="190" y="2618"/>
                      <a:pt x="296" y="2917"/>
                    </a:cubicBezTo>
                    <a:cubicBezTo>
                      <a:pt x="407" y="3217"/>
                      <a:pt x="509" y="3525"/>
                      <a:pt x="624" y="3821"/>
                    </a:cubicBezTo>
                    <a:lnTo>
                      <a:pt x="715" y="4066"/>
                    </a:lnTo>
                    <a:lnTo>
                      <a:pt x="789" y="3813"/>
                    </a:lnTo>
                    <a:cubicBezTo>
                      <a:pt x="979" y="3186"/>
                      <a:pt x="1157" y="2554"/>
                      <a:pt x="1319" y="1919"/>
                    </a:cubicBezTo>
                    <a:cubicBezTo>
                      <a:pt x="1405" y="1604"/>
                      <a:pt x="1476" y="1283"/>
                      <a:pt x="1551" y="964"/>
                    </a:cubicBezTo>
                    <a:cubicBezTo>
                      <a:pt x="1630" y="644"/>
                      <a:pt x="1698" y="325"/>
                      <a:pt x="1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4291958" y="2884786"/>
                <a:ext cx="114321" cy="23324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3454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435" y="419"/>
                      <a:pt x="842" y="819"/>
                      <a:pt x="1245" y="1218"/>
                    </a:cubicBezTo>
                    <a:lnTo>
                      <a:pt x="1245" y="1218"/>
                    </a:lnTo>
                    <a:cubicBezTo>
                      <a:pt x="1309" y="1902"/>
                      <a:pt x="1391" y="2587"/>
                      <a:pt x="1479" y="3267"/>
                    </a:cubicBezTo>
                    <a:lnTo>
                      <a:pt x="1479" y="3267"/>
                    </a:lnTo>
                    <a:cubicBezTo>
                      <a:pt x="1381" y="3272"/>
                      <a:pt x="1281" y="3274"/>
                      <a:pt x="1181" y="3274"/>
                    </a:cubicBezTo>
                    <a:cubicBezTo>
                      <a:pt x="1114" y="3274"/>
                      <a:pt x="1046" y="3273"/>
                      <a:pt x="979" y="3272"/>
                    </a:cubicBezTo>
                    <a:cubicBezTo>
                      <a:pt x="778" y="3264"/>
                      <a:pt x="576" y="3252"/>
                      <a:pt x="387" y="3197"/>
                    </a:cubicBezTo>
                    <a:cubicBezTo>
                      <a:pt x="296" y="3173"/>
                      <a:pt x="205" y="3133"/>
                      <a:pt x="146" y="3075"/>
                    </a:cubicBezTo>
                    <a:cubicBezTo>
                      <a:pt x="115" y="3043"/>
                      <a:pt x="99" y="3007"/>
                      <a:pt x="95" y="2968"/>
                    </a:cubicBezTo>
                    <a:cubicBezTo>
                      <a:pt x="95" y="2925"/>
                      <a:pt x="95" y="2873"/>
                      <a:pt x="106" y="2830"/>
                    </a:cubicBezTo>
                    <a:cubicBezTo>
                      <a:pt x="122" y="2739"/>
                      <a:pt x="197" y="2672"/>
                      <a:pt x="292" y="2652"/>
                    </a:cubicBezTo>
                    <a:cubicBezTo>
                      <a:pt x="324" y="2645"/>
                      <a:pt x="358" y="2642"/>
                      <a:pt x="392" y="2642"/>
                    </a:cubicBezTo>
                    <a:cubicBezTo>
                      <a:pt x="458" y="2642"/>
                      <a:pt x="527" y="2654"/>
                      <a:pt x="592" y="2672"/>
                    </a:cubicBezTo>
                    <a:cubicBezTo>
                      <a:pt x="508" y="2633"/>
                      <a:pt x="417" y="2607"/>
                      <a:pt x="324" y="2607"/>
                    </a:cubicBezTo>
                    <a:cubicBezTo>
                      <a:pt x="312" y="2607"/>
                      <a:pt x="300" y="2608"/>
                      <a:pt x="288" y="2609"/>
                    </a:cubicBezTo>
                    <a:cubicBezTo>
                      <a:pt x="177" y="2617"/>
                      <a:pt x="68" y="2696"/>
                      <a:pt x="32" y="2807"/>
                    </a:cubicBezTo>
                    <a:cubicBezTo>
                      <a:pt x="12" y="2862"/>
                      <a:pt x="4" y="2913"/>
                      <a:pt x="4" y="2972"/>
                    </a:cubicBezTo>
                    <a:cubicBezTo>
                      <a:pt x="0" y="3035"/>
                      <a:pt x="24" y="3098"/>
                      <a:pt x="63" y="3146"/>
                    </a:cubicBezTo>
                    <a:cubicBezTo>
                      <a:pt x="146" y="3237"/>
                      <a:pt x="248" y="3284"/>
                      <a:pt x="352" y="3319"/>
                    </a:cubicBezTo>
                    <a:cubicBezTo>
                      <a:pt x="552" y="3390"/>
                      <a:pt x="762" y="3422"/>
                      <a:pt x="971" y="3437"/>
                    </a:cubicBezTo>
                    <a:cubicBezTo>
                      <a:pt x="1108" y="3448"/>
                      <a:pt x="1248" y="3453"/>
                      <a:pt x="1388" y="3453"/>
                    </a:cubicBezTo>
                    <a:cubicBezTo>
                      <a:pt x="1457" y="3453"/>
                      <a:pt x="1526" y="3452"/>
                      <a:pt x="1594" y="3450"/>
                    </a:cubicBezTo>
                    <a:lnTo>
                      <a:pt x="1693" y="3446"/>
                    </a:lnTo>
                    <a:lnTo>
                      <a:pt x="1681" y="3343"/>
                    </a:lnTo>
                    <a:cubicBezTo>
                      <a:pt x="1602" y="2617"/>
                      <a:pt x="1512" y="1894"/>
                      <a:pt x="1401" y="1173"/>
                    </a:cubicBezTo>
                    <a:lnTo>
                      <a:pt x="1397" y="1141"/>
                    </a:lnTo>
                    <a:lnTo>
                      <a:pt x="1377" y="1121"/>
                    </a:lnTo>
                    <a:cubicBezTo>
                      <a:pt x="939" y="742"/>
                      <a:pt x="505" y="359"/>
                      <a:pt x="48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4145625" y="3075281"/>
                <a:ext cx="137009" cy="111219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6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23"/>
                      <a:pt x="51" y="241"/>
                      <a:pt x="80" y="364"/>
                    </a:cubicBezTo>
                    <a:cubicBezTo>
                      <a:pt x="111" y="483"/>
                      <a:pt x="162" y="596"/>
                      <a:pt x="210" y="711"/>
                    </a:cubicBezTo>
                    <a:cubicBezTo>
                      <a:pt x="253" y="829"/>
                      <a:pt x="324" y="933"/>
                      <a:pt x="383" y="1043"/>
                    </a:cubicBezTo>
                    <a:cubicBezTo>
                      <a:pt x="419" y="1098"/>
                      <a:pt x="462" y="1146"/>
                      <a:pt x="501" y="1197"/>
                    </a:cubicBezTo>
                    <a:cubicBezTo>
                      <a:pt x="541" y="1244"/>
                      <a:pt x="581" y="1295"/>
                      <a:pt x="632" y="1339"/>
                    </a:cubicBezTo>
                    <a:cubicBezTo>
                      <a:pt x="811" y="1514"/>
                      <a:pt x="1063" y="1647"/>
                      <a:pt x="1327" y="1647"/>
                    </a:cubicBezTo>
                    <a:cubicBezTo>
                      <a:pt x="1331" y="1647"/>
                      <a:pt x="1335" y="1647"/>
                      <a:pt x="1339" y="1647"/>
                    </a:cubicBezTo>
                    <a:cubicBezTo>
                      <a:pt x="1343" y="1647"/>
                      <a:pt x="1347" y="1647"/>
                      <a:pt x="1352" y="1647"/>
                    </a:cubicBezTo>
                    <a:cubicBezTo>
                      <a:pt x="1611" y="1647"/>
                      <a:pt x="1854" y="1537"/>
                      <a:pt x="2029" y="1367"/>
                    </a:cubicBezTo>
                    <a:lnTo>
                      <a:pt x="2029" y="1367"/>
                    </a:lnTo>
                    <a:cubicBezTo>
                      <a:pt x="1850" y="1453"/>
                      <a:pt x="1657" y="1500"/>
                      <a:pt x="1472" y="1500"/>
                    </a:cubicBezTo>
                    <a:cubicBezTo>
                      <a:pt x="1430" y="1500"/>
                      <a:pt x="1387" y="1498"/>
                      <a:pt x="1346" y="1492"/>
                    </a:cubicBezTo>
                    <a:cubicBezTo>
                      <a:pt x="1125" y="1465"/>
                      <a:pt x="927" y="1350"/>
                      <a:pt x="766" y="1193"/>
                    </a:cubicBezTo>
                    <a:cubicBezTo>
                      <a:pt x="679" y="1122"/>
                      <a:pt x="616" y="1023"/>
                      <a:pt x="537" y="937"/>
                    </a:cubicBezTo>
                    <a:cubicBezTo>
                      <a:pt x="478" y="838"/>
                      <a:pt x="403" y="743"/>
                      <a:pt x="348" y="640"/>
                    </a:cubicBezTo>
                    <a:cubicBezTo>
                      <a:pt x="293" y="534"/>
                      <a:pt x="222" y="435"/>
                      <a:pt x="170" y="325"/>
                    </a:cubicBezTo>
                    <a:cubicBezTo>
                      <a:pt x="119" y="218"/>
                      <a:pt x="64" y="108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4091806" y="2700097"/>
                <a:ext cx="122356" cy="7759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149" extrusionOk="0">
                    <a:moveTo>
                      <a:pt x="1808" y="1"/>
                    </a:moveTo>
                    <a:cubicBezTo>
                      <a:pt x="1768" y="1"/>
                      <a:pt x="848" y="20"/>
                      <a:pt x="1" y="865"/>
                    </a:cubicBezTo>
                    <a:lnTo>
                      <a:pt x="280" y="1149"/>
                    </a:lnTo>
                    <a:cubicBezTo>
                      <a:pt x="1010" y="422"/>
                      <a:pt x="1804" y="399"/>
                      <a:pt x="1812" y="399"/>
                    </a:cubicBezTo>
                    <a:lnTo>
                      <a:pt x="18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4312486" y="2699422"/>
                <a:ext cx="107703" cy="49498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733" extrusionOk="0">
                    <a:moveTo>
                      <a:pt x="216" y="1"/>
                    </a:moveTo>
                    <a:cubicBezTo>
                      <a:pt x="91" y="1"/>
                      <a:pt x="10" y="9"/>
                      <a:pt x="0" y="11"/>
                    </a:cubicBezTo>
                    <a:lnTo>
                      <a:pt x="43" y="409"/>
                    </a:lnTo>
                    <a:cubicBezTo>
                      <a:pt x="45" y="407"/>
                      <a:pt x="109" y="401"/>
                      <a:pt x="211" y="401"/>
                    </a:cubicBezTo>
                    <a:cubicBezTo>
                      <a:pt x="469" y="401"/>
                      <a:pt x="972" y="444"/>
                      <a:pt x="1354" y="732"/>
                    </a:cubicBezTo>
                    <a:lnTo>
                      <a:pt x="1594" y="413"/>
                    </a:lnTo>
                    <a:cubicBezTo>
                      <a:pt x="1121" y="55"/>
                      <a:pt x="529" y="1"/>
                      <a:pt x="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4214098" y="2830899"/>
                <a:ext cx="30454" cy="5395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799" extrusionOk="0">
                    <a:moveTo>
                      <a:pt x="226" y="1"/>
                    </a:moveTo>
                    <a:cubicBezTo>
                      <a:pt x="99" y="1"/>
                      <a:pt x="1" y="179"/>
                      <a:pt x="1" y="399"/>
                    </a:cubicBezTo>
                    <a:cubicBezTo>
                      <a:pt x="1" y="616"/>
                      <a:pt x="99" y="798"/>
                      <a:pt x="226" y="798"/>
                    </a:cubicBezTo>
                    <a:cubicBezTo>
                      <a:pt x="348" y="798"/>
                      <a:pt x="450" y="616"/>
                      <a:pt x="450" y="399"/>
                    </a:cubicBezTo>
                    <a:cubicBezTo>
                      <a:pt x="450" y="179"/>
                      <a:pt x="348" y="1"/>
                      <a:pt x="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8"/>
              <p:cNvSpPr/>
              <p:nvPr/>
            </p:nvSpPr>
            <p:spPr>
              <a:xfrm>
                <a:off x="4347668" y="2821917"/>
                <a:ext cx="30657" cy="5382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97" extrusionOk="0">
                    <a:moveTo>
                      <a:pt x="225" y="0"/>
                    </a:moveTo>
                    <a:cubicBezTo>
                      <a:pt x="103" y="0"/>
                      <a:pt x="0" y="177"/>
                      <a:pt x="0" y="399"/>
                    </a:cubicBezTo>
                    <a:cubicBezTo>
                      <a:pt x="0" y="620"/>
                      <a:pt x="103" y="797"/>
                      <a:pt x="225" y="797"/>
                    </a:cubicBezTo>
                    <a:cubicBezTo>
                      <a:pt x="351" y="797"/>
                      <a:pt x="454" y="620"/>
                      <a:pt x="454" y="399"/>
                    </a:cubicBezTo>
                    <a:cubicBezTo>
                      <a:pt x="454" y="177"/>
                      <a:pt x="351" y="0"/>
                      <a:pt x="2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8"/>
              <p:cNvSpPr/>
              <p:nvPr/>
            </p:nvSpPr>
            <p:spPr>
              <a:xfrm>
                <a:off x="3831419" y="2909973"/>
                <a:ext cx="137009" cy="69081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023" extrusionOk="0">
                    <a:moveTo>
                      <a:pt x="1053" y="0"/>
                    </a:moveTo>
                    <a:cubicBezTo>
                      <a:pt x="942" y="0"/>
                      <a:pt x="830" y="21"/>
                      <a:pt x="726" y="61"/>
                    </a:cubicBezTo>
                    <a:cubicBezTo>
                      <a:pt x="553" y="124"/>
                      <a:pt x="407" y="239"/>
                      <a:pt x="285" y="365"/>
                    </a:cubicBezTo>
                    <a:cubicBezTo>
                      <a:pt x="163" y="496"/>
                      <a:pt x="68" y="645"/>
                      <a:pt x="1" y="807"/>
                    </a:cubicBezTo>
                    <a:cubicBezTo>
                      <a:pt x="95" y="661"/>
                      <a:pt x="210" y="531"/>
                      <a:pt x="332" y="416"/>
                    </a:cubicBezTo>
                    <a:cubicBezTo>
                      <a:pt x="458" y="302"/>
                      <a:pt x="604" y="215"/>
                      <a:pt x="762" y="164"/>
                    </a:cubicBezTo>
                    <a:cubicBezTo>
                      <a:pt x="852" y="134"/>
                      <a:pt x="946" y="118"/>
                      <a:pt x="1040" y="118"/>
                    </a:cubicBezTo>
                    <a:cubicBezTo>
                      <a:pt x="1108" y="118"/>
                      <a:pt x="1176" y="126"/>
                      <a:pt x="1243" y="144"/>
                    </a:cubicBezTo>
                    <a:cubicBezTo>
                      <a:pt x="1323" y="152"/>
                      <a:pt x="1398" y="192"/>
                      <a:pt x="1476" y="219"/>
                    </a:cubicBezTo>
                    <a:cubicBezTo>
                      <a:pt x="1533" y="243"/>
                      <a:pt x="1587" y="276"/>
                      <a:pt x="1643" y="306"/>
                    </a:cubicBezTo>
                    <a:lnTo>
                      <a:pt x="1643" y="306"/>
                    </a:lnTo>
                    <a:cubicBezTo>
                      <a:pt x="1598" y="360"/>
                      <a:pt x="1560" y="422"/>
                      <a:pt x="1540" y="492"/>
                    </a:cubicBezTo>
                    <a:cubicBezTo>
                      <a:pt x="1516" y="587"/>
                      <a:pt x="1528" y="689"/>
                      <a:pt x="1575" y="771"/>
                    </a:cubicBezTo>
                    <a:cubicBezTo>
                      <a:pt x="1659" y="929"/>
                      <a:pt x="1828" y="1022"/>
                      <a:pt x="1990" y="1022"/>
                    </a:cubicBezTo>
                    <a:cubicBezTo>
                      <a:pt x="2003" y="1022"/>
                      <a:pt x="2016" y="1022"/>
                      <a:pt x="2029" y="1020"/>
                    </a:cubicBezTo>
                    <a:cubicBezTo>
                      <a:pt x="1851" y="1004"/>
                      <a:pt x="1702" y="890"/>
                      <a:pt x="1638" y="744"/>
                    </a:cubicBezTo>
                    <a:cubicBezTo>
                      <a:pt x="1607" y="669"/>
                      <a:pt x="1602" y="590"/>
                      <a:pt x="1631" y="519"/>
                    </a:cubicBezTo>
                    <a:cubicBezTo>
                      <a:pt x="1654" y="448"/>
                      <a:pt x="1706" y="385"/>
                      <a:pt x="1764" y="330"/>
                    </a:cubicBezTo>
                    <a:lnTo>
                      <a:pt x="1816" y="283"/>
                    </a:lnTo>
                    <a:lnTo>
                      <a:pt x="1757" y="247"/>
                    </a:lnTo>
                    <a:cubicBezTo>
                      <a:pt x="1607" y="148"/>
                      <a:pt x="1449" y="61"/>
                      <a:pt x="1267" y="26"/>
                    </a:cubicBezTo>
                    <a:cubicBezTo>
                      <a:pt x="1198" y="9"/>
                      <a:pt x="1126" y="0"/>
                      <a:pt x="1053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3988421" y="3055361"/>
                <a:ext cx="88256" cy="12634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87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2" y="336"/>
                      <a:pt x="390" y="655"/>
                      <a:pt x="603" y="967"/>
                    </a:cubicBezTo>
                    <a:cubicBezTo>
                      <a:pt x="714" y="1124"/>
                      <a:pt x="825" y="1279"/>
                      <a:pt x="943" y="1429"/>
                    </a:cubicBezTo>
                    <a:cubicBezTo>
                      <a:pt x="1058" y="1578"/>
                      <a:pt x="1176" y="1729"/>
                      <a:pt x="1306" y="1871"/>
                    </a:cubicBezTo>
                    <a:cubicBezTo>
                      <a:pt x="1215" y="1697"/>
                      <a:pt x="1117" y="1536"/>
                      <a:pt x="1018" y="1374"/>
                    </a:cubicBezTo>
                    <a:cubicBezTo>
                      <a:pt x="916" y="1212"/>
                      <a:pt x="809" y="1057"/>
                      <a:pt x="703" y="900"/>
                    </a:cubicBezTo>
                    <a:cubicBezTo>
                      <a:pt x="481" y="588"/>
                      <a:pt x="257" y="284"/>
                      <a:pt x="0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6133710" y="4109063"/>
                <a:ext cx="289482" cy="14917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09" extrusionOk="0">
                    <a:moveTo>
                      <a:pt x="1863" y="1"/>
                    </a:moveTo>
                    <a:lnTo>
                      <a:pt x="1863" y="1"/>
                    </a:lnTo>
                    <a:cubicBezTo>
                      <a:pt x="2281" y="87"/>
                      <a:pt x="2691" y="201"/>
                      <a:pt x="3094" y="336"/>
                    </a:cubicBezTo>
                    <a:cubicBezTo>
                      <a:pt x="3296" y="403"/>
                      <a:pt x="3493" y="478"/>
                      <a:pt x="3686" y="565"/>
                    </a:cubicBezTo>
                    <a:cubicBezTo>
                      <a:pt x="3781" y="608"/>
                      <a:pt x="3872" y="655"/>
                      <a:pt x="3955" y="711"/>
                    </a:cubicBezTo>
                    <a:cubicBezTo>
                      <a:pt x="4037" y="766"/>
                      <a:pt x="4121" y="837"/>
                      <a:pt x="4140" y="912"/>
                    </a:cubicBezTo>
                    <a:cubicBezTo>
                      <a:pt x="4163" y="983"/>
                      <a:pt x="4112" y="1050"/>
                      <a:pt x="4030" y="1101"/>
                    </a:cubicBezTo>
                    <a:cubicBezTo>
                      <a:pt x="3950" y="1149"/>
                      <a:pt x="3852" y="1176"/>
                      <a:pt x="3753" y="1196"/>
                    </a:cubicBezTo>
                    <a:cubicBezTo>
                      <a:pt x="3552" y="1228"/>
                      <a:pt x="3335" y="1228"/>
                      <a:pt x="3126" y="1236"/>
                    </a:cubicBezTo>
                    <a:cubicBezTo>
                      <a:pt x="3018" y="1238"/>
                      <a:pt x="2910" y="1239"/>
                      <a:pt x="2801" y="1239"/>
                    </a:cubicBezTo>
                    <a:cubicBezTo>
                      <a:pt x="2486" y="1239"/>
                      <a:pt x="2169" y="1231"/>
                      <a:pt x="1855" y="1216"/>
                    </a:cubicBezTo>
                    <a:lnTo>
                      <a:pt x="1808" y="1216"/>
                    </a:lnTo>
                    <a:lnTo>
                      <a:pt x="1792" y="1259"/>
                    </a:lnTo>
                    <a:cubicBezTo>
                      <a:pt x="1737" y="1418"/>
                      <a:pt x="1642" y="1579"/>
                      <a:pt x="1520" y="1709"/>
                    </a:cubicBezTo>
                    <a:cubicBezTo>
                      <a:pt x="1398" y="1839"/>
                      <a:pt x="1247" y="1942"/>
                      <a:pt x="1081" y="2017"/>
                    </a:cubicBezTo>
                    <a:cubicBezTo>
                      <a:pt x="916" y="2092"/>
                      <a:pt x="738" y="2136"/>
                      <a:pt x="557" y="2163"/>
                    </a:cubicBezTo>
                    <a:cubicBezTo>
                      <a:pt x="466" y="2175"/>
                      <a:pt x="371" y="2175"/>
                      <a:pt x="280" y="2183"/>
                    </a:cubicBezTo>
                    <a:lnTo>
                      <a:pt x="1" y="2175"/>
                    </a:lnTo>
                    <a:lnTo>
                      <a:pt x="280" y="2207"/>
                    </a:lnTo>
                    <a:cubicBezTo>
                      <a:pt x="341" y="2207"/>
                      <a:pt x="403" y="2208"/>
                      <a:pt x="466" y="2208"/>
                    </a:cubicBezTo>
                    <a:cubicBezTo>
                      <a:pt x="497" y="2208"/>
                      <a:pt x="529" y="2208"/>
                      <a:pt x="560" y="2207"/>
                    </a:cubicBezTo>
                    <a:cubicBezTo>
                      <a:pt x="746" y="2190"/>
                      <a:pt x="935" y="2159"/>
                      <a:pt x="1114" y="2088"/>
                    </a:cubicBezTo>
                    <a:cubicBezTo>
                      <a:pt x="1287" y="2017"/>
                      <a:pt x="1453" y="1915"/>
                      <a:pt x="1591" y="1777"/>
                    </a:cubicBezTo>
                    <a:cubicBezTo>
                      <a:pt x="1718" y="1653"/>
                      <a:pt x="1824" y="1509"/>
                      <a:pt x="1890" y="1337"/>
                    </a:cubicBezTo>
                    <a:lnTo>
                      <a:pt x="1890" y="1337"/>
                    </a:lnTo>
                    <a:cubicBezTo>
                      <a:pt x="2302" y="1359"/>
                      <a:pt x="2714" y="1374"/>
                      <a:pt x="3130" y="1374"/>
                    </a:cubicBezTo>
                    <a:cubicBezTo>
                      <a:pt x="3343" y="1370"/>
                      <a:pt x="3556" y="1362"/>
                      <a:pt x="3777" y="1327"/>
                    </a:cubicBezTo>
                    <a:cubicBezTo>
                      <a:pt x="3888" y="1303"/>
                      <a:pt x="3994" y="1271"/>
                      <a:pt x="4097" y="1208"/>
                    </a:cubicBezTo>
                    <a:cubicBezTo>
                      <a:pt x="4148" y="1181"/>
                      <a:pt x="4199" y="1137"/>
                      <a:pt x="4234" y="1081"/>
                    </a:cubicBezTo>
                    <a:cubicBezTo>
                      <a:pt x="4267" y="1023"/>
                      <a:pt x="4287" y="939"/>
                      <a:pt x="4258" y="877"/>
                    </a:cubicBezTo>
                    <a:cubicBezTo>
                      <a:pt x="4215" y="746"/>
                      <a:pt x="4112" y="675"/>
                      <a:pt x="4021" y="612"/>
                    </a:cubicBezTo>
                    <a:cubicBezTo>
                      <a:pt x="3931" y="549"/>
                      <a:pt x="3828" y="505"/>
                      <a:pt x="3730" y="462"/>
                    </a:cubicBezTo>
                    <a:cubicBezTo>
                      <a:pt x="3529" y="383"/>
                      <a:pt x="3323" y="316"/>
                      <a:pt x="3118" y="257"/>
                    </a:cubicBezTo>
                    <a:cubicBezTo>
                      <a:pt x="2708" y="134"/>
                      <a:pt x="2289" y="52"/>
                      <a:pt x="1863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6305095" y="4222037"/>
                <a:ext cx="107906" cy="13762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2038" extrusionOk="0">
                    <a:moveTo>
                      <a:pt x="762" y="0"/>
                    </a:moveTo>
                    <a:lnTo>
                      <a:pt x="762" y="0"/>
                    </a:lnTo>
                    <a:cubicBezTo>
                      <a:pt x="937" y="243"/>
                      <a:pt x="1123" y="479"/>
                      <a:pt x="1311" y="713"/>
                    </a:cubicBezTo>
                    <a:lnTo>
                      <a:pt x="1311" y="713"/>
                    </a:lnTo>
                    <a:cubicBezTo>
                      <a:pt x="1247" y="702"/>
                      <a:pt x="1183" y="697"/>
                      <a:pt x="1119" y="697"/>
                    </a:cubicBezTo>
                    <a:cubicBezTo>
                      <a:pt x="942" y="697"/>
                      <a:pt x="766" y="737"/>
                      <a:pt x="603" y="814"/>
                    </a:cubicBezTo>
                    <a:cubicBezTo>
                      <a:pt x="332" y="944"/>
                      <a:pt x="142" y="1180"/>
                      <a:pt x="31" y="1461"/>
                    </a:cubicBezTo>
                    <a:cubicBezTo>
                      <a:pt x="8" y="1536"/>
                      <a:pt x="0" y="1627"/>
                      <a:pt x="31" y="1705"/>
                    </a:cubicBezTo>
                    <a:cubicBezTo>
                      <a:pt x="63" y="1789"/>
                      <a:pt x="126" y="1847"/>
                      <a:pt x="189" y="1891"/>
                    </a:cubicBezTo>
                    <a:cubicBezTo>
                      <a:pt x="323" y="1970"/>
                      <a:pt x="470" y="1998"/>
                      <a:pt x="607" y="2018"/>
                    </a:cubicBezTo>
                    <a:cubicBezTo>
                      <a:pt x="716" y="2031"/>
                      <a:pt x="825" y="2037"/>
                      <a:pt x="932" y="2037"/>
                    </a:cubicBezTo>
                    <a:cubicBezTo>
                      <a:pt x="1106" y="2037"/>
                      <a:pt x="1278" y="2022"/>
                      <a:pt x="1448" y="1998"/>
                    </a:cubicBezTo>
                    <a:cubicBezTo>
                      <a:pt x="1168" y="1998"/>
                      <a:pt x="891" y="1982"/>
                      <a:pt x="623" y="1931"/>
                    </a:cubicBezTo>
                    <a:cubicBezTo>
                      <a:pt x="489" y="1903"/>
                      <a:pt x="355" y="1863"/>
                      <a:pt x="257" y="1792"/>
                    </a:cubicBezTo>
                    <a:cubicBezTo>
                      <a:pt x="146" y="1725"/>
                      <a:pt x="110" y="1615"/>
                      <a:pt x="150" y="1501"/>
                    </a:cubicBezTo>
                    <a:cubicBezTo>
                      <a:pt x="248" y="1271"/>
                      <a:pt x="438" y="1051"/>
                      <a:pt x="663" y="932"/>
                    </a:cubicBezTo>
                    <a:cubicBezTo>
                      <a:pt x="813" y="854"/>
                      <a:pt x="985" y="819"/>
                      <a:pt x="1155" y="819"/>
                    </a:cubicBezTo>
                    <a:cubicBezTo>
                      <a:pt x="1249" y="819"/>
                      <a:pt x="1343" y="829"/>
                      <a:pt x="1432" y="849"/>
                    </a:cubicBezTo>
                    <a:lnTo>
                      <a:pt x="1598" y="885"/>
                    </a:lnTo>
                    <a:lnTo>
                      <a:pt x="1598" y="885"/>
                    </a:lnTo>
                    <a:lnTo>
                      <a:pt x="1488" y="767"/>
                    </a:lnTo>
                    <a:cubicBezTo>
                      <a:pt x="1251" y="506"/>
                      <a:pt x="1010" y="249"/>
                      <a:pt x="762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6402876" y="4189759"/>
                <a:ext cx="60841" cy="3234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79" extrusionOk="0">
                    <a:moveTo>
                      <a:pt x="0" y="1"/>
                    </a:moveTo>
                    <a:cubicBezTo>
                      <a:pt x="59" y="64"/>
                      <a:pt x="130" y="116"/>
                      <a:pt x="201" y="167"/>
                    </a:cubicBezTo>
                    <a:cubicBezTo>
                      <a:pt x="268" y="218"/>
                      <a:pt x="343" y="261"/>
                      <a:pt x="419" y="301"/>
                    </a:cubicBezTo>
                    <a:cubicBezTo>
                      <a:pt x="494" y="341"/>
                      <a:pt x="569" y="376"/>
                      <a:pt x="651" y="407"/>
                    </a:cubicBezTo>
                    <a:cubicBezTo>
                      <a:pt x="731" y="436"/>
                      <a:pt x="813" y="467"/>
                      <a:pt x="900" y="478"/>
                    </a:cubicBezTo>
                    <a:cubicBezTo>
                      <a:pt x="840" y="416"/>
                      <a:pt x="769" y="360"/>
                      <a:pt x="703" y="313"/>
                    </a:cubicBezTo>
                    <a:cubicBezTo>
                      <a:pt x="632" y="261"/>
                      <a:pt x="556" y="218"/>
                      <a:pt x="481" y="179"/>
                    </a:cubicBezTo>
                    <a:cubicBezTo>
                      <a:pt x="407" y="139"/>
                      <a:pt x="332" y="99"/>
                      <a:pt x="248" y="72"/>
                    </a:cubicBezTo>
                    <a:cubicBezTo>
                      <a:pt x="170" y="41"/>
                      <a:pt x="87" y="13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6284297" y="4318534"/>
                <a:ext cx="17354" cy="938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39" extrusionOk="0">
                    <a:moveTo>
                      <a:pt x="126" y="1"/>
                    </a:moveTo>
                    <a:cubicBezTo>
                      <a:pt x="106" y="1"/>
                      <a:pt x="83" y="4"/>
                      <a:pt x="63" y="16"/>
                    </a:cubicBezTo>
                    <a:cubicBezTo>
                      <a:pt x="39" y="28"/>
                      <a:pt x="20" y="39"/>
                      <a:pt x="0" y="72"/>
                    </a:cubicBezTo>
                    <a:cubicBezTo>
                      <a:pt x="20" y="99"/>
                      <a:pt x="39" y="110"/>
                      <a:pt x="63" y="123"/>
                    </a:cubicBezTo>
                    <a:cubicBezTo>
                      <a:pt x="83" y="134"/>
                      <a:pt x="106" y="139"/>
                      <a:pt x="126" y="139"/>
                    </a:cubicBezTo>
                    <a:cubicBezTo>
                      <a:pt x="150" y="139"/>
                      <a:pt x="170" y="134"/>
                      <a:pt x="193" y="123"/>
                    </a:cubicBezTo>
                    <a:cubicBezTo>
                      <a:pt x="213" y="110"/>
                      <a:pt x="237" y="99"/>
                      <a:pt x="257" y="72"/>
                    </a:cubicBezTo>
                    <a:cubicBezTo>
                      <a:pt x="237" y="39"/>
                      <a:pt x="213" y="28"/>
                      <a:pt x="193" y="16"/>
                    </a:cubicBezTo>
                    <a:cubicBezTo>
                      <a:pt x="170" y="4"/>
                      <a:pt x="150" y="1"/>
                      <a:pt x="126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8"/>
              <p:cNvSpPr/>
              <p:nvPr/>
            </p:nvSpPr>
            <p:spPr>
              <a:xfrm>
                <a:off x="6301584" y="4257219"/>
                <a:ext cx="28293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87" extrusionOk="0">
                    <a:moveTo>
                      <a:pt x="1" y="0"/>
                    </a:moveTo>
                    <a:cubicBezTo>
                      <a:pt x="12" y="60"/>
                      <a:pt x="40" y="107"/>
                      <a:pt x="63" y="158"/>
                    </a:cubicBezTo>
                    <a:cubicBezTo>
                      <a:pt x="91" y="206"/>
                      <a:pt x="123" y="246"/>
                      <a:pt x="158" y="289"/>
                    </a:cubicBezTo>
                    <a:cubicBezTo>
                      <a:pt x="194" y="328"/>
                      <a:pt x="229" y="368"/>
                      <a:pt x="277" y="399"/>
                    </a:cubicBezTo>
                    <a:cubicBezTo>
                      <a:pt x="320" y="431"/>
                      <a:pt x="364" y="462"/>
                      <a:pt x="419" y="486"/>
                    </a:cubicBezTo>
                    <a:cubicBezTo>
                      <a:pt x="407" y="426"/>
                      <a:pt x="384" y="375"/>
                      <a:pt x="356" y="328"/>
                    </a:cubicBezTo>
                    <a:cubicBezTo>
                      <a:pt x="332" y="281"/>
                      <a:pt x="296" y="237"/>
                      <a:pt x="265" y="198"/>
                    </a:cubicBezTo>
                    <a:cubicBezTo>
                      <a:pt x="225" y="158"/>
                      <a:pt x="190" y="119"/>
                      <a:pt x="147" y="87"/>
                    </a:cubicBezTo>
                    <a:cubicBezTo>
                      <a:pt x="103" y="52"/>
                      <a:pt x="56" y="20"/>
                      <a:pt x="1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28"/>
            <p:cNvGrpSpPr/>
            <p:nvPr/>
          </p:nvGrpSpPr>
          <p:grpSpPr>
            <a:xfrm>
              <a:off x="1266377" y="3590563"/>
              <a:ext cx="1613419" cy="1436252"/>
              <a:chOff x="1266377" y="3450263"/>
              <a:chExt cx="1613419" cy="1436252"/>
            </a:xfrm>
          </p:grpSpPr>
          <p:sp>
            <p:nvSpPr>
              <p:cNvPr id="292" name="Google Shape;292;p28"/>
              <p:cNvSpPr/>
              <p:nvPr/>
            </p:nvSpPr>
            <p:spPr>
              <a:xfrm>
                <a:off x="1306893" y="4142017"/>
                <a:ext cx="1044419" cy="744497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11025" extrusionOk="0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2189549" y="3857185"/>
                <a:ext cx="690247" cy="102933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15243" extrusionOk="0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1266377" y="3857185"/>
                <a:ext cx="1030036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5207" extrusionOk="0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1428173" y="3450263"/>
                <a:ext cx="829079" cy="234593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3474" extrusionOk="0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1742042" y="3684787"/>
                <a:ext cx="81638" cy="194346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2878" extrusionOk="0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" name="Google Shape;297;p28"/>
            <p:cNvSpPr/>
            <p:nvPr/>
          </p:nvSpPr>
          <p:spPr>
            <a:xfrm>
              <a:off x="1226130" y="5026743"/>
              <a:ext cx="6404331" cy="116756"/>
            </a:xfrm>
            <a:custGeom>
              <a:avLst/>
              <a:gdLst/>
              <a:ahLst/>
              <a:cxnLst/>
              <a:rect l="l" t="t" r="r" b="b"/>
              <a:pathLst>
                <a:path w="94843" h="1729" extrusionOk="0">
                  <a:moveTo>
                    <a:pt x="0" y="0"/>
                  </a:moveTo>
                  <a:lnTo>
                    <a:pt x="0" y="1729"/>
                  </a:lnTo>
                  <a:lnTo>
                    <a:pt x="94843" y="1729"/>
                  </a:lnTo>
                  <a:lnTo>
                    <a:pt x="94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30141" y="3968124"/>
            <a:ext cx="1904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by:-</a:t>
            </a:r>
          </a:p>
          <a:p>
            <a:r>
              <a:rPr lang="en-US" b="1" dirty="0" smtClean="0"/>
              <a:t>231FA04372</a:t>
            </a:r>
            <a:endParaRPr lang="en-US" b="1" dirty="0"/>
          </a:p>
          <a:p>
            <a:r>
              <a:rPr lang="en-US" b="1" dirty="0" smtClean="0"/>
              <a:t>231FA04379</a:t>
            </a:r>
            <a:endParaRPr lang="en-US" b="1" dirty="0"/>
          </a:p>
          <a:p>
            <a:r>
              <a:rPr lang="en-US" b="1" dirty="0" smtClean="0"/>
              <a:t>231FA04412</a:t>
            </a:r>
            <a:endParaRPr lang="en-US" b="1" dirty="0"/>
          </a:p>
          <a:p>
            <a:r>
              <a:rPr lang="en-US" b="1" dirty="0" smtClean="0"/>
              <a:t>231FA04423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66596" y="1981287"/>
            <a:ext cx="1704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-FIELD PROJECT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687" y="2213457"/>
            <a:ext cx="140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BATCH-06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42"/>
          <p:cNvGrpSpPr/>
          <p:nvPr/>
        </p:nvGrpSpPr>
        <p:grpSpPr>
          <a:xfrm>
            <a:off x="188835" y="4487647"/>
            <a:ext cx="278011" cy="298547"/>
            <a:chOff x="5516776" y="4365939"/>
            <a:chExt cx="484762" cy="520570"/>
          </a:xfrm>
        </p:grpSpPr>
        <p:sp>
          <p:nvSpPr>
            <p:cNvPr id="1349" name="Google Shape;1349;p42"/>
            <p:cNvSpPr/>
            <p:nvPr/>
          </p:nvSpPr>
          <p:spPr>
            <a:xfrm>
              <a:off x="5516776" y="4552586"/>
              <a:ext cx="484762" cy="333923"/>
            </a:xfrm>
            <a:custGeom>
              <a:avLst/>
              <a:gdLst/>
              <a:ahLst/>
              <a:cxnLst/>
              <a:rect l="l" t="t" r="r" b="b"/>
              <a:pathLst>
                <a:path w="7179" h="4945" extrusionOk="0">
                  <a:moveTo>
                    <a:pt x="2192" y="0"/>
                  </a:moveTo>
                  <a:cubicBezTo>
                    <a:pt x="1465" y="0"/>
                    <a:pt x="761" y="359"/>
                    <a:pt x="533" y="1622"/>
                  </a:cubicBezTo>
                  <a:cubicBezTo>
                    <a:pt x="0" y="4546"/>
                    <a:pt x="2991" y="4944"/>
                    <a:pt x="2991" y="4944"/>
                  </a:cubicBezTo>
                  <a:cubicBezTo>
                    <a:pt x="7044" y="4944"/>
                    <a:pt x="7179" y="1223"/>
                    <a:pt x="6113" y="690"/>
                  </a:cubicBezTo>
                  <a:cubicBezTo>
                    <a:pt x="5727" y="496"/>
                    <a:pt x="5361" y="434"/>
                    <a:pt x="5052" y="434"/>
                  </a:cubicBezTo>
                  <a:cubicBezTo>
                    <a:pt x="4511" y="434"/>
                    <a:pt x="4144" y="622"/>
                    <a:pt x="4144" y="622"/>
                  </a:cubicBezTo>
                  <a:cubicBezTo>
                    <a:pt x="4144" y="622"/>
                    <a:pt x="3149" y="0"/>
                    <a:pt x="2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5674521" y="4402674"/>
              <a:ext cx="135928" cy="195492"/>
            </a:xfrm>
            <a:custGeom>
              <a:avLst/>
              <a:gdLst/>
              <a:ahLst/>
              <a:cxnLst/>
              <a:rect l="l" t="t" r="r" b="b"/>
              <a:pathLst>
                <a:path w="2013" h="2895" extrusionOk="0">
                  <a:moveTo>
                    <a:pt x="56" y="1"/>
                  </a:moveTo>
                  <a:cubicBezTo>
                    <a:pt x="37" y="1"/>
                    <a:pt x="18" y="13"/>
                    <a:pt x="12" y="33"/>
                  </a:cubicBezTo>
                  <a:cubicBezTo>
                    <a:pt x="0" y="57"/>
                    <a:pt x="12" y="84"/>
                    <a:pt x="36" y="96"/>
                  </a:cubicBezTo>
                  <a:cubicBezTo>
                    <a:pt x="1907" y="937"/>
                    <a:pt x="1761" y="2819"/>
                    <a:pt x="1757" y="2839"/>
                  </a:cubicBezTo>
                  <a:cubicBezTo>
                    <a:pt x="1757" y="2866"/>
                    <a:pt x="1776" y="2890"/>
                    <a:pt x="1804" y="2895"/>
                  </a:cubicBezTo>
                  <a:lnTo>
                    <a:pt x="1808" y="2895"/>
                  </a:lnTo>
                  <a:cubicBezTo>
                    <a:pt x="1832" y="2895"/>
                    <a:pt x="1856" y="2875"/>
                    <a:pt x="1859" y="2847"/>
                  </a:cubicBezTo>
                  <a:cubicBezTo>
                    <a:pt x="1859" y="2827"/>
                    <a:pt x="2013" y="873"/>
                    <a:pt x="76" y="6"/>
                  </a:cubicBezTo>
                  <a:cubicBezTo>
                    <a:pt x="70" y="3"/>
                    <a:pt x="63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5777433" y="4365939"/>
              <a:ext cx="174552" cy="134380"/>
            </a:xfrm>
            <a:custGeom>
              <a:avLst/>
              <a:gdLst/>
              <a:ahLst/>
              <a:cxnLst/>
              <a:rect l="l" t="t" r="r" b="b"/>
              <a:pathLst>
                <a:path w="2585" h="1990" extrusionOk="0">
                  <a:moveTo>
                    <a:pt x="1530" y="1"/>
                  </a:moveTo>
                  <a:cubicBezTo>
                    <a:pt x="120" y="1"/>
                    <a:pt x="0" y="1989"/>
                    <a:pt x="0" y="1989"/>
                  </a:cubicBezTo>
                  <a:cubicBezTo>
                    <a:pt x="0" y="1989"/>
                    <a:pt x="2585" y="1792"/>
                    <a:pt x="2075" y="88"/>
                  </a:cubicBezTo>
                  <a:cubicBezTo>
                    <a:pt x="1875" y="28"/>
                    <a:pt x="1694" y="1"/>
                    <a:pt x="1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42"/>
          <p:cNvSpPr txBox="1">
            <a:spLocks noGrp="1"/>
          </p:cNvSpPr>
          <p:nvPr>
            <p:ph type="ctrTitle" idx="2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Algerian" panose="04020705040A02060702" pitchFamily="82" charset="0"/>
              </a:rPr>
              <a:t>SUPER MARKET BILLING SYSTEM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93175" y="1854235"/>
            <a:ext cx="8305352" cy="2577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goal of this project is to develop a secure, user-friendly, and efficient billing system for supermarkets. Key objectives include: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Security: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Implementing a robust login and registration system that ensures user data protection.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Transaction Management: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Allowing users to add, modify, and remove items with real-time updates.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Billing Process: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Facilitating seamless invoice generation and printing, thus minimizing manual intervention.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User Experience: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Creating an interactive and responsive interface that meets modern usability standards.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5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Algerian" panose="04020705040A02060702" pitchFamily="82" charset="0"/>
              </a:rPr>
              <a:t>SUPER MARKET BILLING SYSTEM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9095" y="2417862"/>
            <a:ext cx="720582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dirty="0"/>
              <a:t>Methodology</a:t>
            </a:r>
            <a:endParaRPr lang="en-IN" sz="8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7" name="Google Shape;1497;p46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98" name="Google Shape;1498;p46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6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chemeClr val="lt1">
              <a:alpha val="125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46"/>
          <p:cNvSpPr txBox="1">
            <a:spLocks noGrp="1"/>
          </p:cNvSpPr>
          <p:nvPr>
            <p:ph type="title"/>
          </p:nvPr>
        </p:nvSpPr>
        <p:spPr>
          <a:xfrm>
            <a:off x="3656352" y="884416"/>
            <a:ext cx="5315946" cy="2861789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lvl="0"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user needs and define system functionalities (user authentication, item management, billing, etc.).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modular architecture that separates user management from the billing interface.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wireframes and prototypes to visualize the user flow.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HTML, CSS, and JavaScript to build a responsive and visually appealing user interface.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2" name="Google Shape;1502;p46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3" name="Google Shape;1503;p46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504" name="Google Shape;1504;p46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6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6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6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6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6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6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43" name="Google Shape;1543;p46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6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6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6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7" name="Google Shape;1497;p46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98" name="Google Shape;1498;p46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6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chemeClr val="lt1">
              <a:alpha val="125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46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3" name="Google Shape;1503;p46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504" name="Google Shape;1504;p46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6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6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6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6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6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6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43" name="Google Shape;1543;p46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6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6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6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3468821" y="721444"/>
            <a:ext cx="578869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Integration (if applicable):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server-side logic to handle user data verification, transaction processing, and secure storage.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data flows seamlessly between the front-end and back-end components.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rigorous testing to verify system reliability, usability, and security.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user acceptance testing (UAT) to gather feedback and refine the interface.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3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7" name="Google Shape;1497;p46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98" name="Google Shape;1498;p46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6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chemeClr val="lt1">
              <a:alpha val="125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46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3" name="Google Shape;1503;p46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504" name="Google Shape;1504;p46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6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6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6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6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6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6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43" name="Google Shape;1543;p46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6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6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6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175648" y="1792927"/>
            <a:ext cx="51974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Iteration: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the application in a controlled environment.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performance and user feedback to make iterative improvements.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44"/>
          <p:cNvGrpSpPr/>
          <p:nvPr/>
        </p:nvGrpSpPr>
        <p:grpSpPr>
          <a:xfrm>
            <a:off x="7942300" y="2088675"/>
            <a:ext cx="385552" cy="950130"/>
            <a:chOff x="7942300" y="2088675"/>
            <a:chExt cx="385552" cy="950130"/>
          </a:xfrm>
        </p:grpSpPr>
        <p:sp>
          <p:nvSpPr>
            <p:cNvPr id="1399" name="Google Shape;1399;p44"/>
            <p:cNvSpPr/>
            <p:nvPr/>
          </p:nvSpPr>
          <p:spPr>
            <a:xfrm>
              <a:off x="7942300" y="2088675"/>
              <a:ext cx="385552" cy="950130"/>
            </a:xfrm>
            <a:custGeom>
              <a:avLst/>
              <a:gdLst/>
              <a:ahLst/>
              <a:cxnLst/>
              <a:rect l="l" t="t" r="r" b="b"/>
              <a:pathLst>
                <a:path w="2595" h="6618" extrusionOk="0">
                  <a:moveTo>
                    <a:pt x="1643" y="0"/>
                  </a:moveTo>
                  <a:lnTo>
                    <a:pt x="1414" y="1395"/>
                  </a:lnTo>
                  <a:cubicBezTo>
                    <a:pt x="918" y="1505"/>
                    <a:pt x="716" y="1872"/>
                    <a:pt x="661" y="2202"/>
                  </a:cubicBezTo>
                  <a:lnTo>
                    <a:pt x="33" y="6022"/>
                  </a:lnTo>
                  <a:cubicBezTo>
                    <a:pt x="1" y="6209"/>
                    <a:pt x="128" y="6385"/>
                    <a:pt x="315" y="6414"/>
                  </a:cubicBezTo>
                  <a:lnTo>
                    <a:pt x="1520" y="6614"/>
                  </a:lnTo>
                  <a:cubicBezTo>
                    <a:pt x="1538" y="6617"/>
                    <a:pt x="1555" y="6618"/>
                    <a:pt x="1573" y="6618"/>
                  </a:cubicBezTo>
                  <a:cubicBezTo>
                    <a:pt x="1739" y="6618"/>
                    <a:pt x="1885" y="6502"/>
                    <a:pt x="1911" y="6332"/>
                  </a:cubicBezTo>
                  <a:lnTo>
                    <a:pt x="2538" y="2513"/>
                  </a:lnTo>
                  <a:cubicBezTo>
                    <a:pt x="2595" y="2178"/>
                    <a:pt x="2563" y="1706"/>
                    <a:pt x="2084" y="1509"/>
                  </a:cubicBezTo>
                  <a:lnTo>
                    <a:pt x="2313" y="113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 rot="552024">
              <a:off x="8083726" y="2442379"/>
              <a:ext cx="172621" cy="13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44"/>
          <p:cNvGrpSpPr/>
          <p:nvPr/>
        </p:nvGrpSpPr>
        <p:grpSpPr>
          <a:xfrm rot="529135">
            <a:off x="4896605" y="3314516"/>
            <a:ext cx="638612" cy="825898"/>
            <a:chOff x="7528758" y="3224549"/>
            <a:chExt cx="638662" cy="825963"/>
          </a:xfrm>
        </p:grpSpPr>
        <p:grpSp>
          <p:nvGrpSpPr>
            <p:cNvPr id="1402" name="Google Shape;1402;p44"/>
            <p:cNvGrpSpPr/>
            <p:nvPr/>
          </p:nvGrpSpPr>
          <p:grpSpPr>
            <a:xfrm rot="-1092437">
              <a:off x="7640100" y="3255502"/>
              <a:ext cx="320563" cy="764056"/>
              <a:chOff x="7089565" y="2941940"/>
              <a:chExt cx="537061" cy="1280073"/>
            </a:xfrm>
          </p:grpSpPr>
          <p:sp>
            <p:nvSpPr>
              <p:cNvPr id="1403" name="Google Shape;1403;p44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4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4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4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4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4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4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4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4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4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4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4" name="Google Shape;1414;p44"/>
            <p:cNvGrpSpPr/>
            <p:nvPr/>
          </p:nvGrpSpPr>
          <p:grpSpPr>
            <a:xfrm rot="1092976" flipH="1">
              <a:off x="7927586" y="3481327"/>
              <a:ext cx="177987" cy="424228"/>
              <a:chOff x="7089565" y="2941940"/>
              <a:chExt cx="537061" cy="1280073"/>
            </a:xfrm>
          </p:grpSpPr>
          <p:sp>
            <p:nvSpPr>
              <p:cNvPr id="1415" name="Google Shape;1415;p44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4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4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4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4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4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4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4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4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4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4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6" name="Google Shape;1426;p44"/>
          <p:cNvGrpSpPr/>
          <p:nvPr/>
        </p:nvGrpSpPr>
        <p:grpSpPr>
          <a:xfrm>
            <a:off x="681642" y="2203293"/>
            <a:ext cx="532726" cy="418801"/>
            <a:chOff x="2710853" y="2697097"/>
            <a:chExt cx="299150" cy="235163"/>
          </a:xfrm>
        </p:grpSpPr>
        <p:sp>
          <p:nvSpPr>
            <p:cNvPr id="1427" name="Google Shape;1427;p44"/>
            <p:cNvSpPr/>
            <p:nvPr/>
          </p:nvSpPr>
          <p:spPr>
            <a:xfrm rot="-1400388">
              <a:off x="2732175" y="2774339"/>
              <a:ext cx="135824" cy="135687"/>
            </a:xfrm>
            <a:custGeom>
              <a:avLst/>
              <a:gdLst/>
              <a:ahLst/>
              <a:cxnLst/>
              <a:rect l="l" t="t" r="r" b="b"/>
              <a:pathLst>
                <a:path w="2973" h="2970" extrusionOk="0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 rot="-1400388">
              <a:off x="2840346" y="2762777"/>
              <a:ext cx="146652" cy="146423"/>
            </a:xfrm>
            <a:custGeom>
              <a:avLst/>
              <a:gdLst/>
              <a:ahLst/>
              <a:cxnLst/>
              <a:rect l="l" t="t" r="r" b="b"/>
              <a:pathLst>
                <a:path w="3210" h="3205" extrusionOk="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 rot="-1400388">
              <a:off x="2810168" y="2733050"/>
              <a:ext cx="29239" cy="50117"/>
            </a:xfrm>
            <a:custGeom>
              <a:avLst/>
              <a:gdLst/>
              <a:ahLst/>
              <a:cxnLst/>
              <a:rect l="l" t="t" r="r" b="b"/>
              <a:pathLst>
                <a:path w="640" h="1097" extrusionOk="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 rot="-1400388">
              <a:off x="2770018" y="2705448"/>
              <a:ext cx="54823" cy="61310"/>
            </a:xfrm>
            <a:custGeom>
              <a:avLst/>
              <a:gdLst/>
              <a:ahLst/>
              <a:cxnLst/>
              <a:rect l="l" t="t" r="r" b="b"/>
              <a:pathLst>
                <a:path w="1200" h="134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44"/>
          <p:cNvGrpSpPr/>
          <p:nvPr/>
        </p:nvGrpSpPr>
        <p:grpSpPr>
          <a:xfrm>
            <a:off x="574900" y="2629330"/>
            <a:ext cx="2327875" cy="285300"/>
            <a:chOff x="1084238" y="3701130"/>
            <a:chExt cx="2327875" cy="285300"/>
          </a:xfrm>
        </p:grpSpPr>
        <p:sp>
          <p:nvSpPr>
            <p:cNvPr id="1432" name="Google Shape;1432;p44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44"/>
          <p:cNvGrpSpPr/>
          <p:nvPr/>
        </p:nvGrpSpPr>
        <p:grpSpPr>
          <a:xfrm>
            <a:off x="3402488" y="2629330"/>
            <a:ext cx="2327875" cy="285300"/>
            <a:chOff x="1084238" y="3701130"/>
            <a:chExt cx="2327875" cy="285300"/>
          </a:xfrm>
        </p:grpSpPr>
        <p:sp>
          <p:nvSpPr>
            <p:cNvPr id="1435" name="Google Shape;1435;p44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4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44"/>
          <p:cNvGrpSpPr/>
          <p:nvPr/>
        </p:nvGrpSpPr>
        <p:grpSpPr>
          <a:xfrm>
            <a:off x="6230088" y="2629330"/>
            <a:ext cx="2327875" cy="285300"/>
            <a:chOff x="1084238" y="3701130"/>
            <a:chExt cx="2327875" cy="285300"/>
          </a:xfrm>
        </p:grpSpPr>
        <p:sp>
          <p:nvSpPr>
            <p:cNvPr id="1438" name="Google Shape;1438;p44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44"/>
          <p:cNvGrpSpPr/>
          <p:nvPr/>
        </p:nvGrpSpPr>
        <p:grpSpPr>
          <a:xfrm>
            <a:off x="574900" y="3964180"/>
            <a:ext cx="2327875" cy="285300"/>
            <a:chOff x="1084238" y="3701130"/>
            <a:chExt cx="2327875" cy="285300"/>
          </a:xfrm>
        </p:grpSpPr>
        <p:sp>
          <p:nvSpPr>
            <p:cNvPr id="1441" name="Google Shape;1441;p44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44"/>
          <p:cNvGrpSpPr/>
          <p:nvPr/>
        </p:nvGrpSpPr>
        <p:grpSpPr>
          <a:xfrm>
            <a:off x="3402488" y="3964180"/>
            <a:ext cx="2327875" cy="285300"/>
            <a:chOff x="1084238" y="3701130"/>
            <a:chExt cx="2327875" cy="285300"/>
          </a:xfrm>
        </p:grpSpPr>
        <p:sp>
          <p:nvSpPr>
            <p:cNvPr id="1444" name="Google Shape;1444;p44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44"/>
          <p:cNvGrpSpPr/>
          <p:nvPr/>
        </p:nvGrpSpPr>
        <p:grpSpPr>
          <a:xfrm>
            <a:off x="6230088" y="3964180"/>
            <a:ext cx="2327875" cy="285300"/>
            <a:chOff x="1084238" y="3701130"/>
            <a:chExt cx="2327875" cy="285300"/>
          </a:xfrm>
        </p:grpSpPr>
        <p:sp>
          <p:nvSpPr>
            <p:cNvPr id="1447" name="Google Shape;1447;p44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44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1450" name="Google Shape;1450;p44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44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Applications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456" name="Google Shape;1456;p44"/>
          <p:cNvSpPr txBox="1">
            <a:spLocks noGrp="1"/>
          </p:cNvSpPr>
          <p:nvPr>
            <p:ph type="subTitle" idx="2"/>
          </p:nvPr>
        </p:nvSpPr>
        <p:spPr>
          <a:xfrm>
            <a:off x="6374443" y="2497475"/>
            <a:ext cx="20391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dirty="0"/>
              <a:t>Customer Management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57" name="Google Shape;1457;p44"/>
          <p:cNvSpPr txBox="1">
            <a:spLocks noGrp="1"/>
          </p:cNvSpPr>
          <p:nvPr>
            <p:ph type="subTitle" idx="3"/>
          </p:nvPr>
        </p:nvSpPr>
        <p:spPr>
          <a:xfrm>
            <a:off x="3546861" y="3832325"/>
            <a:ext cx="20391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dirty="0"/>
              <a:t>Sales and Transaction Reports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58" name="Google Shape;1458;p44"/>
          <p:cNvSpPr txBox="1">
            <a:spLocks noGrp="1"/>
          </p:cNvSpPr>
          <p:nvPr>
            <p:ph type="subTitle" idx="4"/>
          </p:nvPr>
        </p:nvSpPr>
        <p:spPr>
          <a:xfrm>
            <a:off x="3546861" y="2497475"/>
            <a:ext cx="20391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dirty="0"/>
              <a:t>Inventory Management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59" name="Google Shape;1459;p44"/>
          <p:cNvSpPr txBox="1">
            <a:spLocks noGrp="1"/>
          </p:cNvSpPr>
          <p:nvPr>
            <p:ph type="subTitle" idx="5"/>
          </p:nvPr>
        </p:nvSpPr>
        <p:spPr>
          <a:xfrm>
            <a:off x="719300" y="3832325"/>
            <a:ext cx="20391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dirty="0"/>
              <a:t>Barcode Scanning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60" name="Google Shape;1460;p44"/>
          <p:cNvSpPr txBox="1">
            <a:spLocks noGrp="1"/>
          </p:cNvSpPr>
          <p:nvPr>
            <p:ph type="subTitle" idx="6"/>
          </p:nvPr>
        </p:nvSpPr>
        <p:spPr>
          <a:xfrm>
            <a:off x="6374401" y="3832325"/>
            <a:ext cx="20391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dirty="0"/>
              <a:t>Security and Fraud Prevention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61" name="Google Shape;1461;p44"/>
          <p:cNvSpPr txBox="1">
            <a:spLocks noGrp="1"/>
          </p:cNvSpPr>
          <p:nvPr>
            <p:ph type="subTitle" idx="7"/>
          </p:nvPr>
        </p:nvSpPr>
        <p:spPr>
          <a:xfrm>
            <a:off x="721500" y="2075375"/>
            <a:ext cx="2039100" cy="457200"/>
          </a:xfrm>
          <a:prstGeom prst="rect">
            <a:avLst/>
          </a:prstGeom>
        </p:spPr>
        <p:txBody>
          <a:bodyPr spcFirstLastPara="1" wrap="square" lIns="91425" tIns="36575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2" name="Google Shape;1462;p44"/>
          <p:cNvSpPr txBox="1">
            <a:spLocks noGrp="1"/>
          </p:cNvSpPr>
          <p:nvPr>
            <p:ph type="subTitle" idx="8"/>
          </p:nvPr>
        </p:nvSpPr>
        <p:spPr>
          <a:xfrm>
            <a:off x="6372191" y="2075375"/>
            <a:ext cx="2039100" cy="457200"/>
          </a:xfrm>
          <a:prstGeom prst="rect">
            <a:avLst/>
          </a:prstGeom>
        </p:spPr>
        <p:txBody>
          <a:bodyPr spcFirstLastPara="1" wrap="square" lIns="91425" tIns="36575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3" name="Google Shape;1463;p44"/>
          <p:cNvSpPr txBox="1">
            <a:spLocks noGrp="1"/>
          </p:cNvSpPr>
          <p:nvPr>
            <p:ph type="subTitle" idx="9"/>
          </p:nvPr>
        </p:nvSpPr>
        <p:spPr>
          <a:xfrm>
            <a:off x="3546850" y="3410225"/>
            <a:ext cx="2039100" cy="457200"/>
          </a:xfrm>
          <a:prstGeom prst="rect">
            <a:avLst/>
          </a:prstGeom>
        </p:spPr>
        <p:txBody>
          <a:bodyPr spcFirstLastPara="1" wrap="square" lIns="91425" tIns="36575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4" name="Google Shape;1464;p44"/>
          <p:cNvSpPr txBox="1">
            <a:spLocks noGrp="1"/>
          </p:cNvSpPr>
          <p:nvPr>
            <p:ph type="subTitle" idx="13"/>
          </p:nvPr>
        </p:nvSpPr>
        <p:spPr>
          <a:xfrm>
            <a:off x="3546850" y="2075375"/>
            <a:ext cx="2039100" cy="457200"/>
          </a:xfrm>
          <a:prstGeom prst="rect">
            <a:avLst/>
          </a:prstGeom>
        </p:spPr>
        <p:txBody>
          <a:bodyPr spcFirstLastPara="1" wrap="square" lIns="91425" tIns="36575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5" name="Google Shape;1465;p44"/>
          <p:cNvSpPr txBox="1">
            <a:spLocks noGrp="1"/>
          </p:cNvSpPr>
          <p:nvPr>
            <p:ph type="subTitle" idx="14"/>
          </p:nvPr>
        </p:nvSpPr>
        <p:spPr>
          <a:xfrm>
            <a:off x="721500" y="3410225"/>
            <a:ext cx="2039100" cy="457200"/>
          </a:xfrm>
          <a:prstGeom prst="rect">
            <a:avLst/>
          </a:prstGeom>
        </p:spPr>
        <p:txBody>
          <a:bodyPr spcFirstLastPara="1" wrap="square" lIns="91425" tIns="36575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6" name="Google Shape;1466;p44"/>
          <p:cNvSpPr txBox="1">
            <a:spLocks noGrp="1"/>
          </p:cNvSpPr>
          <p:nvPr>
            <p:ph type="subTitle" idx="15"/>
          </p:nvPr>
        </p:nvSpPr>
        <p:spPr>
          <a:xfrm>
            <a:off x="6372500" y="3410225"/>
            <a:ext cx="2039100" cy="457200"/>
          </a:xfrm>
          <a:prstGeom prst="rect">
            <a:avLst/>
          </a:prstGeom>
        </p:spPr>
        <p:txBody>
          <a:bodyPr spcFirstLastPara="1" wrap="square" lIns="91425" tIns="36575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67" name="Google Shape;1467;p44"/>
          <p:cNvSpPr txBox="1">
            <a:spLocks noGrp="1"/>
          </p:cNvSpPr>
          <p:nvPr>
            <p:ph type="subTitle" idx="1"/>
          </p:nvPr>
        </p:nvSpPr>
        <p:spPr>
          <a:xfrm>
            <a:off x="719300" y="2497475"/>
            <a:ext cx="20391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Point of Sale (POS) System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387F-8911-1D45-8E89-88D7D5F84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353" y="394923"/>
            <a:ext cx="7233293" cy="577800"/>
          </a:xfrm>
        </p:spPr>
        <p:txBody>
          <a:bodyPr/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key outcomes you can expect from this application: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6C068-4488-72B9-E929-9530E181651C}"/>
              </a:ext>
            </a:extLst>
          </p:cNvPr>
          <p:cNvSpPr txBox="1"/>
          <p:nvPr/>
        </p:nvSpPr>
        <p:spPr>
          <a:xfrm>
            <a:off x="425053" y="1660624"/>
            <a:ext cx="45934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1.User Authentication Workflow</a:t>
            </a:r>
          </a:p>
          <a:p>
            <a:endParaRPr lang="en-IN" dirty="0"/>
          </a:p>
          <a:p>
            <a:r>
              <a:rPr lang="en-US" dirty="0"/>
              <a:t>2.</a:t>
            </a:r>
            <a:r>
              <a:rPr lang="en-IN" dirty="0"/>
              <a:t> User Registration</a:t>
            </a:r>
          </a:p>
          <a:p>
            <a:endParaRPr lang="en-IN" dirty="0"/>
          </a:p>
          <a:p>
            <a:r>
              <a:rPr lang="en-IN" dirty="0"/>
              <a:t>3. Supermarket Billing System</a:t>
            </a:r>
          </a:p>
          <a:p>
            <a:endParaRPr lang="en-IN" dirty="0"/>
          </a:p>
          <a:p>
            <a:r>
              <a:rPr lang="en-IN" dirty="0"/>
              <a:t>4. Modern UI/UX Design</a:t>
            </a:r>
          </a:p>
          <a:p>
            <a:endParaRPr lang="en-IN" dirty="0"/>
          </a:p>
          <a:p>
            <a:r>
              <a:rPr lang="en-IN" dirty="0"/>
              <a:t>5. Practical Front-End Development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4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9F32-57A8-926F-DECB-8D8988CB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12" y="359203"/>
            <a:ext cx="1832619" cy="577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F0935-7841-495B-361B-7EE6A0CDECF0}"/>
              </a:ext>
            </a:extLst>
          </p:cNvPr>
          <p:cNvSpPr txBox="1"/>
          <p:nvPr/>
        </p:nvSpPr>
        <p:spPr>
          <a:xfrm>
            <a:off x="100012" y="1380561"/>
            <a:ext cx="6782990" cy="3807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Login Screen</a:t>
            </a:r>
            <a:endParaRPr lang="en-IN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Appearance and Layout:</a:t>
            </a:r>
            <a:endParaRPr lang="en-IN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 Fields:</a:t>
            </a:r>
            <a:br>
              <a:rPr lang="en-I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login screen displays a clean form with two input fields: one for the username and another for the password.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 Links:</a:t>
            </a:r>
            <a:br>
              <a:rPr lang="en-I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Links are provided for “Forgot Password” and “Sign Up,” allowing users to navigate to the password reset or registration screens as needed.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Feedback:</a:t>
            </a:r>
            <a:br>
              <a:rPr lang="en-I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Upon entering credentials, if the username is "user123" and the password is "password123," the system provides immediate visual confirmation by redirecting the user to the billing screen.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Experience:</a:t>
            </a:r>
            <a:br>
              <a:rPr lang="en-IN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interface is designed to be straightforward and minimalistic, ensuring users can quickly access the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2AD7-1314-B21C-DE9F-6706B96C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81" y="1743076"/>
            <a:ext cx="2214372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6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7BF8-7CCB-DD67-BC15-5887BF282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693" y="430642"/>
            <a:ext cx="2782738" cy="577800"/>
          </a:xfrm>
        </p:spPr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Password Reset Screen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809D6-8518-9D8C-E775-FD766200E896}"/>
              </a:ext>
            </a:extLst>
          </p:cNvPr>
          <p:cNvSpPr txBox="1"/>
          <p:nvPr/>
        </p:nvSpPr>
        <p:spPr>
          <a:xfrm>
            <a:off x="16073" y="1096102"/>
            <a:ext cx="6868715" cy="395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Appearance and Layout: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Fields: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screen contains input fields for the username and phone number, allowing users to initiate the password reset process.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Simulation: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simplified process is implemented where, instead of a real verification code, the system simulates the sending of a code. Users then have an opportunity to enter and confirm a new password.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Navigation: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prominent "Back to Login" button is available, ensuring that users can return to the login screen at any point.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Feedback: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visually notifies the user when the reset process is initiated (e.g., via messages or alerts), indicating the transition from verification to password change.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5CC88-51F4-BCA7-2AB4-9AD6B7D7D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788" y="1681852"/>
            <a:ext cx="1877724" cy="27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8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1CC3-8D66-7DD5-BA79-CD67551D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513" y="394923"/>
            <a:ext cx="2189806" cy="577800"/>
          </a:xfrm>
        </p:spPr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Signup Screen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14604-C6C8-6D28-6751-5BBC873DBE21}"/>
              </a:ext>
            </a:extLst>
          </p:cNvPr>
          <p:cNvSpPr txBox="1"/>
          <p:nvPr/>
        </p:nvSpPr>
        <p:spPr>
          <a:xfrm>
            <a:off x="0" y="1078437"/>
            <a:ext cx="6732984" cy="370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Appearance and Layout: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Form: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signup screen features input fields for the user's name, email, and password, offering a straightforward method to create a new account.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 Link: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link is provided to redirect users back to the login page after registration or if they already have an account.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Design: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design is consistent with the overall theme, providing a clean and modern user interface that encourages user registration.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Feedback: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Upon successful signup, the user is expected to be redirected to the login page, confirming the account creation process.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68B2C-C4DA-CAA9-0D73-68599A75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628" y="1580832"/>
            <a:ext cx="2015649" cy="28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6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0"/>
          <p:cNvGrpSpPr/>
          <p:nvPr/>
        </p:nvGrpSpPr>
        <p:grpSpPr>
          <a:xfrm>
            <a:off x="319500" y="0"/>
            <a:ext cx="2555700" cy="2301750"/>
            <a:chOff x="319500" y="0"/>
            <a:chExt cx="2555700" cy="2301750"/>
          </a:xfrm>
        </p:grpSpPr>
        <p:sp>
          <p:nvSpPr>
            <p:cNvPr id="318" name="Google Shape;318;p30"/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30"/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322" name="Google Shape;322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30"/>
          <p:cNvGrpSpPr/>
          <p:nvPr/>
        </p:nvGrpSpPr>
        <p:grpSpPr>
          <a:xfrm>
            <a:off x="3294150" y="0"/>
            <a:ext cx="2555700" cy="2301750"/>
            <a:chOff x="3294150" y="0"/>
            <a:chExt cx="2555700" cy="2301750"/>
          </a:xfrm>
        </p:grpSpPr>
        <p:sp>
          <p:nvSpPr>
            <p:cNvPr id="325" name="Google Shape;325;p30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" name="Google Shape;328;p30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329" name="Google Shape;329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2" name="Google Shape;332;p30"/>
          <p:cNvGrpSpPr/>
          <p:nvPr/>
        </p:nvGrpSpPr>
        <p:grpSpPr>
          <a:xfrm>
            <a:off x="6268800" y="-6927"/>
            <a:ext cx="2555700" cy="2301750"/>
            <a:chOff x="6268800" y="0"/>
            <a:chExt cx="2555700" cy="2301750"/>
          </a:xfrm>
        </p:grpSpPr>
        <p:sp>
          <p:nvSpPr>
            <p:cNvPr id="333" name="Google Shape;333;p30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26880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5022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5219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p30"/>
            <p:cNvGrpSpPr/>
            <p:nvPr/>
          </p:nvGrpSpPr>
          <p:grpSpPr>
            <a:xfrm>
              <a:off x="8531700" y="0"/>
              <a:ext cx="46887" cy="641924"/>
              <a:chOff x="2783050" y="0"/>
              <a:chExt cx="46887" cy="641924"/>
            </a:xfrm>
          </p:grpSpPr>
          <p:sp>
            <p:nvSpPr>
              <p:cNvPr id="338" name="Google Shape;338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30"/>
          <p:cNvGrpSpPr/>
          <p:nvPr/>
        </p:nvGrpSpPr>
        <p:grpSpPr>
          <a:xfrm>
            <a:off x="319500" y="2225550"/>
            <a:ext cx="2555700" cy="2301750"/>
            <a:chOff x="319500" y="0"/>
            <a:chExt cx="2555700" cy="2301750"/>
          </a:xfrm>
        </p:grpSpPr>
        <p:sp>
          <p:nvSpPr>
            <p:cNvPr id="343" name="Google Shape;343;p30"/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30"/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347" name="Google Shape;347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9" name="Google Shape;349;p30"/>
          <p:cNvGrpSpPr/>
          <p:nvPr/>
        </p:nvGrpSpPr>
        <p:grpSpPr>
          <a:xfrm>
            <a:off x="3294150" y="2225550"/>
            <a:ext cx="2555700" cy="2301750"/>
            <a:chOff x="3294150" y="0"/>
            <a:chExt cx="2555700" cy="2301750"/>
          </a:xfrm>
        </p:grpSpPr>
        <p:sp>
          <p:nvSpPr>
            <p:cNvPr id="350" name="Google Shape;350;p30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" name="Google Shape;353;p30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354" name="Google Shape;354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6" name="Google Shape;356;p30"/>
          <p:cNvGrpSpPr/>
          <p:nvPr/>
        </p:nvGrpSpPr>
        <p:grpSpPr>
          <a:xfrm>
            <a:off x="6268800" y="2225550"/>
            <a:ext cx="2555700" cy="2301750"/>
            <a:chOff x="6268800" y="0"/>
            <a:chExt cx="2555700" cy="2301750"/>
          </a:xfrm>
        </p:grpSpPr>
        <p:sp>
          <p:nvSpPr>
            <p:cNvPr id="357" name="Google Shape;357;p30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62688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5022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65219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30"/>
            <p:cNvGrpSpPr/>
            <p:nvPr/>
          </p:nvGrpSpPr>
          <p:grpSpPr>
            <a:xfrm>
              <a:off x="8531700" y="0"/>
              <a:ext cx="46887" cy="641924"/>
              <a:chOff x="2783050" y="0"/>
              <a:chExt cx="46887" cy="641924"/>
            </a:xfrm>
          </p:grpSpPr>
          <p:sp>
            <p:nvSpPr>
              <p:cNvPr id="362" name="Google Shape;362;p30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7" name="Google Shape;367;p30"/>
          <p:cNvSpPr txBox="1">
            <a:spLocks noGrp="1"/>
          </p:cNvSpPr>
          <p:nvPr>
            <p:ph type="ctrTitle"/>
          </p:nvPr>
        </p:nvSpPr>
        <p:spPr>
          <a:xfrm>
            <a:off x="713225" y="876900"/>
            <a:ext cx="1805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Introduction</a:t>
            </a:r>
            <a:endParaRPr lang="en-IN" dirty="0"/>
          </a:p>
        </p:txBody>
      </p:sp>
      <p:sp>
        <p:nvSpPr>
          <p:cNvPr id="368" name="Google Shape;368;p30"/>
          <p:cNvSpPr txBox="1">
            <a:spLocks noGrp="1"/>
          </p:cNvSpPr>
          <p:nvPr>
            <p:ph type="ctrTitle" idx="7"/>
          </p:nvPr>
        </p:nvSpPr>
        <p:spPr>
          <a:xfrm>
            <a:off x="3527575" y="1182937"/>
            <a:ext cx="23533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Literature (Lecturer) Survey</a:t>
            </a:r>
            <a:endParaRPr lang="en-IN" dirty="0"/>
          </a:p>
        </p:txBody>
      </p:sp>
      <p:sp>
        <p:nvSpPr>
          <p:cNvPr id="369" name="Google Shape;369;p30"/>
          <p:cNvSpPr txBox="1">
            <a:spLocks noGrp="1"/>
          </p:cNvSpPr>
          <p:nvPr>
            <p:ph type="ctrTitle" idx="8"/>
          </p:nvPr>
        </p:nvSpPr>
        <p:spPr>
          <a:xfrm>
            <a:off x="6675742" y="87691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Existing Methodology</a:t>
            </a:r>
            <a:endParaRPr lang="en-IN" dirty="0"/>
          </a:p>
        </p:txBody>
      </p:sp>
      <p:sp>
        <p:nvSpPr>
          <p:cNvPr id="370" name="Google Shape;370;p30"/>
          <p:cNvSpPr txBox="1">
            <a:spLocks noGrp="1"/>
          </p:cNvSpPr>
          <p:nvPr>
            <p:ph type="ctrTitle" idx="9"/>
          </p:nvPr>
        </p:nvSpPr>
        <p:spPr>
          <a:xfrm>
            <a:off x="713225" y="3131725"/>
            <a:ext cx="1805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Project Objective</a:t>
            </a:r>
            <a:endParaRPr lang="en-IN" dirty="0"/>
          </a:p>
        </p:txBody>
      </p:sp>
      <p:sp>
        <p:nvSpPr>
          <p:cNvPr id="371" name="Google Shape;371;p30"/>
          <p:cNvSpPr txBox="1">
            <a:spLocks noGrp="1"/>
          </p:cNvSpPr>
          <p:nvPr>
            <p:ph type="ctrTitle" idx="13"/>
          </p:nvPr>
        </p:nvSpPr>
        <p:spPr>
          <a:xfrm>
            <a:off x="3694488" y="313172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Methodology</a:t>
            </a:r>
            <a:endParaRPr lang="en-IN" dirty="0"/>
          </a:p>
        </p:txBody>
      </p:sp>
      <p:sp>
        <p:nvSpPr>
          <p:cNvPr id="372" name="Google Shape;372;p30"/>
          <p:cNvSpPr txBox="1">
            <a:spLocks noGrp="1"/>
          </p:cNvSpPr>
          <p:nvPr>
            <p:ph type="ctrTitle" idx="14"/>
          </p:nvPr>
        </p:nvSpPr>
        <p:spPr>
          <a:xfrm>
            <a:off x="6675742" y="313172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418E-A33A-4857-78B8-8C3CCAED6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44" y="230617"/>
            <a:ext cx="6390300" cy="577800"/>
          </a:xfrm>
        </p:spPr>
        <p:txBody>
          <a:bodyPr/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Billing Screen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4E13B-1693-51F7-F70D-E6F3EFCB7C88}"/>
              </a:ext>
            </a:extLst>
          </p:cNvPr>
          <p:cNvSpPr txBox="1"/>
          <p:nvPr/>
        </p:nvSpPr>
        <p:spPr>
          <a:xfrm>
            <a:off x="121444" y="1090578"/>
            <a:ext cx="6625827" cy="3109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Appearance and Layout: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Interface: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billing screen is the core functional page, featuring dynamic elements for adding items to the bill.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Entry: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enter item details (name, price, quantity, manufacturer, manufacturing and expiry dates) using a structured form. Predefined items help auto-populate the fields, reducing manual entry errors.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 Summary: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itemized list is displayed, showing each added item along with its computed total (price multiplied by quantity).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2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25622-D101-A833-56FD-69015406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1"/>
            <a:ext cx="9148465" cy="48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0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1503-4175-F4F4-EED2-B1696D6E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388" y="409210"/>
            <a:ext cx="2089794" cy="577800"/>
          </a:xfrm>
        </p:spPr>
        <p:txBody>
          <a:bodyPr/>
          <a:lstStyle/>
          <a:p>
            <a:r>
              <a:rPr lang="en-US" dirty="0"/>
              <a:t>Final 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73ACD-1116-538D-E374-7DB5DFF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039985"/>
            <a:ext cx="9086850" cy="41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CA2C6-D9A1-7F0A-0802-F1DC0FA2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0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B9A10-2935-4FA6-4226-0AD0FFC26DB9}"/>
              </a:ext>
            </a:extLst>
          </p:cNvPr>
          <p:cNvSpPr txBox="1"/>
          <p:nvPr/>
        </p:nvSpPr>
        <p:spPr>
          <a:xfrm>
            <a:off x="2110978" y="2707481"/>
            <a:ext cx="49220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Baskerville Old Face" panose="020206020805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5741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31"/>
          <p:cNvGrpSpPr/>
          <p:nvPr/>
        </p:nvGrpSpPr>
        <p:grpSpPr>
          <a:xfrm>
            <a:off x="4121900" y="-86525"/>
            <a:ext cx="4702500" cy="2301750"/>
            <a:chOff x="4121900" y="0"/>
            <a:chExt cx="4702500" cy="2301750"/>
          </a:xfrm>
        </p:grpSpPr>
        <p:sp>
          <p:nvSpPr>
            <p:cNvPr id="378" name="Google Shape;378;p31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1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380" name="Google Shape;380;p31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381" name="Google Shape;381;p31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1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31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384" name="Google Shape;384;p31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1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6" name="Google Shape;386;p31"/>
          <p:cNvSpPr txBox="1">
            <a:spLocks noGrp="1"/>
          </p:cNvSpPr>
          <p:nvPr>
            <p:ph type="subTitle" idx="1"/>
          </p:nvPr>
        </p:nvSpPr>
        <p:spPr>
          <a:xfrm>
            <a:off x="2275130" y="2256204"/>
            <a:ext cx="6868870" cy="21310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project, titled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Supermart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Billing System, is a comprehensive web-based application designed to streamline the retail billing process. It integrates multiple functionalities—such as secure user authentication (login, sign-up, and password reset) and a dynamic billing interface—to enhance both operational efficiency and user experience. By leveraging modern web technologies (HTML, CSS, and JavaScript), the system aims to provide a seamless and responsive environment for managing supermarket transactions.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31"/>
          <p:cNvSpPr txBox="1">
            <a:spLocks noGrp="1"/>
          </p:cNvSpPr>
          <p:nvPr>
            <p:ph type="ctrTitle"/>
          </p:nvPr>
        </p:nvSpPr>
        <p:spPr>
          <a:xfrm>
            <a:off x="5175350" y="472200"/>
            <a:ext cx="3249600" cy="17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Introduction</a:t>
            </a:r>
            <a:endParaRPr dirty="0"/>
          </a:p>
        </p:txBody>
      </p:sp>
      <p:grpSp>
        <p:nvGrpSpPr>
          <p:cNvPr id="388" name="Google Shape;388;p31"/>
          <p:cNvGrpSpPr/>
          <p:nvPr/>
        </p:nvGrpSpPr>
        <p:grpSpPr>
          <a:xfrm>
            <a:off x="219379" y="637775"/>
            <a:ext cx="1757756" cy="3787553"/>
            <a:chOff x="1128542" y="932451"/>
            <a:chExt cx="1757756" cy="3787553"/>
          </a:xfrm>
        </p:grpSpPr>
        <p:sp>
          <p:nvSpPr>
            <p:cNvPr id="389" name="Google Shape;389;p31"/>
            <p:cNvSpPr/>
            <p:nvPr/>
          </p:nvSpPr>
          <p:spPr>
            <a:xfrm flipH="1">
              <a:off x="1189778" y="4453604"/>
              <a:ext cx="1696520" cy="266400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 flipH="1">
              <a:off x="1741895" y="4269024"/>
              <a:ext cx="69792" cy="169652"/>
            </a:xfrm>
            <a:custGeom>
              <a:avLst/>
              <a:gdLst/>
              <a:ahLst/>
              <a:cxnLst/>
              <a:rect l="l" t="t" r="r" b="b"/>
              <a:pathLst>
                <a:path w="1323" h="3216" extrusionOk="0">
                  <a:moveTo>
                    <a:pt x="1323" y="0"/>
                  </a:moveTo>
                  <a:lnTo>
                    <a:pt x="1" y="173"/>
                  </a:lnTo>
                  <a:lnTo>
                    <a:pt x="1" y="3216"/>
                  </a:lnTo>
                  <a:lnTo>
                    <a:pt x="1279" y="3216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 flipH="1">
              <a:off x="2257282" y="4242332"/>
              <a:ext cx="76702" cy="196345"/>
            </a:xfrm>
            <a:custGeom>
              <a:avLst/>
              <a:gdLst/>
              <a:ahLst/>
              <a:cxnLst/>
              <a:rect l="l" t="t" r="r" b="b"/>
              <a:pathLst>
                <a:path w="1454" h="3722" extrusionOk="0">
                  <a:moveTo>
                    <a:pt x="0" y="0"/>
                  </a:moveTo>
                  <a:lnTo>
                    <a:pt x="0" y="3315"/>
                  </a:lnTo>
                  <a:lnTo>
                    <a:pt x="1240" y="372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 flipH="1">
              <a:off x="1369195" y="932451"/>
              <a:ext cx="862609" cy="833384"/>
            </a:xfrm>
            <a:custGeom>
              <a:avLst/>
              <a:gdLst/>
              <a:ahLst/>
              <a:cxnLst/>
              <a:rect l="l" t="t" r="r" b="b"/>
              <a:pathLst>
                <a:path w="16352" h="15798" extrusionOk="0">
                  <a:moveTo>
                    <a:pt x="8470" y="0"/>
                  </a:moveTo>
                  <a:cubicBezTo>
                    <a:pt x="8113" y="0"/>
                    <a:pt x="7756" y="45"/>
                    <a:pt x="7409" y="133"/>
                  </a:cubicBezTo>
                  <a:cubicBezTo>
                    <a:pt x="6966" y="244"/>
                    <a:pt x="6536" y="434"/>
                    <a:pt x="6212" y="749"/>
                  </a:cubicBezTo>
                  <a:cubicBezTo>
                    <a:pt x="5711" y="1235"/>
                    <a:pt x="5518" y="1949"/>
                    <a:pt x="5345" y="2623"/>
                  </a:cubicBezTo>
                  <a:cubicBezTo>
                    <a:pt x="4963" y="2166"/>
                    <a:pt x="4369" y="1883"/>
                    <a:pt x="3780" y="1883"/>
                  </a:cubicBezTo>
                  <a:cubicBezTo>
                    <a:pt x="3597" y="1883"/>
                    <a:pt x="3414" y="1911"/>
                    <a:pt x="3237" y="1969"/>
                  </a:cubicBezTo>
                  <a:cubicBezTo>
                    <a:pt x="2495" y="2213"/>
                    <a:pt x="1963" y="3035"/>
                    <a:pt x="2121" y="3800"/>
                  </a:cubicBezTo>
                  <a:cubicBezTo>
                    <a:pt x="1990" y="3804"/>
                    <a:pt x="1856" y="3811"/>
                    <a:pt x="1722" y="3816"/>
                  </a:cubicBezTo>
                  <a:cubicBezTo>
                    <a:pt x="1707" y="3967"/>
                    <a:pt x="1813" y="4115"/>
                    <a:pt x="1953" y="4172"/>
                  </a:cubicBezTo>
                  <a:lnTo>
                    <a:pt x="1953" y="4172"/>
                  </a:lnTo>
                  <a:cubicBezTo>
                    <a:pt x="1906" y="4168"/>
                    <a:pt x="1860" y="4166"/>
                    <a:pt x="1814" y="4166"/>
                  </a:cubicBezTo>
                  <a:cubicBezTo>
                    <a:pt x="1203" y="4166"/>
                    <a:pt x="599" y="4531"/>
                    <a:pt x="321" y="5079"/>
                  </a:cubicBezTo>
                  <a:cubicBezTo>
                    <a:pt x="1" y="5718"/>
                    <a:pt x="127" y="6543"/>
                    <a:pt x="605" y="7075"/>
                  </a:cubicBezTo>
                  <a:cubicBezTo>
                    <a:pt x="973" y="7489"/>
                    <a:pt x="1529" y="7717"/>
                    <a:pt x="2084" y="7717"/>
                  </a:cubicBezTo>
                  <a:cubicBezTo>
                    <a:pt x="2244" y="7717"/>
                    <a:pt x="2403" y="7698"/>
                    <a:pt x="2558" y="7660"/>
                  </a:cubicBezTo>
                  <a:lnTo>
                    <a:pt x="4626" y="11156"/>
                  </a:lnTo>
                  <a:cubicBezTo>
                    <a:pt x="4910" y="11969"/>
                    <a:pt x="5254" y="12762"/>
                    <a:pt x="5653" y="13524"/>
                  </a:cubicBezTo>
                  <a:cubicBezTo>
                    <a:pt x="5862" y="13918"/>
                    <a:pt x="6150" y="14353"/>
                    <a:pt x="6596" y="14392"/>
                  </a:cubicBezTo>
                  <a:cubicBezTo>
                    <a:pt x="6620" y="14394"/>
                    <a:pt x="6644" y="14395"/>
                    <a:pt x="6668" y="14395"/>
                  </a:cubicBezTo>
                  <a:cubicBezTo>
                    <a:pt x="6819" y="14395"/>
                    <a:pt x="6969" y="14358"/>
                    <a:pt x="7120" y="14358"/>
                  </a:cubicBezTo>
                  <a:cubicBezTo>
                    <a:pt x="7162" y="14358"/>
                    <a:pt x="7204" y="14361"/>
                    <a:pt x="7247" y="14368"/>
                  </a:cubicBezTo>
                  <a:cubicBezTo>
                    <a:pt x="7452" y="14408"/>
                    <a:pt x="7622" y="14554"/>
                    <a:pt x="7788" y="14688"/>
                  </a:cubicBezTo>
                  <a:cubicBezTo>
                    <a:pt x="8567" y="15323"/>
                    <a:pt x="9563" y="15798"/>
                    <a:pt x="10545" y="15798"/>
                  </a:cubicBezTo>
                  <a:cubicBezTo>
                    <a:pt x="10850" y="15798"/>
                    <a:pt x="11154" y="15752"/>
                    <a:pt x="11450" y="15651"/>
                  </a:cubicBezTo>
                  <a:cubicBezTo>
                    <a:pt x="11773" y="15541"/>
                    <a:pt x="12097" y="15348"/>
                    <a:pt x="12232" y="15031"/>
                  </a:cubicBezTo>
                  <a:cubicBezTo>
                    <a:pt x="12362" y="14736"/>
                    <a:pt x="12245" y="14322"/>
                    <a:pt x="11946" y="14210"/>
                  </a:cubicBezTo>
                  <a:lnTo>
                    <a:pt x="11946" y="14210"/>
                  </a:lnTo>
                  <a:cubicBezTo>
                    <a:pt x="12218" y="14294"/>
                    <a:pt x="12507" y="14371"/>
                    <a:pt x="12786" y="14371"/>
                  </a:cubicBezTo>
                  <a:cubicBezTo>
                    <a:pt x="12950" y="14371"/>
                    <a:pt x="13110" y="14345"/>
                    <a:pt x="13261" y="14277"/>
                  </a:cubicBezTo>
                  <a:cubicBezTo>
                    <a:pt x="13684" y="14088"/>
                    <a:pt x="13889" y="13417"/>
                    <a:pt x="13498" y="13161"/>
                  </a:cubicBezTo>
                  <a:lnTo>
                    <a:pt x="13498" y="13161"/>
                  </a:lnTo>
                  <a:cubicBezTo>
                    <a:pt x="13521" y="13162"/>
                    <a:pt x="13544" y="13162"/>
                    <a:pt x="13567" y="13162"/>
                  </a:cubicBezTo>
                  <a:cubicBezTo>
                    <a:pt x="14116" y="13162"/>
                    <a:pt x="14659" y="12853"/>
                    <a:pt x="14935" y="12379"/>
                  </a:cubicBezTo>
                  <a:cubicBezTo>
                    <a:pt x="15208" y="11912"/>
                    <a:pt x="15215" y="11299"/>
                    <a:pt x="14956" y="10823"/>
                  </a:cubicBezTo>
                  <a:lnTo>
                    <a:pt x="14956" y="10823"/>
                  </a:lnTo>
                  <a:cubicBezTo>
                    <a:pt x="15012" y="10887"/>
                    <a:pt x="15100" y="10923"/>
                    <a:pt x="15185" y="10923"/>
                  </a:cubicBezTo>
                  <a:cubicBezTo>
                    <a:pt x="15246" y="10923"/>
                    <a:pt x="15306" y="10905"/>
                    <a:pt x="15353" y="10864"/>
                  </a:cubicBezTo>
                  <a:cubicBezTo>
                    <a:pt x="15254" y="10635"/>
                    <a:pt x="15057" y="10450"/>
                    <a:pt x="14820" y="10375"/>
                  </a:cubicBezTo>
                  <a:lnTo>
                    <a:pt x="14820" y="10375"/>
                  </a:lnTo>
                  <a:cubicBezTo>
                    <a:pt x="14835" y="10376"/>
                    <a:pt x="14849" y="10376"/>
                    <a:pt x="14863" y="10376"/>
                  </a:cubicBezTo>
                  <a:cubicBezTo>
                    <a:pt x="15337" y="10376"/>
                    <a:pt x="15782" y="10074"/>
                    <a:pt x="16032" y="9665"/>
                  </a:cubicBezTo>
                  <a:cubicBezTo>
                    <a:pt x="16285" y="9246"/>
                    <a:pt x="16352" y="8733"/>
                    <a:pt x="16308" y="8244"/>
                  </a:cubicBezTo>
                  <a:cubicBezTo>
                    <a:pt x="16268" y="7758"/>
                    <a:pt x="16126" y="7273"/>
                    <a:pt x="15831" y="6886"/>
                  </a:cubicBezTo>
                  <a:cubicBezTo>
                    <a:pt x="15547" y="6516"/>
                    <a:pt x="15112" y="6250"/>
                    <a:pt x="14649" y="6228"/>
                  </a:cubicBezTo>
                  <a:lnTo>
                    <a:pt x="14649" y="6228"/>
                  </a:lnTo>
                  <a:cubicBezTo>
                    <a:pt x="14819" y="6228"/>
                    <a:pt x="15007" y="6192"/>
                    <a:pt x="15049" y="6037"/>
                  </a:cubicBezTo>
                  <a:cubicBezTo>
                    <a:pt x="15088" y="5904"/>
                    <a:pt x="14966" y="5761"/>
                    <a:pt x="14828" y="5725"/>
                  </a:cubicBezTo>
                  <a:cubicBezTo>
                    <a:pt x="14793" y="5718"/>
                    <a:pt x="14758" y="5714"/>
                    <a:pt x="14723" y="5714"/>
                  </a:cubicBezTo>
                  <a:cubicBezTo>
                    <a:pt x="14618" y="5714"/>
                    <a:pt x="14513" y="5744"/>
                    <a:pt x="14410" y="5773"/>
                  </a:cubicBezTo>
                  <a:cubicBezTo>
                    <a:pt x="15361" y="5315"/>
                    <a:pt x="15704" y="3993"/>
                    <a:pt x="15223" y="3054"/>
                  </a:cubicBezTo>
                  <a:cubicBezTo>
                    <a:pt x="14783" y="2195"/>
                    <a:pt x="13798" y="1703"/>
                    <a:pt x="12830" y="1703"/>
                  </a:cubicBezTo>
                  <a:cubicBezTo>
                    <a:pt x="12739" y="1703"/>
                    <a:pt x="12648" y="1707"/>
                    <a:pt x="12558" y="1716"/>
                  </a:cubicBezTo>
                  <a:cubicBezTo>
                    <a:pt x="12047" y="1766"/>
                    <a:pt x="11513" y="1981"/>
                    <a:pt x="11205" y="2382"/>
                  </a:cubicBezTo>
                  <a:lnTo>
                    <a:pt x="11205" y="2382"/>
                  </a:lnTo>
                  <a:cubicBezTo>
                    <a:pt x="11233" y="2261"/>
                    <a:pt x="11214" y="2129"/>
                    <a:pt x="11142" y="2028"/>
                  </a:cubicBezTo>
                  <a:lnTo>
                    <a:pt x="11142" y="2028"/>
                  </a:lnTo>
                  <a:cubicBezTo>
                    <a:pt x="10968" y="2135"/>
                    <a:pt x="10815" y="2272"/>
                    <a:pt x="10692" y="2434"/>
                  </a:cubicBezTo>
                  <a:cubicBezTo>
                    <a:pt x="11019" y="1925"/>
                    <a:pt x="10977" y="1207"/>
                    <a:pt x="10585" y="745"/>
                  </a:cubicBezTo>
                  <a:cubicBezTo>
                    <a:pt x="10281" y="383"/>
                    <a:pt x="9816" y="193"/>
                    <a:pt x="9354" y="94"/>
                  </a:cubicBezTo>
                  <a:cubicBezTo>
                    <a:pt x="9064" y="31"/>
                    <a:pt x="8767" y="0"/>
                    <a:pt x="8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 flipH="1">
              <a:off x="1799919" y="1412126"/>
              <a:ext cx="433098" cy="836866"/>
            </a:xfrm>
            <a:custGeom>
              <a:avLst/>
              <a:gdLst/>
              <a:ahLst/>
              <a:cxnLst/>
              <a:rect l="l" t="t" r="r" b="b"/>
              <a:pathLst>
                <a:path w="8210" h="15864" extrusionOk="0">
                  <a:moveTo>
                    <a:pt x="2274" y="0"/>
                  </a:moveTo>
                  <a:cubicBezTo>
                    <a:pt x="2114" y="0"/>
                    <a:pt x="1966" y="16"/>
                    <a:pt x="1836" y="51"/>
                  </a:cubicBezTo>
                  <a:cubicBezTo>
                    <a:pt x="1836" y="51"/>
                    <a:pt x="0" y="6290"/>
                    <a:pt x="3639" y="8590"/>
                  </a:cubicBezTo>
                  <a:cubicBezTo>
                    <a:pt x="5340" y="7588"/>
                    <a:pt x="6306" y="6922"/>
                    <a:pt x="6306" y="6921"/>
                  </a:cubicBezTo>
                  <a:lnTo>
                    <a:pt x="6306" y="6921"/>
                  </a:lnTo>
                  <a:lnTo>
                    <a:pt x="5774" y="10493"/>
                  </a:lnTo>
                  <a:lnTo>
                    <a:pt x="4306" y="11258"/>
                  </a:lnTo>
                  <a:lnTo>
                    <a:pt x="4906" y="15864"/>
                  </a:lnTo>
                  <a:lnTo>
                    <a:pt x="8209" y="11559"/>
                  </a:lnTo>
                  <a:lnTo>
                    <a:pt x="6974" y="10493"/>
                  </a:lnTo>
                  <a:cubicBezTo>
                    <a:pt x="6974" y="10493"/>
                    <a:pt x="7676" y="2450"/>
                    <a:pt x="7708" y="2284"/>
                  </a:cubicBezTo>
                  <a:cubicBezTo>
                    <a:pt x="7741" y="2132"/>
                    <a:pt x="4127" y="0"/>
                    <a:pt x="2274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 flipH="1">
              <a:off x="1704385" y="1326562"/>
              <a:ext cx="456204" cy="384882"/>
            </a:xfrm>
            <a:custGeom>
              <a:avLst/>
              <a:gdLst/>
              <a:ahLst/>
              <a:cxnLst/>
              <a:rect l="l" t="t" r="r" b="b"/>
              <a:pathLst>
                <a:path w="8648" h="7296" extrusionOk="0">
                  <a:moveTo>
                    <a:pt x="2092" y="0"/>
                  </a:moveTo>
                  <a:cubicBezTo>
                    <a:pt x="1701" y="0"/>
                    <a:pt x="1317" y="50"/>
                    <a:pt x="952" y="153"/>
                  </a:cubicBezTo>
                  <a:cubicBezTo>
                    <a:pt x="237" y="800"/>
                    <a:pt x="1" y="3129"/>
                    <a:pt x="1" y="3129"/>
                  </a:cubicBezTo>
                  <a:cubicBezTo>
                    <a:pt x="1" y="3129"/>
                    <a:pt x="778" y="2691"/>
                    <a:pt x="1923" y="2691"/>
                  </a:cubicBezTo>
                  <a:cubicBezTo>
                    <a:pt x="3396" y="2691"/>
                    <a:pt x="5477" y="3416"/>
                    <a:pt x="7294" y="6731"/>
                  </a:cubicBezTo>
                  <a:lnTo>
                    <a:pt x="7523" y="7296"/>
                  </a:lnTo>
                  <a:cubicBezTo>
                    <a:pt x="7523" y="7296"/>
                    <a:pt x="8647" y="6254"/>
                    <a:pt x="7443" y="3602"/>
                  </a:cubicBezTo>
                  <a:cubicBezTo>
                    <a:pt x="6436" y="1373"/>
                    <a:pt x="4154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1739099" y="1629729"/>
              <a:ext cx="113787" cy="128505"/>
            </a:xfrm>
            <a:custGeom>
              <a:avLst/>
              <a:gdLst/>
              <a:ahLst/>
              <a:cxnLst/>
              <a:rect l="l" t="t" r="r" b="b"/>
              <a:pathLst>
                <a:path w="2157" h="2436" extrusionOk="0">
                  <a:moveTo>
                    <a:pt x="934" y="1"/>
                  </a:moveTo>
                  <a:cubicBezTo>
                    <a:pt x="460" y="1"/>
                    <a:pt x="0" y="263"/>
                    <a:pt x="0" y="263"/>
                  </a:cubicBezTo>
                  <a:lnTo>
                    <a:pt x="0" y="2062"/>
                  </a:lnTo>
                  <a:cubicBezTo>
                    <a:pt x="306" y="2324"/>
                    <a:pt x="607" y="2435"/>
                    <a:pt x="877" y="2435"/>
                  </a:cubicBezTo>
                  <a:cubicBezTo>
                    <a:pt x="1640" y="2435"/>
                    <a:pt x="2156" y="1547"/>
                    <a:pt x="1836" y="662"/>
                  </a:cubicBezTo>
                  <a:cubicBezTo>
                    <a:pt x="1652" y="148"/>
                    <a:pt x="1289" y="1"/>
                    <a:pt x="93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 flipH="1">
              <a:off x="2241717" y="2051007"/>
              <a:ext cx="496981" cy="794083"/>
            </a:xfrm>
            <a:custGeom>
              <a:avLst/>
              <a:gdLst/>
              <a:ahLst/>
              <a:cxnLst/>
              <a:rect l="l" t="t" r="r" b="b"/>
              <a:pathLst>
                <a:path w="9421" h="15053" extrusionOk="0">
                  <a:moveTo>
                    <a:pt x="2755" y="0"/>
                  </a:moveTo>
                  <a:cubicBezTo>
                    <a:pt x="2591" y="0"/>
                    <a:pt x="2369" y="266"/>
                    <a:pt x="2163" y="868"/>
                  </a:cubicBezTo>
                  <a:cubicBezTo>
                    <a:pt x="1137" y="2403"/>
                    <a:pt x="1575" y="2991"/>
                    <a:pt x="1575" y="2991"/>
                  </a:cubicBezTo>
                  <a:lnTo>
                    <a:pt x="0" y="5280"/>
                  </a:lnTo>
                  <a:lnTo>
                    <a:pt x="1871" y="6018"/>
                  </a:lnTo>
                  <a:cubicBezTo>
                    <a:pt x="1871" y="6018"/>
                    <a:pt x="6362" y="13244"/>
                    <a:pt x="8169" y="15052"/>
                  </a:cubicBezTo>
                  <a:cubicBezTo>
                    <a:pt x="9049" y="13931"/>
                    <a:pt x="9421" y="13327"/>
                    <a:pt x="9421" y="13327"/>
                  </a:cubicBezTo>
                  <a:lnTo>
                    <a:pt x="7779" y="10805"/>
                  </a:lnTo>
                  <a:lnTo>
                    <a:pt x="2897" y="5280"/>
                  </a:lnTo>
                  <a:cubicBezTo>
                    <a:pt x="2897" y="5280"/>
                    <a:pt x="2554" y="2743"/>
                    <a:pt x="2897" y="1326"/>
                  </a:cubicBezTo>
                  <a:cubicBezTo>
                    <a:pt x="3094" y="505"/>
                    <a:pt x="2980" y="0"/>
                    <a:pt x="2755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 flipH="1">
              <a:off x="2632295" y="1984962"/>
              <a:ext cx="218184" cy="344632"/>
            </a:xfrm>
            <a:custGeom>
              <a:avLst/>
              <a:gdLst/>
              <a:ahLst/>
              <a:cxnLst/>
              <a:rect l="l" t="t" r="r" b="b"/>
              <a:pathLst>
                <a:path w="4136" h="6533" extrusionOk="0">
                  <a:moveTo>
                    <a:pt x="4136" y="1"/>
                  </a:moveTo>
                  <a:lnTo>
                    <a:pt x="0" y="380"/>
                  </a:lnTo>
                  <a:lnTo>
                    <a:pt x="1634" y="6532"/>
                  </a:lnTo>
                  <a:lnTo>
                    <a:pt x="4136" y="6126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 flipH="1">
              <a:off x="2621850" y="1957900"/>
              <a:ext cx="237175" cy="66257"/>
            </a:xfrm>
            <a:custGeom>
              <a:avLst/>
              <a:gdLst/>
              <a:ahLst/>
              <a:cxnLst/>
              <a:rect l="l" t="t" r="r" b="b"/>
              <a:pathLst>
                <a:path w="4496" h="1256" extrusionOk="0">
                  <a:moveTo>
                    <a:pt x="3753" y="0"/>
                  </a:moveTo>
                  <a:lnTo>
                    <a:pt x="569" y="344"/>
                  </a:lnTo>
                  <a:lnTo>
                    <a:pt x="509" y="628"/>
                  </a:lnTo>
                  <a:lnTo>
                    <a:pt x="0" y="893"/>
                  </a:lnTo>
                  <a:lnTo>
                    <a:pt x="0" y="1255"/>
                  </a:lnTo>
                  <a:lnTo>
                    <a:pt x="4496" y="893"/>
                  </a:lnTo>
                  <a:lnTo>
                    <a:pt x="4496" y="399"/>
                  </a:lnTo>
                  <a:lnTo>
                    <a:pt x="3840" y="399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 flipH="1">
              <a:off x="2681092" y="2106766"/>
              <a:ext cx="162952" cy="229632"/>
            </a:xfrm>
            <a:custGeom>
              <a:avLst/>
              <a:gdLst/>
              <a:ahLst/>
              <a:cxnLst/>
              <a:rect l="l" t="t" r="r" b="b"/>
              <a:pathLst>
                <a:path w="3089" h="4353" extrusionOk="0">
                  <a:moveTo>
                    <a:pt x="391" y="1"/>
                  </a:moveTo>
                  <a:cubicBezTo>
                    <a:pt x="391" y="1"/>
                    <a:pt x="1" y="48"/>
                    <a:pt x="391" y="956"/>
                  </a:cubicBezTo>
                  <a:cubicBezTo>
                    <a:pt x="346" y="940"/>
                    <a:pt x="307" y="932"/>
                    <a:pt x="274" y="932"/>
                  </a:cubicBezTo>
                  <a:cubicBezTo>
                    <a:pt x="73" y="932"/>
                    <a:pt x="106" y="1230"/>
                    <a:pt x="600" y="2056"/>
                  </a:cubicBezTo>
                  <a:cubicBezTo>
                    <a:pt x="573" y="2054"/>
                    <a:pt x="547" y="2052"/>
                    <a:pt x="522" y="2052"/>
                  </a:cubicBezTo>
                  <a:cubicBezTo>
                    <a:pt x="81" y="2052"/>
                    <a:pt x="149" y="2488"/>
                    <a:pt x="991" y="3216"/>
                  </a:cubicBezTo>
                  <a:cubicBezTo>
                    <a:pt x="414" y="3493"/>
                    <a:pt x="1252" y="4116"/>
                    <a:pt x="2219" y="4310"/>
                  </a:cubicBezTo>
                  <a:cubicBezTo>
                    <a:pt x="2362" y="4339"/>
                    <a:pt x="2477" y="4352"/>
                    <a:pt x="2568" y="4352"/>
                  </a:cubicBezTo>
                  <a:cubicBezTo>
                    <a:pt x="3088" y="4352"/>
                    <a:pt x="2771" y="3912"/>
                    <a:pt x="1997" y="3414"/>
                  </a:cubicBezTo>
                  <a:lnTo>
                    <a:pt x="1997" y="3414"/>
                  </a:lnTo>
                  <a:cubicBezTo>
                    <a:pt x="2057" y="3429"/>
                    <a:pt x="2114" y="3437"/>
                    <a:pt x="2166" y="3437"/>
                  </a:cubicBezTo>
                  <a:cubicBezTo>
                    <a:pt x="2471" y="3437"/>
                    <a:pt x="2599" y="3172"/>
                    <a:pt x="1946" y="2518"/>
                  </a:cubicBezTo>
                  <a:lnTo>
                    <a:pt x="1946" y="2518"/>
                  </a:lnTo>
                  <a:cubicBezTo>
                    <a:pt x="2093" y="2554"/>
                    <a:pt x="2207" y="2573"/>
                    <a:pt x="2288" y="2573"/>
                  </a:cubicBezTo>
                  <a:cubicBezTo>
                    <a:pt x="2604" y="2573"/>
                    <a:pt x="2397" y="2278"/>
                    <a:pt x="1563" y="1508"/>
                  </a:cubicBezTo>
                  <a:lnTo>
                    <a:pt x="1563" y="1508"/>
                  </a:lnTo>
                  <a:cubicBezTo>
                    <a:pt x="1688" y="1571"/>
                    <a:pt x="1869" y="1609"/>
                    <a:pt x="2035" y="1609"/>
                  </a:cubicBezTo>
                  <a:cubicBezTo>
                    <a:pt x="2361" y="1609"/>
                    <a:pt x="2632" y="1463"/>
                    <a:pt x="2321" y="1066"/>
                  </a:cubicBezTo>
                  <a:cubicBezTo>
                    <a:pt x="1851" y="466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 flipH="1">
              <a:off x="1128542" y="2652224"/>
              <a:ext cx="590459" cy="575266"/>
            </a:xfrm>
            <a:custGeom>
              <a:avLst/>
              <a:gdLst/>
              <a:ahLst/>
              <a:cxnLst/>
              <a:rect l="l" t="t" r="r" b="b"/>
              <a:pathLst>
                <a:path w="11193" h="10905" extrusionOk="0">
                  <a:moveTo>
                    <a:pt x="7248" y="0"/>
                  </a:moveTo>
                  <a:cubicBezTo>
                    <a:pt x="5774" y="0"/>
                    <a:pt x="4297" y="599"/>
                    <a:pt x="3280" y="1674"/>
                  </a:cubicBezTo>
                  <a:lnTo>
                    <a:pt x="2127" y="1820"/>
                  </a:lnTo>
                  <a:cubicBezTo>
                    <a:pt x="1508" y="2001"/>
                    <a:pt x="979" y="2475"/>
                    <a:pt x="730" y="3074"/>
                  </a:cubicBezTo>
                  <a:cubicBezTo>
                    <a:pt x="533" y="2550"/>
                    <a:pt x="340" y="2025"/>
                    <a:pt x="143" y="1500"/>
                  </a:cubicBezTo>
                  <a:cubicBezTo>
                    <a:pt x="12" y="2605"/>
                    <a:pt x="1" y="3721"/>
                    <a:pt x="114" y="4827"/>
                  </a:cubicBezTo>
                  <a:cubicBezTo>
                    <a:pt x="143" y="5131"/>
                    <a:pt x="190" y="5450"/>
                    <a:pt x="371" y="5699"/>
                  </a:cubicBezTo>
                  <a:cubicBezTo>
                    <a:pt x="547" y="5943"/>
                    <a:pt x="846" y="6084"/>
                    <a:pt x="1143" y="6084"/>
                  </a:cubicBezTo>
                  <a:cubicBezTo>
                    <a:pt x="1240" y="6084"/>
                    <a:pt x="1337" y="6069"/>
                    <a:pt x="1429" y="6038"/>
                  </a:cubicBezTo>
                  <a:cubicBezTo>
                    <a:pt x="1808" y="5908"/>
                    <a:pt x="2076" y="5517"/>
                    <a:pt x="2061" y="5123"/>
                  </a:cubicBezTo>
                  <a:lnTo>
                    <a:pt x="2061" y="5123"/>
                  </a:lnTo>
                  <a:cubicBezTo>
                    <a:pt x="2613" y="6027"/>
                    <a:pt x="3165" y="6934"/>
                    <a:pt x="3714" y="7838"/>
                  </a:cubicBezTo>
                  <a:cubicBezTo>
                    <a:pt x="4389" y="8947"/>
                    <a:pt x="5115" y="10103"/>
                    <a:pt x="6256" y="10723"/>
                  </a:cubicBezTo>
                  <a:cubicBezTo>
                    <a:pt x="6434" y="10822"/>
                    <a:pt x="6644" y="10905"/>
                    <a:pt x="6844" y="10905"/>
                  </a:cubicBezTo>
                  <a:cubicBezTo>
                    <a:pt x="6945" y="10905"/>
                    <a:pt x="7044" y="10884"/>
                    <a:pt x="7136" y="10834"/>
                  </a:cubicBezTo>
                  <a:cubicBezTo>
                    <a:pt x="7436" y="10664"/>
                    <a:pt x="7495" y="10262"/>
                    <a:pt x="7495" y="9914"/>
                  </a:cubicBezTo>
                  <a:cubicBezTo>
                    <a:pt x="7487" y="8503"/>
                    <a:pt x="7000" y="7099"/>
                    <a:pt x="6132" y="5986"/>
                  </a:cubicBezTo>
                  <a:lnTo>
                    <a:pt x="6132" y="5986"/>
                  </a:lnTo>
                  <a:cubicBezTo>
                    <a:pt x="7017" y="7115"/>
                    <a:pt x="7899" y="8244"/>
                    <a:pt x="8786" y="9373"/>
                  </a:cubicBezTo>
                  <a:cubicBezTo>
                    <a:pt x="9050" y="9712"/>
                    <a:pt x="9338" y="10064"/>
                    <a:pt x="9744" y="10202"/>
                  </a:cubicBezTo>
                  <a:cubicBezTo>
                    <a:pt x="9865" y="8114"/>
                    <a:pt x="9115" y="5999"/>
                    <a:pt x="7741" y="4426"/>
                  </a:cubicBezTo>
                  <a:lnTo>
                    <a:pt x="7741" y="4426"/>
                  </a:lnTo>
                  <a:cubicBezTo>
                    <a:pt x="8800" y="5392"/>
                    <a:pt x="9956" y="6249"/>
                    <a:pt x="11192" y="6978"/>
                  </a:cubicBezTo>
                  <a:cubicBezTo>
                    <a:pt x="10761" y="5032"/>
                    <a:pt x="9372" y="3334"/>
                    <a:pt x="7573" y="2491"/>
                  </a:cubicBezTo>
                  <a:lnTo>
                    <a:pt x="7573" y="2491"/>
                  </a:lnTo>
                  <a:cubicBezTo>
                    <a:pt x="8397" y="2810"/>
                    <a:pt x="9253" y="3078"/>
                    <a:pt x="10108" y="3078"/>
                  </a:cubicBezTo>
                  <a:cubicBezTo>
                    <a:pt x="10383" y="3078"/>
                    <a:pt x="10658" y="3050"/>
                    <a:pt x="10932" y="2987"/>
                  </a:cubicBezTo>
                  <a:cubicBezTo>
                    <a:pt x="9700" y="1741"/>
                    <a:pt x="8055" y="904"/>
                    <a:pt x="6318" y="643"/>
                  </a:cubicBezTo>
                  <a:lnTo>
                    <a:pt x="6318" y="643"/>
                  </a:lnTo>
                  <a:cubicBezTo>
                    <a:pt x="6358" y="644"/>
                    <a:pt x="6397" y="644"/>
                    <a:pt x="6437" y="644"/>
                  </a:cubicBezTo>
                  <a:cubicBezTo>
                    <a:pt x="7211" y="644"/>
                    <a:pt x="7985" y="495"/>
                    <a:pt x="8706" y="206"/>
                  </a:cubicBezTo>
                  <a:cubicBezTo>
                    <a:pt x="8232" y="67"/>
                    <a:pt x="7740" y="0"/>
                    <a:pt x="7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 flipH="1">
              <a:off x="1348989" y="1957900"/>
              <a:ext cx="1037747" cy="1044552"/>
            </a:xfrm>
            <a:custGeom>
              <a:avLst/>
              <a:gdLst/>
              <a:ahLst/>
              <a:cxnLst/>
              <a:rect l="l" t="t" r="r" b="b"/>
              <a:pathLst>
                <a:path w="19672" h="19801" extrusionOk="0">
                  <a:moveTo>
                    <a:pt x="7947" y="0"/>
                  </a:moveTo>
                  <a:lnTo>
                    <a:pt x="6825" y="794"/>
                  </a:lnTo>
                  <a:lnTo>
                    <a:pt x="4040" y="1236"/>
                  </a:lnTo>
                  <a:cubicBezTo>
                    <a:pt x="4040" y="1236"/>
                    <a:pt x="2524" y="5778"/>
                    <a:pt x="1889" y="7195"/>
                  </a:cubicBezTo>
                  <a:cubicBezTo>
                    <a:pt x="1257" y="8612"/>
                    <a:pt x="326" y="10076"/>
                    <a:pt x="961" y="11213"/>
                  </a:cubicBezTo>
                  <a:cubicBezTo>
                    <a:pt x="400" y="10935"/>
                    <a:pt x="159" y="10816"/>
                    <a:pt x="102" y="10816"/>
                  </a:cubicBezTo>
                  <a:cubicBezTo>
                    <a:pt x="0" y="10816"/>
                    <a:pt x="488" y="11194"/>
                    <a:pt x="799" y="11718"/>
                  </a:cubicBezTo>
                  <a:cubicBezTo>
                    <a:pt x="635" y="11646"/>
                    <a:pt x="528" y="11615"/>
                    <a:pt x="464" y="11615"/>
                  </a:cubicBezTo>
                  <a:cubicBezTo>
                    <a:pt x="107" y="11615"/>
                    <a:pt x="1107" y="12570"/>
                    <a:pt x="1107" y="12570"/>
                  </a:cubicBezTo>
                  <a:lnTo>
                    <a:pt x="3747" y="16623"/>
                  </a:lnTo>
                  <a:lnTo>
                    <a:pt x="12054" y="19801"/>
                  </a:lnTo>
                  <a:cubicBezTo>
                    <a:pt x="12054" y="19801"/>
                    <a:pt x="13076" y="19701"/>
                    <a:pt x="13076" y="18012"/>
                  </a:cubicBezTo>
                  <a:cubicBezTo>
                    <a:pt x="13076" y="16324"/>
                    <a:pt x="13459" y="11970"/>
                    <a:pt x="13459" y="11970"/>
                  </a:cubicBezTo>
                  <a:cubicBezTo>
                    <a:pt x="13459" y="11970"/>
                    <a:pt x="16936" y="16233"/>
                    <a:pt x="17229" y="16402"/>
                  </a:cubicBezTo>
                  <a:cubicBezTo>
                    <a:pt x="17240" y="16409"/>
                    <a:pt x="17253" y="16412"/>
                    <a:pt x="17266" y="16412"/>
                  </a:cubicBezTo>
                  <a:cubicBezTo>
                    <a:pt x="17612" y="16412"/>
                    <a:pt x="18710" y="14488"/>
                    <a:pt x="17863" y="13597"/>
                  </a:cubicBezTo>
                  <a:lnTo>
                    <a:pt x="17863" y="13597"/>
                  </a:lnTo>
                  <a:cubicBezTo>
                    <a:pt x="18118" y="13701"/>
                    <a:pt x="18313" y="13750"/>
                    <a:pt x="18438" y="13750"/>
                  </a:cubicBezTo>
                  <a:cubicBezTo>
                    <a:pt x="18719" y="13750"/>
                    <a:pt x="18636" y="13497"/>
                    <a:pt x="18061" y="13056"/>
                  </a:cubicBezTo>
                  <a:lnTo>
                    <a:pt x="18061" y="13056"/>
                  </a:lnTo>
                  <a:cubicBezTo>
                    <a:pt x="18334" y="13134"/>
                    <a:pt x="18532" y="13169"/>
                    <a:pt x="18665" y="13169"/>
                  </a:cubicBezTo>
                  <a:cubicBezTo>
                    <a:pt x="19196" y="13169"/>
                    <a:pt x="18665" y="12605"/>
                    <a:pt x="17572" y="11970"/>
                  </a:cubicBezTo>
                  <a:cubicBezTo>
                    <a:pt x="18207" y="11812"/>
                    <a:pt x="18546" y="11935"/>
                    <a:pt x="18254" y="11347"/>
                  </a:cubicBezTo>
                  <a:cubicBezTo>
                    <a:pt x="17963" y="10763"/>
                    <a:pt x="15863" y="9590"/>
                    <a:pt x="17765" y="9492"/>
                  </a:cubicBezTo>
                  <a:cubicBezTo>
                    <a:pt x="19671" y="9393"/>
                    <a:pt x="17181" y="7096"/>
                    <a:pt x="16202" y="6595"/>
                  </a:cubicBezTo>
                  <a:cubicBezTo>
                    <a:pt x="15227" y="6094"/>
                    <a:pt x="14150" y="2617"/>
                    <a:pt x="14150" y="2617"/>
                  </a:cubicBezTo>
                  <a:lnTo>
                    <a:pt x="11123" y="1213"/>
                  </a:lnTo>
                  <a:lnTo>
                    <a:pt x="10440" y="0"/>
                  </a:lnTo>
                  <a:lnTo>
                    <a:pt x="8045" y="423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 flipH="1">
              <a:off x="1989197" y="1999785"/>
              <a:ext cx="72060" cy="190489"/>
            </a:xfrm>
            <a:custGeom>
              <a:avLst/>
              <a:gdLst/>
              <a:ahLst/>
              <a:cxnLst/>
              <a:rect l="l" t="t" r="r" b="b"/>
              <a:pathLst>
                <a:path w="1366" h="3611" extrusionOk="0">
                  <a:moveTo>
                    <a:pt x="655" y="0"/>
                  </a:moveTo>
                  <a:cubicBezTo>
                    <a:pt x="584" y="284"/>
                    <a:pt x="522" y="568"/>
                    <a:pt x="466" y="852"/>
                  </a:cubicBezTo>
                  <a:cubicBezTo>
                    <a:pt x="407" y="1140"/>
                    <a:pt x="347" y="1425"/>
                    <a:pt x="300" y="1709"/>
                  </a:cubicBezTo>
                  <a:cubicBezTo>
                    <a:pt x="198" y="2281"/>
                    <a:pt x="103" y="2858"/>
                    <a:pt x="24" y="3433"/>
                  </a:cubicBezTo>
                  <a:lnTo>
                    <a:pt x="1" y="3611"/>
                  </a:lnTo>
                  <a:lnTo>
                    <a:pt x="143" y="3505"/>
                  </a:lnTo>
                  <a:cubicBezTo>
                    <a:pt x="347" y="3350"/>
                    <a:pt x="553" y="3189"/>
                    <a:pt x="758" y="3031"/>
                  </a:cubicBezTo>
                  <a:cubicBezTo>
                    <a:pt x="963" y="2873"/>
                    <a:pt x="1168" y="2707"/>
                    <a:pt x="1365" y="2541"/>
                  </a:cubicBezTo>
                  <a:lnTo>
                    <a:pt x="1365" y="2541"/>
                  </a:lnTo>
                  <a:cubicBezTo>
                    <a:pt x="1141" y="2672"/>
                    <a:pt x="919" y="2810"/>
                    <a:pt x="702" y="2952"/>
                  </a:cubicBezTo>
                  <a:cubicBezTo>
                    <a:pt x="535" y="3065"/>
                    <a:pt x="368" y="3173"/>
                    <a:pt x="202" y="3283"/>
                  </a:cubicBezTo>
                  <a:lnTo>
                    <a:pt x="202" y="3283"/>
                  </a:lnTo>
                  <a:cubicBezTo>
                    <a:pt x="295" y="2769"/>
                    <a:pt x="379" y="2255"/>
                    <a:pt x="454" y="1736"/>
                  </a:cubicBezTo>
                  <a:cubicBezTo>
                    <a:pt x="498" y="1448"/>
                    <a:pt x="529" y="1160"/>
                    <a:pt x="564" y="872"/>
                  </a:cubicBezTo>
                  <a:cubicBezTo>
                    <a:pt x="604" y="584"/>
                    <a:pt x="628" y="292"/>
                    <a:pt x="65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 flipH="1">
              <a:off x="1806358" y="2024104"/>
              <a:ext cx="100019" cy="206579"/>
            </a:xfrm>
            <a:custGeom>
              <a:avLst/>
              <a:gdLst/>
              <a:ahLst/>
              <a:cxnLst/>
              <a:rect l="l" t="t" r="r" b="b"/>
              <a:pathLst>
                <a:path w="1896" h="3916" extrusionOk="0">
                  <a:moveTo>
                    <a:pt x="1895" y="0"/>
                  </a:moveTo>
                  <a:lnTo>
                    <a:pt x="1895" y="0"/>
                  </a:lnTo>
                  <a:cubicBezTo>
                    <a:pt x="1852" y="308"/>
                    <a:pt x="1816" y="621"/>
                    <a:pt x="1784" y="932"/>
                  </a:cubicBezTo>
                  <a:cubicBezTo>
                    <a:pt x="1757" y="1244"/>
                    <a:pt x="1725" y="1556"/>
                    <a:pt x="1701" y="1867"/>
                  </a:cubicBezTo>
                  <a:cubicBezTo>
                    <a:pt x="1651" y="2436"/>
                    <a:pt x="1617" y="3003"/>
                    <a:pt x="1585" y="3571"/>
                  </a:cubicBezTo>
                  <a:lnTo>
                    <a:pt x="1585" y="3571"/>
                  </a:lnTo>
                  <a:cubicBezTo>
                    <a:pt x="1348" y="3361"/>
                    <a:pt x="1106" y="3153"/>
                    <a:pt x="865" y="2949"/>
                  </a:cubicBezTo>
                  <a:cubicBezTo>
                    <a:pt x="584" y="2708"/>
                    <a:pt x="293" y="2471"/>
                    <a:pt x="1" y="2238"/>
                  </a:cubicBezTo>
                  <a:lnTo>
                    <a:pt x="1" y="2238"/>
                  </a:lnTo>
                  <a:cubicBezTo>
                    <a:pt x="261" y="2506"/>
                    <a:pt x="522" y="2771"/>
                    <a:pt x="794" y="3031"/>
                  </a:cubicBezTo>
                  <a:cubicBezTo>
                    <a:pt x="1058" y="3292"/>
                    <a:pt x="1327" y="3548"/>
                    <a:pt x="1602" y="3801"/>
                  </a:cubicBezTo>
                  <a:lnTo>
                    <a:pt x="1725" y="3916"/>
                  </a:lnTo>
                  <a:lnTo>
                    <a:pt x="1737" y="3746"/>
                  </a:lnTo>
                  <a:cubicBezTo>
                    <a:pt x="1781" y="3122"/>
                    <a:pt x="1824" y="2499"/>
                    <a:pt x="1852" y="1876"/>
                  </a:cubicBezTo>
                  <a:cubicBezTo>
                    <a:pt x="1863" y="1563"/>
                    <a:pt x="1871" y="1252"/>
                    <a:pt x="1883" y="940"/>
                  </a:cubicBezTo>
                  <a:cubicBezTo>
                    <a:pt x="1890" y="624"/>
                    <a:pt x="1895" y="313"/>
                    <a:pt x="189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 flipH="1">
              <a:off x="1674848" y="2289131"/>
              <a:ext cx="21681" cy="325852"/>
            </a:xfrm>
            <a:custGeom>
              <a:avLst/>
              <a:gdLst/>
              <a:ahLst/>
              <a:cxnLst/>
              <a:rect l="l" t="t" r="r" b="b"/>
              <a:pathLst>
                <a:path w="411" h="6177" extrusionOk="0">
                  <a:moveTo>
                    <a:pt x="411" y="1"/>
                  </a:moveTo>
                  <a:lnTo>
                    <a:pt x="411" y="1"/>
                  </a:lnTo>
                  <a:cubicBezTo>
                    <a:pt x="300" y="506"/>
                    <a:pt x="225" y="1019"/>
                    <a:pt x="162" y="1535"/>
                  </a:cubicBezTo>
                  <a:cubicBezTo>
                    <a:pt x="91" y="2049"/>
                    <a:pt x="52" y="2566"/>
                    <a:pt x="28" y="3087"/>
                  </a:cubicBezTo>
                  <a:cubicBezTo>
                    <a:pt x="5" y="3604"/>
                    <a:pt x="1" y="4129"/>
                    <a:pt x="36" y="4646"/>
                  </a:cubicBezTo>
                  <a:cubicBezTo>
                    <a:pt x="76" y="5163"/>
                    <a:pt x="134" y="5691"/>
                    <a:pt x="324" y="6176"/>
                  </a:cubicBezTo>
                  <a:lnTo>
                    <a:pt x="253" y="5798"/>
                  </a:lnTo>
                  <a:lnTo>
                    <a:pt x="209" y="5411"/>
                  </a:lnTo>
                  <a:cubicBezTo>
                    <a:pt x="190" y="5154"/>
                    <a:pt x="170" y="4898"/>
                    <a:pt x="170" y="4642"/>
                  </a:cubicBezTo>
                  <a:cubicBezTo>
                    <a:pt x="162" y="4125"/>
                    <a:pt x="170" y="3612"/>
                    <a:pt x="198" y="3094"/>
                  </a:cubicBezTo>
                  <a:cubicBezTo>
                    <a:pt x="222" y="2577"/>
                    <a:pt x="257" y="2065"/>
                    <a:pt x="293" y="1548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 flipH="1">
              <a:off x="2144868" y="2235218"/>
              <a:ext cx="98172" cy="518874"/>
            </a:xfrm>
            <a:custGeom>
              <a:avLst/>
              <a:gdLst/>
              <a:ahLst/>
              <a:cxnLst/>
              <a:rect l="l" t="t" r="r" b="b"/>
              <a:pathLst>
                <a:path w="1861" h="9836" extrusionOk="0">
                  <a:moveTo>
                    <a:pt x="1860" y="0"/>
                  </a:moveTo>
                  <a:cubicBezTo>
                    <a:pt x="1595" y="794"/>
                    <a:pt x="1414" y="1610"/>
                    <a:pt x="1216" y="2424"/>
                  </a:cubicBezTo>
                  <a:cubicBezTo>
                    <a:pt x="1027" y="3236"/>
                    <a:pt x="857" y="4054"/>
                    <a:pt x="684" y="4870"/>
                  </a:cubicBezTo>
                  <a:cubicBezTo>
                    <a:pt x="529" y="5692"/>
                    <a:pt x="372" y="6512"/>
                    <a:pt x="250" y="7337"/>
                  </a:cubicBezTo>
                  <a:cubicBezTo>
                    <a:pt x="132" y="8165"/>
                    <a:pt x="1" y="8994"/>
                    <a:pt x="25" y="9835"/>
                  </a:cubicBezTo>
                  <a:cubicBezTo>
                    <a:pt x="44" y="9417"/>
                    <a:pt x="99" y="9003"/>
                    <a:pt x="167" y="8592"/>
                  </a:cubicBezTo>
                  <a:cubicBezTo>
                    <a:pt x="230" y="8182"/>
                    <a:pt x="305" y="7771"/>
                    <a:pt x="380" y="7360"/>
                  </a:cubicBezTo>
                  <a:cubicBezTo>
                    <a:pt x="529" y="6540"/>
                    <a:pt x="684" y="5719"/>
                    <a:pt x="853" y="4906"/>
                  </a:cubicBezTo>
                  <a:cubicBezTo>
                    <a:pt x="1011" y="4085"/>
                    <a:pt x="1181" y="3268"/>
                    <a:pt x="1347" y="2451"/>
                  </a:cubicBezTo>
                  <a:lnTo>
                    <a:pt x="1595" y="1224"/>
                  </a:lnTo>
                  <a:cubicBezTo>
                    <a:pt x="1678" y="817"/>
                    <a:pt x="1753" y="403"/>
                    <a:pt x="1860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 flipH="1">
              <a:off x="1439994" y="2579742"/>
              <a:ext cx="194287" cy="100652"/>
            </a:xfrm>
            <a:custGeom>
              <a:avLst/>
              <a:gdLst/>
              <a:ahLst/>
              <a:cxnLst/>
              <a:rect l="l" t="t" r="r" b="b"/>
              <a:pathLst>
                <a:path w="3683" h="1908" extrusionOk="0">
                  <a:moveTo>
                    <a:pt x="0" y="1"/>
                  </a:moveTo>
                  <a:lnTo>
                    <a:pt x="0" y="1"/>
                  </a:lnTo>
                  <a:cubicBezTo>
                    <a:pt x="340" y="92"/>
                    <a:pt x="659" y="218"/>
                    <a:pt x="976" y="356"/>
                  </a:cubicBezTo>
                  <a:cubicBezTo>
                    <a:pt x="1291" y="498"/>
                    <a:pt x="1599" y="660"/>
                    <a:pt x="1899" y="826"/>
                  </a:cubicBezTo>
                  <a:cubicBezTo>
                    <a:pt x="2202" y="991"/>
                    <a:pt x="2499" y="1173"/>
                    <a:pt x="2799" y="1354"/>
                  </a:cubicBezTo>
                  <a:cubicBezTo>
                    <a:pt x="3091" y="1536"/>
                    <a:pt x="3391" y="1718"/>
                    <a:pt x="3683" y="1907"/>
                  </a:cubicBezTo>
                  <a:cubicBezTo>
                    <a:pt x="3173" y="1425"/>
                    <a:pt x="2593" y="1023"/>
                    <a:pt x="1982" y="676"/>
                  </a:cubicBezTo>
                  <a:cubicBezTo>
                    <a:pt x="1674" y="510"/>
                    <a:pt x="1358" y="352"/>
                    <a:pt x="1027" y="234"/>
                  </a:cubicBezTo>
                  <a:cubicBezTo>
                    <a:pt x="695" y="111"/>
                    <a:pt x="351" y="2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 flipH="1">
              <a:off x="1422902" y="2540811"/>
              <a:ext cx="218237" cy="108723"/>
            </a:xfrm>
            <a:custGeom>
              <a:avLst/>
              <a:gdLst/>
              <a:ahLst/>
              <a:cxnLst/>
              <a:rect l="l" t="t" r="r" b="b"/>
              <a:pathLst>
                <a:path w="4137" h="2061" extrusionOk="0">
                  <a:moveTo>
                    <a:pt x="0" y="1"/>
                  </a:moveTo>
                  <a:lnTo>
                    <a:pt x="0" y="1"/>
                  </a:lnTo>
                  <a:cubicBezTo>
                    <a:pt x="186" y="56"/>
                    <a:pt x="375" y="112"/>
                    <a:pt x="556" y="179"/>
                  </a:cubicBezTo>
                  <a:cubicBezTo>
                    <a:pt x="742" y="238"/>
                    <a:pt x="928" y="301"/>
                    <a:pt x="1109" y="368"/>
                  </a:cubicBezTo>
                  <a:cubicBezTo>
                    <a:pt x="1476" y="506"/>
                    <a:pt x="1840" y="644"/>
                    <a:pt x="2190" y="810"/>
                  </a:cubicBezTo>
                  <a:cubicBezTo>
                    <a:pt x="2542" y="972"/>
                    <a:pt x="2885" y="1150"/>
                    <a:pt x="3213" y="1351"/>
                  </a:cubicBezTo>
                  <a:cubicBezTo>
                    <a:pt x="3374" y="1461"/>
                    <a:pt x="3540" y="1560"/>
                    <a:pt x="3690" y="1686"/>
                  </a:cubicBezTo>
                  <a:cubicBezTo>
                    <a:pt x="3852" y="1797"/>
                    <a:pt x="3986" y="1935"/>
                    <a:pt x="4137" y="2061"/>
                  </a:cubicBezTo>
                  <a:cubicBezTo>
                    <a:pt x="3904" y="1745"/>
                    <a:pt x="3607" y="1476"/>
                    <a:pt x="3288" y="1240"/>
                  </a:cubicBezTo>
                  <a:cubicBezTo>
                    <a:pt x="2968" y="1011"/>
                    <a:pt x="2616" y="822"/>
                    <a:pt x="2261" y="652"/>
                  </a:cubicBezTo>
                  <a:cubicBezTo>
                    <a:pt x="1898" y="490"/>
                    <a:pt x="1532" y="352"/>
                    <a:pt x="1153" y="241"/>
                  </a:cubicBezTo>
                  <a:cubicBezTo>
                    <a:pt x="774" y="135"/>
                    <a:pt x="391" y="4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 flipH="1">
              <a:off x="2241720" y="2549357"/>
              <a:ext cx="94321" cy="65624"/>
            </a:xfrm>
            <a:custGeom>
              <a:avLst/>
              <a:gdLst/>
              <a:ahLst/>
              <a:cxnLst/>
              <a:rect l="l" t="t" r="r" b="b"/>
              <a:pathLst>
                <a:path w="1788" h="1244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21"/>
                    <a:pt x="607" y="407"/>
                    <a:pt x="911" y="609"/>
                  </a:cubicBezTo>
                  <a:cubicBezTo>
                    <a:pt x="1061" y="704"/>
                    <a:pt x="1212" y="806"/>
                    <a:pt x="1361" y="908"/>
                  </a:cubicBezTo>
                  <a:cubicBezTo>
                    <a:pt x="1507" y="1011"/>
                    <a:pt x="1649" y="1117"/>
                    <a:pt x="1788" y="1243"/>
                  </a:cubicBezTo>
                  <a:cubicBezTo>
                    <a:pt x="1709" y="1074"/>
                    <a:pt x="1578" y="932"/>
                    <a:pt x="1445" y="802"/>
                  </a:cubicBezTo>
                  <a:cubicBezTo>
                    <a:pt x="1310" y="675"/>
                    <a:pt x="1161" y="565"/>
                    <a:pt x="1006" y="462"/>
                  </a:cubicBezTo>
                  <a:cubicBezTo>
                    <a:pt x="848" y="364"/>
                    <a:pt x="687" y="273"/>
                    <a:pt x="521" y="194"/>
                  </a:cubicBezTo>
                  <a:cubicBezTo>
                    <a:pt x="351" y="115"/>
                    <a:pt x="181" y="48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 flipH="1">
              <a:off x="2231328" y="2582063"/>
              <a:ext cx="90998" cy="100599"/>
            </a:xfrm>
            <a:custGeom>
              <a:avLst/>
              <a:gdLst/>
              <a:ahLst/>
              <a:cxnLst/>
              <a:rect l="l" t="t" r="r" b="b"/>
              <a:pathLst>
                <a:path w="1725" h="1907" extrusionOk="0">
                  <a:moveTo>
                    <a:pt x="1" y="0"/>
                  </a:moveTo>
                  <a:lnTo>
                    <a:pt x="1" y="0"/>
                  </a:lnTo>
                  <a:cubicBezTo>
                    <a:pt x="185" y="103"/>
                    <a:pt x="344" y="237"/>
                    <a:pt x="493" y="383"/>
                  </a:cubicBezTo>
                  <a:cubicBezTo>
                    <a:pt x="644" y="529"/>
                    <a:pt x="777" y="691"/>
                    <a:pt x="904" y="856"/>
                  </a:cubicBezTo>
                  <a:cubicBezTo>
                    <a:pt x="1156" y="1184"/>
                    <a:pt x="1378" y="1543"/>
                    <a:pt x="1575" y="1907"/>
                  </a:cubicBezTo>
                  <a:lnTo>
                    <a:pt x="1725" y="1820"/>
                  </a:lnTo>
                  <a:cubicBezTo>
                    <a:pt x="1496" y="1461"/>
                    <a:pt x="1247" y="1121"/>
                    <a:pt x="972" y="802"/>
                  </a:cubicBezTo>
                  <a:cubicBezTo>
                    <a:pt x="829" y="643"/>
                    <a:pt x="683" y="490"/>
                    <a:pt x="525" y="352"/>
                  </a:cubicBezTo>
                  <a:cubicBezTo>
                    <a:pt x="363" y="213"/>
                    <a:pt x="190" y="87"/>
                    <a:pt x="1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 flipH="1">
              <a:off x="1962293" y="2181464"/>
              <a:ext cx="34236" cy="165801"/>
            </a:xfrm>
            <a:custGeom>
              <a:avLst/>
              <a:gdLst/>
              <a:ahLst/>
              <a:cxnLst/>
              <a:rect l="l" t="t" r="r" b="b"/>
              <a:pathLst>
                <a:path w="649" h="3143" extrusionOk="0">
                  <a:moveTo>
                    <a:pt x="648" y="1"/>
                  </a:moveTo>
                  <a:lnTo>
                    <a:pt x="648" y="1"/>
                  </a:lnTo>
                  <a:cubicBezTo>
                    <a:pt x="474" y="510"/>
                    <a:pt x="352" y="1031"/>
                    <a:pt x="242" y="1556"/>
                  </a:cubicBezTo>
                  <a:cubicBezTo>
                    <a:pt x="135" y="2081"/>
                    <a:pt x="44" y="2606"/>
                    <a:pt x="0" y="3143"/>
                  </a:cubicBezTo>
                  <a:cubicBezTo>
                    <a:pt x="174" y="2634"/>
                    <a:pt x="297" y="2113"/>
                    <a:pt x="407" y="1587"/>
                  </a:cubicBezTo>
                  <a:cubicBezTo>
                    <a:pt x="514" y="1066"/>
                    <a:pt x="608" y="538"/>
                    <a:pt x="648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 flipH="1">
              <a:off x="1994208" y="2248934"/>
              <a:ext cx="28592" cy="2859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4" y="1"/>
                  </a:moveTo>
                  <a:cubicBezTo>
                    <a:pt x="124" y="1"/>
                    <a:pt x="1" y="124"/>
                    <a:pt x="1" y="270"/>
                  </a:cubicBezTo>
                  <a:cubicBezTo>
                    <a:pt x="1" y="419"/>
                    <a:pt x="124" y="541"/>
                    <a:pt x="274" y="541"/>
                  </a:cubicBezTo>
                  <a:cubicBezTo>
                    <a:pt x="423" y="541"/>
                    <a:pt x="542" y="419"/>
                    <a:pt x="542" y="270"/>
                  </a:cubicBezTo>
                  <a:cubicBezTo>
                    <a:pt x="542" y="124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 flipH="1">
              <a:off x="1631109" y="2004955"/>
              <a:ext cx="810120" cy="2260392"/>
            </a:xfrm>
            <a:custGeom>
              <a:avLst/>
              <a:gdLst/>
              <a:ahLst/>
              <a:cxnLst/>
              <a:rect l="l" t="t" r="r" b="b"/>
              <a:pathLst>
                <a:path w="15357" h="42849" extrusionOk="0">
                  <a:moveTo>
                    <a:pt x="14018" y="1184"/>
                  </a:moveTo>
                  <a:lnTo>
                    <a:pt x="14018" y="1184"/>
                  </a:lnTo>
                  <a:cubicBezTo>
                    <a:pt x="14022" y="1186"/>
                    <a:pt x="14024" y="1187"/>
                    <a:pt x="14024" y="1187"/>
                  </a:cubicBezTo>
                  <a:cubicBezTo>
                    <a:pt x="14024" y="1187"/>
                    <a:pt x="14022" y="1186"/>
                    <a:pt x="14018" y="1184"/>
                  </a:cubicBezTo>
                  <a:cubicBezTo>
                    <a:pt x="14018" y="1184"/>
                    <a:pt x="14018" y="1184"/>
                    <a:pt x="14018" y="1184"/>
                  </a:cubicBezTo>
                  <a:close/>
                  <a:moveTo>
                    <a:pt x="7246" y="1"/>
                  </a:moveTo>
                  <a:lnTo>
                    <a:pt x="6667" y="91"/>
                  </a:lnTo>
                  <a:lnTo>
                    <a:pt x="5834" y="6066"/>
                  </a:lnTo>
                  <a:lnTo>
                    <a:pt x="5475" y="6007"/>
                  </a:lnTo>
                  <a:lnTo>
                    <a:pt x="4196" y="13683"/>
                  </a:lnTo>
                  <a:lnTo>
                    <a:pt x="3600" y="13865"/>
                  </a:lnTo>
                  <a:cubicBezTo>
                    <a:pt x="3600" y="13865"/>
                    <a:pt x="656" y="28266"/>
                    <a:pt x="328" y="30905"/>
                  </a:cubicBezTo>
                  <a:cubicBezTo>
                    <a:pt x="1" y="33546"/>
                    <a:pt x="119" y="36482"/>
                    <a:pt x="834" y="42105"/>
                  </a:cubicBezTo>
                  <a:cubicBezTo>
                    <a:pt x="1248" y="42256"/>
                    <a:pt x="4224" y="42583"/>
                    <a:pt x="4224" y="42583"/>
                  </a:cubicBezTo>
                  <a:cubicBezTo>
                    <a:pt x="4224" y="42583"/>
                    <a:pt x="4405" y="41064"/>
                    <a:pt x="4523" y="39872"/>
                  </a:cubicBezTo>
                  <a:cubicBezTo>
                    <a:pt x="4642" y="38684"/>
                    <a:pt x="6248" y="29189"/>
                    <a:pt x="6248" y="29189"/>
                  </a:cubicBezTo>
                  <a:cubicBezTo>
                    <a:pt x="6248" y="29189"/>
                    <a:pt x="7262" y="27732"/>
                    <a:pt x="8601" y="24126"/>
                  </a:cubicBezTo>
                  <a:cubicBezTo>
                    <a:pt x="8869" y="25400"/>
                    <a:pt x="10684" y="42583"/>
                    <a:pt x="10684" y="42583"/>
                  </a:cubicBezTo>
                  <a:lnTo>
                    <a:pt x="14524" y="42848"/>
                  </a:lnTo>
                  <a:cubicBezTo>
                    <a:pt x="14524" y="42848"/>
                    <a:pt x="14761" y="36956"/>
                    <a:pt x="15057" y="33297"/>
                  </a:cubicBezTo>
                  <a:cubicBezTo>
                    <a:pt x="15357" y="29635"/>
                    <a:pt x="14942" y="15925"/>
                    <a:pt x="14942" y="15925"/>
                  </a:cubicBezTo>
                  <a:lnTo>
                    <a:pt x="12598" y="15222"/>
                  </a:lnTo>
                  <a:lnTo>
                    <a:pt x="12977" y="6840"/>
                  </a:lnTo>
                  <a:lnTo>
                    <a:pt x="12468" y="6544"/>
                  </a:lnTo>
                  <a:cubicBezTo>
                    <a:pt x="12468" y="6544"/>
                    <a:pt x="13938" y="1184"/>
                    <a:pt x="14018" y="1184"/>
                  </a:cubicBezTo>
                  <a:lnTo>
                    <a:pt x="14018" y="1184"/>
                  </a:lnTo>
                  <a:cubicBezTo>
                    <a:pt x="13950" y="1153"/>
                    <a:pt x="13348" y="873"/>
                    <a:pt x="13348" y="873"/>
                  </a:cubicBezTo>
                  <a:lnTo>
                    <a:pt x="11576" y="6544"/>
                  </a:lnTo>
                  <a:lnTo>
                    <a:pt x="6694" y="6066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 flipH="1">
              <a:off x="1837429" y="3308830"/>
              <a:ext cx="110411" cy="919212"/>
            </a:xfrm>
            <a:custGeom>
              <a:avLst/>
              <a:gdLst/>
              <a:ahLst/>
              <a:cxnLst/>
              <a:rect l="l" t="t" r="r" b="b"/>
              <a:pathLst>
                <a:path w="2093" h="17425" extrusionOk="0">
                  <a:moveTo>
                    <a:pt x="104" y="1"/>
                  </a:moveTo>
                  <a:lnTo>
                    <a:pt x="1" y="12"/>
                  </a:lnTo>
                  <a:lnTo>
                    <a:pt x="40" y="352"/>
                  </a:lnTo>
                  <a:lnTo>
                    <a:pt x="143" y="340"/>
                  </a:lnTo>
                  <a:lnTo>
                    <a:pt x="104" y="1"/>
                  </a:lnTo>
                  <a:close/>
                  <a:moveTo>
                    <a:pt x="183" y="683"/>
                  </a:moveTo>
                  <a:lnTo>
                    <a:pt x="80" y="695"/>
                  </a:lnTo>
                  <a:lnTo>
                    <a:pt x="119" y="1035"/>
                  </a:lnTo>
                  <a:lnTo>
                    <a:pt x="222" y="1023"/>
                  </a:lnTo>
                  <a:lnTo>
                    <a:pt x="183" y="683"/>
                  </a:lnTo>
                  <a:close/>
                  <a:moveTo>
                    <a:pt x="257" y="1366"/>
                  </a:moveTo>
                  <a:lnTo>
                    <a:pt x="159" y="1378"/>
                  </a:lnTo>
                  <a:lnTo>
                    <a:pt x="195" y="1717"/>
                  </a:lnTo>
                  <a:lnTo>
                    <a:pt x="297" y="1705"/>
                  </a:lnTo>
                  <a:lnTo>
                    <a:pt x="257" y="1366"/>
                  </a:lnTo>
                  <a:close/>
                  <a:moveTo>
                    <a:pt x="337" y="2048"/>
                  </a:moveTo>
                  <a:lnTo>
                    <a:pt x="234" y="2061"/>
                  </a:lnTo>
                  <a:lnTo>
                    <a:pt x="273" y="2400"/>
                  </a:lnTo>
                  <a:lnTo>
                    <a:pt x="376" y="2388"/>
                  </a:lnTo>
                  <a:lnTo>
                    <a:pt x="337" y="2048"/>
                  </a:lnTo>
                  <a:close/>
                  <a:moveTo>
                    <a:pt x="416" y="2731"/>
                  </a:moveTo>
                  <a:lnTo>
                    <a:pt x="313" y="2744"/>
                  </a:lnTo>
                  <a:lnTo>
                    <a:pt x="352" y="3083"/>
                  </a:lnTo>
                  <a:lnTo>
                    <a:pt x="455" y="3071"/>
                  </a:lnTo>
                  <a:lnTo>
                    <a:pt x="416" y="2731"/>
                  </a:lnTo>
                  <a:close/>
                  <a:moveTo>
                    <a:pt x="494" y="3414"/>
                  </a:moveTo>
                  <a:lnTo>
                    <a:pt x="392" y="3426"/>
                  </a:lnTo>
                  <a:lnTo>
                    <a:pt x="432" y="3766"/>
                  </a:lnTo>
                  <a:lnTo>
                    <a:pt x="534" y="3753"/>
                  </a:lnTo>
                  <a:lnTo>
                    <a:pt x="494" y="3414"/>
                  </a:lnTo>
                  <a:close/>
                  <a:moveTo>
                    <a:pt x="574" y="4097"/>
                  </a:moveTo>
                  <a:lnTo>
                    <a:pt x="470" y="4108"/>
                  </a:lnTo>
                  <a:lnTo>
                    <a:pt x="510" y="4448"/>
                  </a:lnTo>
                  <a:lnTo>
                    <a:pt x="609" y="4436"/>
                  </a:lnTo>
                  <a:lnTo>
                    <a:pt x="574" y="4097"/>
                  </a:lnTo>
                  <a:close/>
                  <a:moveTo>
                    <a:pt x="649" y="4780"/>
                  </a:moveTo>
                  <a:lnTo>
                    <a:pt x="545" y="4791"/>
                  </a:lnTo>
                  <a:lnTo>
                    <a:pt x="585" y="5131"/>
                  </a:lnTo>
                  <a:lnTo>
                    <a:pt x="687" y="5119"/>
                  </a:lnTo>
                  <a:lnTo>
                    <a:pt x="649" y="4780"/>
                  </a:lnTo>
                  <a:close/>
                  <a:moveTo>
                    <a:pt x="727" y="5463"/>
                  </a:moveTo>
                  <a:lnTo>
                    <a:pt x="625" y="5474"/>
                  </a:lnTo>
                  <a:lnTo>
                    <a:pt x="664" y="5818"/>
                  </a:lnTo>
                  <a:lnTo>
                    <a:pt x="767" y="5806"/>
                  </a:lnTo>
                  <a:lnTo>
                    <a:pt x="727" y="5463"/>
                  </a:lnTo>
                  <a:close/>
                  <a:moveTo>
                    <a:pt x="806" y="6145"/>
                  </a:moveTo>
                  <a:lnTo>
                    <a:pt x="703" y="6157"/>
                  </a:lnTo>
                  <a:lnTo>
                    <a:pt x="743" y="6500"/>
                  </a:lnTo>
                  <a:lnTo>
                    <a:pt x="846" y="6489"/>
                  </a:lnTo>
                  <a:lnTo>
                    <a:pt x="806" y="6145"/>
                  </a:lnTo>
                  <a:close/>
                  <a:moveTo>
                    <a:pt x="885" y="6828"/>
                  </a:moveTo>
                  <a:lnTo>
                    <a:pt x="782" y="6840"/>
                  </a:lnTo>
                  <a:lnTo>
                    <a:pt x="822" y="7183"/>
                  </a:lnTo>
                  <a:lnTo>
                    <a:pt x="924" y="7171"/>
                  </a:lnTo>
                  <a:lnTo>
                    <a:pt x="885" y="6828"/>
                  </a:lnTo>
                  <a:close/>
                  <a:moveTo>
                    <a:pt x="960" y="7511"/>
                  </a:moveTo>
                  <a:lnTo>
                    <a:pt x="862" y="7523"/>
                  </a:lnTo>
                  <a:lnTo>
                    <a:pt x="897" y="7866"/>
                  </a:lnTo>
                  <a:lnTo>
                    <a:pt x="1000" y="7854"/>
                  </a:lnTo>
                  <a:lnTo>
                    <a:pt x="960" y="7511"/>
                  </a:lnTo>
                  <a:close/>
                  <a:moveTo>
                    <a:pt x="1039" y="8193"/>
                  </a:moveTo>
                  <a:lnTo>
                    <a:pt x="936" y="8205"/>
                  </a:lnTo>
                  <a:lnTo>
                    <a:pt x="976" y="8549"/>
                  </a:lnTo>
                  <a:lnTo>
                    <a:pt x="1079" y="8536"/>
                  </a:lnTo>
                  <a:lnTo>
                    <a:pt x="1039" y="8193"/>
                  </a:lnTo>
                  <a:close/>
                  <a:moveTo>
                    <a:pt x="1118" y="8876"/>
                  </a:moveTo>
                  <a:lnTo>
                    <a:pt x="1015" y="8888"/>
                  </a:lnTo>
                  <a:lnTo>
                    <a:pt x="1055" y="9232"/>
                  </a:lnTo>
                  <a:lnTo>
                    <a:pt x="1157" y="9219"/>
                  </a:lnTo>
                  <a:lnTo>
                    <a:pt x="1118" y="8876"/>
                  </a:lnTo>
                  <a:close/>
                  <a:moveTo>
                    <a:pt x="1197" y="9559"/>
                  </a:moveTo>
                  <a:lnTo>
                    <a:pt x="1095" y="9571"/>
                  </a:lnTo>
                  <a:lnTo>
                    <a:pt x="1133" y="9914"/>
                  </a:lnTo>
                  <a:lnTo>
                    <a:pt x="1237" y="9902"/>
                  </a:lnTo>
                  <a:lnTo>
                    <a:pt x="1197" y="9559"/>
                  </a:lnTo>
                  <a:close/>
                  <a:moveTo>
                    <a:pt x="1276" y="10241"/>
                  </a:moveTo>
                  <a:lnTo>
                    <a:pt x="1173" y="10254"/>
                  </a:lnTo>
                  <a:lnTo>
                    <a:pt x="1213" y="10596"/>
                  </a:lnTo>
                  <a:lnTo>
                    <a:pt x="1312" y="10585"/>
                  </a:lnTo>
                  <a:lnTo>
                    <a:pt x="1276" y="10241"/>
                  </a:lnTo>
                  <a:close/>
                  <a:moveTo>
                    <a:pt x="1350" y="10924"/>
                  </a:moveTo>
                  <a:lnTo>
                    <a:pt x="1248" y="10936"/>
                  </a:lnTo>
                  <a:lnTo>
                    <a:pt x="1288" y="11279"/>
                  </a:lnTo>
                  <a:lnTo>
                    <a:pt x="1390" y="11268"/>
                  </a:lnTo>
                  <a:lnTo>
                    <a:pt x="1350" y="10924"/>
                  </a:lnTo>
                  <a:close/>
                  <a:moveTo>
                    <a:pt x="1430" y="11607"/>
                  </a:moveTo>
                  <a:lnTo>
                    <a:pt x="1327" y="11619"/>
                  </a:lnTo>
                  <a:lnTo>
                    <a:pt x="1366" y="11962"/>
                  </a:lnTo>
                  <a:lnTo>
                    <a:pt x="1469" y="11951"/>
                  </a:lnTo>
                  <a:lnTo>
                    <a:pt x="1430" y="11607"/>
                  </a:lnTo>
                  <a:close/>
                  <a:moveTo>
                    <a:pt x="1509" y="12290"/>
                  </a:moveTo>
                  <a:lnTo>
                    <a:pt x="1406" y="12301"/>
                  </a:lnTo>
                  <a:lnTo>
                    <a:pt x="1445" y="12645"/>
                  </a:lnTo>
                  <a:lnTo>
                    <a:pt x="1548" y="12633"/>
                  </a:lnTo>
                  <a:lnTo>
                    <a:pt x="1509" y="12290"/>
                  </a:lnTo>
                  <a:close/>
                  <a:moveTo>
                    <a:pt x="1587" y="12977"/>
                  </a:moveTo>
                  <a:lnTo>
                    <a:pt x="1485" y="12984"/>
                  </a:lnTo>
                  <a:lnTo>
                    <a:pt x="1525" y="13328"/>
                  </a:lnTo>
                  <a:lnTo>
                    <a:pt x="1627" y="13316"/>
                  </a:lnTo>
                  <a:lnTo>
                    <a:pt x="1587" y="12977"/>
                  </a:lnTo>
                  <a:close/>
                  <a:moveTo>
                    <a:pt x="1663" y="13660"/>
                  </a:moveTo>
                  <a:lnTo>
                    <a:pt x="1563" y="13671"/>
                  </a:lnTo>
                  <a:lnTo>
                    <a:pt x="1599" y="14011"/>
                  </a:lnTo>
                  <a:lnTo>
                    <a:pt x="1702" y="13999"/>
                  </a:lnTo>
                  <a:lnTo>
                    <a:pt x="1663" y="13660"/>
                  </a:lnTo>
                  <a:close/>
                  <a:moveTo>
                    <a:pt x="1742" y="14342"/>
                  </a:moveTo>
                  <a:lnTo>
                    <a:pt x="1639" y="14354"/>
                  </a:lnTo>
                  <a:lnTo>
                    <a:pt x="1678" y="14693"/>
                  </a:lnTo>
                  <a:lnTo>
                    <a:pt x="1781" y="14681"/>
                  </a:lnTo>
                  <a:lnTo>
                    <a:pt x="1742" y="14342"/>
                  </a:lnTo>
                  <a:close/>
                  <a:moveTo>
                    <a:pt x="1820" y="15024"/>
                  </a:moveTo>
                  <a:lnTo>
                    <a:pt x="1718" y="15037"/>
                  </a:lnTo>
                  <a:lnTo>
                    <a:pt x="1758" y="15376"/>
                  </a:lnTo>
                  <a:lnTo>
                    <a:pt x="1860" y="15364"/>
                  </a:lnTo>
                  <a:lnTo>
                    <a:pt x="1820" y="15024"/>
                  </a:lnTo>
                  <a:close/>
                  <a:moveTo>
                    <a:pt x="1900" y="15707"/>
                  </a:moveTo>
                  <a:lnTo>
                    <a:pt x="1796" y="15720"/>
                  </a:lnTo>
                  <a:lnTo>
                    <a:pt x="1836" y="16059"/>
                  </a:lnTo>
                  <a:lnTo>
                    <a:pt x="1939" y="16047"/>
                  </a:lnTo>
                  <a:lnTo>
                    <a:pt x="1900" y="15707"/>
                  </a:lnTo>
                  <a:close/>
                  <a:moveTo>
                    <a:pt x="1978" y="16390"/>
                  </a:moveTo>
                  <a:lnTo>
                    <a:pt x="1876" y="16402"/>
                  </a:lnTo>
                  <a:lnTo>
                    <a:pt x="1915" y="16742"/>
                  </a:lnTo>
                  <a:lnTo>
                    <a:pt x="2013" y="16729"/>
                  </a:lnTo>
                  <a:lnTo>
                    <a:pt x="1978" y="16390"/>
                  </a:lnTo>
                  <a:close/>
                  <a:moveTo>
                    <a:pt x="2053" y="17073"/>
                  </a:moveTo>
                  <a:lnTo>
                    <a:pt x="1951" y="17084"/>
                  </a:lnTo>
                  <a:lnTo>
                    <a:pt x="1990" y="17424"/>
                  </a:lnTo>
                  <a:lnTo>
                    <a:pt x="2093" y="17412"/>
                  </a:lnTo>
                  <a:lnTo>
                    <a:pt x="2053" y="17073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 flipH="1">
              <a:off x="1967303" y="3157695"/>
              <a:ext cx="292829" cy="1083642"/>
            </a:xfrm>
            <a:custGeom>
              <a:avLst/>
              <a:gdLst/>
              <a:ahLst/>
              <a:cxnLst/>
              <a:rect l="l" t="t" r="r" b="b"/>
              <a:pathLst>
                <a:path w="5551" h="20542" extrusionOk="0">
                  <a:moveTo>
                    <a:pt x="5507" y="0"/>
                  </a:moveTo>
                  <a:cubicBezTo>
                    <a:pt x="5471" y="17"/>
                    <a:pt x="5408" y="59"/>
                    <a:pt x="5254" y="265"/>
                  </a:cubicBezTo>
                  <a:lnTo>
                    <a:pt x="5337" y="328"/>
                  </a:lnTo>
                  <a:cubicBezTo>
                    <a:pt x="5479" y="139"/>
                    <a:pt x="5534" y="103"/>
                    <a:pt x="5550" y="95"/>
                  </a:cubicBezTo>
                  <a:lnTo>
                    <a:pt x="5507" y="0"/>
                  </a:lnTo>
                  <a:close/>
                  <a:moveTo>
                    <a:pt x="5053" y="553"/>
                  </a:moveTo>
                  <a:cubicBezTo>
                    <a:pt x="4993" y="640"/>
                    <a:pt x="4931" y="734"/>
                    <a:pt x="4864" y="841"/>
                  </a:cubicBezTo>
                  <a:lnTo>
                    <a:pt x="4950" y="896"/>
                  </a:lnTo>
                  <a:cubicBezTo>
                    <a:pt x="5017" y="793"/>
                    <a:pt x="5081" y="695"/>
                    <a:pt x="5139" y="608"/>
                  </a:cubicBezTo>
                  <a:lnTo>
                    <a:pt x="5053" y="553"/>
                  </a:lnTo>
                  <a:close/>
                  <a:moveTo>
                    <a:pt x="4682" y="1133"/>
                  </a:moveTo>
                  <a:cubicBezTo>
                    <a:pt x="4623" y="1228"/>
                    <a:pt x="4563" y="1326"/>
                    <a:pt x="4500" y="1429"/>
                  </a:cubicBezTo>
                  <a:lnTo>
                    <a:pt x="4587" y="1480"/>
                  </a:lnTo>
                  <a:cubicBezTo>
                    <a:pt x="4651" y="1381"/>
                    <a:pt x="4709" y="1283"/>
                    <a:pt x="4769" y="1188"/>
                  </a:cubicBezTo>
                  <a:lnTo>
                    <a:pt x="4682" y="1133"/>
                  </a:lnTo>
                  <a:close/>
                  <a:moveTo>
                    <a:pt x="4323" y="1725"/>
                  </a:moveTo>
                  <a:cubicBezTo>
                    <a:pt x="4268" y="1820"/>
                    <a:pt x="4208" y="1915"/>
                    <a:pt x="4145" y="2021"/>
                  </a:cubicBezTo>
                  <a:lnTo>
                    <a:pt x="4192" y="2044"/>
                  </a:lnTo>
                  <a:lnTo>
                    <a:pt x="4239" y="2064"/>
                  </a:lnTo>
                  <a:cubicBezTo>
                    <a:pt x="4299" y="1966"/>
                    <a:pt x="4354" y="1871"/>
                    <a:pt x="4410" y="1776"/>
                  </a:cubicBezTo>
                  <a:lnTo>
                    <a:pt x="4323" y="1725"/>
                  </a:lnTo>
                  <a:close/>
                  <a:moveTo>
                    <a:pt x="3971" y="2317"/>
                  </a:moveTo>
                  <a:lnTo>
                    <a:pt x="3798" y="2616"/>
                  </a:lnTo>
                  <a:lnTo>
                    <a:pt x="3889" y="2669"/>
                  </a:lnTo>
                  <a:lnTo>
                    <a:pt x="4062" y="2368"/>
                  </a:lnTo>
                  <a:lnTo>
                    <a:pt x="3971" y="2317"/>
                  </a:lnTo>
                  <a:close/>
                  <a:moveTo>
                    <a:pt x="3629" y="2913"/>
                  </a:moveTo>
                  <a:lnTo>
                    <a:pt x="3454" y="3213"/>
                  </a:lnTo>
                  <a:lnTo>
                    <a:pt x="3545" y="3264"/>
                  </a:lnTo>
                  <a:lnTo>
                    <a:pt x="3715" y="2964"/>
                  </a:lnTo>
                  <a:lnTo>
                    <a:pt x="3629" y="2913"/>
                  </a:lnTo>
                  <a:close/>
                  <a:moveTo>
                    <a:pt x="3285" y="3512"/>
                  </a:moveTo>
                  <a:lnTo>
                    <a:pt x="3115" y="3813"/>
                  </a:lnTo>
                  <a:lnTo>
                    <a:pt x="3206" y="3864"/>
                  </a:lnTo>
                  <a:lnTo>
                    <a:pt x="3376" y="3564"/>
                  </a:lnTo>
                  <a:lnTo>
                    <a:pt x="3285" y="3512"/>
                  </a:lnTo>
                  <a:close/>
                  <a:moveTo>
                    <a:pt x="2946" y="4113"/>
                  </a:moveTo>
                  <a:lnTo>
                    <a:pt x="2780" y="4412"/>
                  </a:lnTo>
                  <a:lnTo>
                    <a:pt x="2866" y="4463"/>
                  </a:lnTo>
                  <a:lnTo>
                    <a:pt x="3037" y="4164"/>
                  </a:lnTo>
                  <a:lnTo>
                    <a:pt x="2946" y="4113"/>
                  </a:lnTo>
                  <a:close/>
                  <a:moveTo>
                    <a:pt x="2610" y="4716"/>
                  </a:moveTo>
                  <a:lnTo>
                    <a:pt x="2445" y="5017"/>
                  </a:lnTo>
                  <a:lnTo>
                    <a:pt x="2531" y="5068"/>
                  </a:lnTo>
                  <a:lnTo>
                    <a:pt x="2700" y="4764"/>
                  </a:lnTo>
                  <a:lnTo>
                    <a:pt x="2610" y="4716"/>
                  </a:lnTo>
                  <a:close/>
                  <a:moveTo>
                    <a:pt x="2274" y="5316"/>
                  </a:moveTo>
                  <a:lnTo>
                    <a:pt x="2108" y="5620"/>
                  </a:lnTo>
                  <a:lnTo>
                    <a:pt x="2199" y="5667"/>
                  </a:lnTo>
                  <a:lnTo>
                    <a:pt x="2365" y="5368"/>
                  </a:lnTo>
                  <a:lnTo>
                    <a:pt x="2274" y="5316"/>
                  </a:lnTo>
                  <a:close/>
                  <a:moveTo>
                    <a:pt x="1943" y="5920"/>
                  </a:moveTo>
                  <a:lnTo>
                    <a:pt x="1777" y="6224"/>
                  </a:lnTo>
                  <a:lnTo>
                    <a:pt x="1868" y="6275"/>
                  </a:lnTo>
                  <a:lnTo>
                    <a:pt x="2034" y="5971"/>
                  </a:lnTo>
                  <a:lnTo>
                    <a:pt x="1943" y="5920"/>
                  </a:lnTo>
                  <a:close/>
                  <a:moveTo>
                    <a:pt x="1611" y="6528"/>
                  </a:moveTo>
                  <a:cubicBezTo>
                    <a:pt x="1540" y="6658"/>
                    <a:pt x="1509" y="6718"/>
                    <a:pt x="1497" y="6749"/>
                  </a:cubicBezTo>
                  <a:lnTo>
                    <a:pt x="1485" y="6864"/>
                  </a:lnTo>
                  <a:lnTo>
                    <a:pt x="1587" y="6875"/>
                  </a:lnTo>
                  <a:lnTo>
                    <a:pt x="1596" y="6769"/>
                  </a:lnTo>
                  <a:cubicBezTo>
                    <a:pt x="1607" y="6745"/>
                    <a:pt x="1647" y="6678"/>
                    <a:pt x="1702" y="6576"/>
                  </a:cubicBezTo>
                  <a:lnTo>
                    <a:pt x="1611" y="6528"/>
                  </a:lnTo>
                  <a:close/>
                  <a:moveTo>
                    <a:pt x="1445" y="7206"/>
                  </a:moveTo>
                  <a:lnTo>
                    <a:pt x="1410" y="7550"/>
                  </a:lnTo>
                  <a:lnTo>
                    <a:pt x="1513" y="7558"/>
                  </a:lnTo>
                  <a:lnTo>
                    <a:pt x="1549" y="7219"/>
                  </a:lnTo>
                  <a:lnTo>
                    <a:pt x="1445" y="7206"/>
                  </a:lnTo>
                  <a:close/>
                  <a:moveTo>
                    <a:pt x="1371" y="7889"/>
                  </a:moveTo>
                  <a:lnTo>
                    <a:pt x="1335" y="8233"/>
                  </a:lnTo>
                  <a:lnTo>
                    <a:pt x="1438" y="8241"/>
                  </a:lnTo>
                  <a:lnTo>
                    <a:pt x="1474" y="7902"/>
                  </a:lnTo>
                  <a:lnTo>
                    <a:pt x="1371" y="7889"/>
                  </a:lnTo>
                  <a:close/>
                  <a:moveTo>
                    <a:pt x="1299" y="8572"/>
                  </a:moveTo>
                  <a:lnTo>
                    <a:pt x="1261" y="8915"/>
                  </a:lnTo>
                  <a:lnTo>
                    <a:pt x="1363" y="8927"/>
                  </a:lnTo>
                  <a:lnTo>
                    <a:pt x="1403" y="8584"/>
                  </a:lnTo>
                  <a:lnTo>
                    <a:pt x="1299" y="8572"/>
                  </a:lnTo>
                  <a:close/>
                  <a:moveTo>
                    <a:pt x="1225" y="9255"/>
                  </a:moveTo>
                  <a:lnTo>
                    <a:pt x="1190" y="9598"/>
                  </a:lnTo>
                  <a:lnTo>
                    <a:pt x="1288" y="9610"/>
                  </a:lnTo>
                  <a:lnTo>
                    <a:pt x="1327" y="9266"/>
                  </a:lnTo>
                  <a:lnTo>
                    <a:pt x="1225" y="9255"/>
                  </a:lnTo>
                  <a:close/>
                  <a:moveTo>
                    <a:pt x="1150" y="9942"/>
                  </a:moveTo>
                  <a:lnTo>
                    <a:pt x="1114" y="10281"/>
                  </a:lnTo>
                  <a:lnTo>
                    <a:pt x="1217" y="10293"/>
                  </a:lnTo>
                  <a:lnTo>
                    <a:pt x="1252" y="9949"/>
                  </a:lnTo>
                  <a:lnTo>
                    <a:pt x="1150" y="9942"/>
                  </a:lnTo>
                  <a:close/>
                  <a:moveTo>
                    <a:pt x="1075" y="10625"/>
                  </a:moveTo>
                  <a:lnTo>
                    <a:pt x="1039" y="10964"/>
                  </a:lnTo>
                  <a:lnTo>
                    <a:pt x="1142" y="10975"/>
                  </a:lnTo>
                  <a:lnTo>
                    <a:pt x="1177" y="10636"/>
                  </a:lnTo>
                  <a:lnTo>
                    <a:pt x="1075" y="10625"/>
                  </a:lnTo>
                  <a:close/>
                  <a:moveTo>
                    <a:pt x="1004" y="11307"/>
                  </a:moveTo>
                  <a:lnTo>
                    <a:pt x="964" y="11647"/>
                  </a:lnTo>
                  <a:lnTo>
                    <a:pt x="1066" y="11658"/>
                  </a:lnTo>
                  <a:lnTo>
                    <a:pt x="1106" y="11319"/>
                  </a:lnTo>
                  <a:lnTo>
                    <a:pt x="1004" y="11307"/>
                  </a:lnTo>
                  <a:close/>
                  <a:moveTo>
                    <a:pt x="929" y="11990"/>
                  </a:moveTo>
                  <a:lnTo>
                    <a:pt x="889" y="12333"/>
                  </a:lnTo>
                  <a:lnTo>
                    <a:pt x="992" y="12341"/>
                  </a:lnTo>
                  <a:lnTo>
                    <a:pt x="1031" y="12002"/>
                  </a:lnTo>
                  <a:lnTo>
                    <a:pt x="929" y="11990"/>
                  </a:lnTo>
                  <a:close/>
                  <a:moveTo>
                    <a:pt x="853" y="12672"/>
                  </a:moveTo>
                  <a:lnTo>
                    <a:pt x="818" y="13016"/>
                  </a:lnTo>
                  <a:lnTo>
                    <a:pt x="921" y="13028"/>
                  </a:lnTo>
                  <a:lnTo>
                    <a:pt x="957" y="12685"/>
                  </a:lnTo>
                  <a:lnTo>
                    <a:pt x="853" y="12672"/>
                  </a:lnTo>
                  <a:close/>
                  <a:moveTo>
                    <a:pt x="779" y="13355"/>
                  </a:moveTo>
                  <a:lnTo>
                    <a:pt x="744" y="13698"/>
                  </a:lnTo>
                  <a:lnTo>
                    <a:pt x="846" y="13711"/>
                  </a:lnTo>
                  <a:lnTo>
                    <a:pt x="882" y="13367"/>
                  </a:lnTo>
                  <a:lnTo>
                    <a:pt x="779" y="13355"/>
                  </a:lnTo>
                  <a:close/>
                  <a:moveTo>
                    <a:pt x="708" y="14042"/>
                  </a:moveTo>
                  <a:lnTo>
                    <a:pt x="669" y="14381"/>
                  </a:lnTo>
                  <a:lnTo>
                    <a:pt x="771" y="14393"/>
                  </a:lnTo>
                  <a:lnTo>
                    <a:pt x="811" y="14050"/>
                  </a:lnTo>
                  <a:lnTo>
                    <a:pt x="708" y="14042"/>
                  </a:lnTo>
                  <a:close/>
                  <a:moveTo>
                    <a:pt x="633" y="14725"/>
                  </a:moveTo>
                  <a:lnTo>
                    <a:pt x="593" y="15064"/>
                  </a:lnTo>
                  <a:lnTo>
                    <a:pt x="696" y="15076"/>
                  </a:lnTo>
                  <a:lnTo>
                    <a:pt x="735" y="14732"/>
                  </a:lnTo>
                  <a:lnTo>
                    <a:pt x="633" y="14725"/>
                  </a:lnTo>
                  <a:close/>
                  <a:moveTo>
                    <a:pt x="558" y="15408"/>
                  </a:moveTo>
                  <a:lnTo>
                    <a:pt x="522" y="15747"/>
                  </a:lnTo>
                  <a:lnTo>
                    <a:pt x="625" y="15758"/>
                  </a:lnTo>
                  <a:lnTo>
                    <a:pt x="660" y="15419"/>
                  </a:lnTo>
                  <a:lnTo>
                    <a:pt x="558" y="15408"/>
                  </a:lnTo>
                  <a:close/>
                  <a:moveTo>
                    <a:pt x="483" y="16090"/>
                  </a:moveTo>
                  <a:lnTo>
                    <a:pt x="447" y="16434"/>
                  </a:lnTo>
                  <a:lnTo>
                    <a:pt x="550" y="16441"/>
                  </a:lnTo>
                  <a:lnTo>
                    <a:pt x="585" y="16102"/>
                  </a:lnTo>
                  <a:lnTo>
                    <a:pt x="483" y="16090"/>
                  </a:lnTo>
                  <a:close/>
                  <a:moveTo>
                    <a:pt x="412" y="16773"/>
                  </a:moveTo>
                  <a:lnTo>
                    <a:pt x="372" y="17116"/>
                  </a:lnTo>
                  <a:lnTo>
                    <a:pt x="475" y="17128"/>
                  </a:lnTo>
                  <a:lnTo>
                    <a:pt x="511" y="16785"/>
                  </a:lnTo>
                  <a:lnTo>
                    <a:pt x="412" y="16773"/>
                  </a:lnTo>
                  <a:close/>
                  <a:moveTo>
                    <a:pt x="337" y="17456"/>
                  </a:moveTo>
                  <a:lnTo>
                    <a:pt x="297" y="17799"/>
                  </a:lnTo>
                  <a:lnTo>
                    <a:pt x="400" y="17811"/>
                  </a:lnTo>
                  <a:lnTo>
                    <a:pt x="439" y="17468"/>
                  </a:lnTo>
                  <a:lnTo>
                    <a:pt x="337" y="17456"/>
                  </a:lnTo>
                  <a:close/>
                  <a:moveTo>
                    <a:pt x="261" y="18138"/>
                  </a:moveTo>
                  <a:lnTo>
                    <a:pt x="226" y="18481"/>
                  </a:lnTo>
                  <a:lnTo>
                    <a:pt x="329" y="18494"/>
                  </a:lnTo>
                  <a:lnTo>
                    <a:pt x="365" y="18150"/>
                  </a:lnTo>
                  <a:lnTo>
                    <a:pt x="261" y="18138"/>
                  </a:lnTo>
                  <a:close/>
                  <a:moveTo>
                    <a:pt x="187" y="18825"/>
                  </a:moveTo>
                  <a:lnTo>
                    <a:pt x="152" y="19164"/>
                  </a:lnTo>
                  <a:lnTo>
                    <a:pt x="254" y="19177"/>
                  </a:lnTo>
                  <a:lnTo>
                    <a:pt x="290" y="18833"/>
                  </a:lnTo>
                  <a:lnTo>
                    <a:pt x="187" y="18825"/>
                  </a:lnTo>
                  <a:close/>
                  <a:moveTo>
                    <a:pt x="116" y="19508"/>
                  </a:moveTo>
                  <a:lnTo>
                    <a:pt x="77" y="19847"/>
                  </a:lnTo>
                  <a:lnTo>
                    <a:pt x="179" y="19859"/>
                  </a:lnTo>
                  <a:lnTo>
                    <a:pt x="214" y="19519"/>
                  </a:lnTo>
                  <a:lnTo>
                    <a:pt x="116" y="19508"/>
                  </a:lnTo>
                  <a:close/>
                  <a:moveTo>
                    <a:pt x="41" y="20191"/>
                  </a:moveTo>
                  <a:lnTo>
                    <a:pt x="1" y="20534"/>
                  </a:lnTo>
                  <a:lnTo>
                    <a:pt x="104" y="20541"/>
                  </a:lnTo>
                  <a:lnTo>
                    <a:pt x="143" y="20202"/>
                  </a:lnTo>
                  <a:lnTo>
                    <a:pt x="41" y="2019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 flipH="1">
              <a:off x="1681700" y="2831845"/>
              <a:ext cx="590037" cy="110411"/>
            </a:xfrm>
            <a:custGeom>
              <a:avLst/>
              <a:gdLst/>
              <a:ahLst/>
              <a:cxnLst/>
              <a:rect l="l" t="t" r="r" b="b"/>
              <a:pathLst>
                <a:path w="11185" h="2093" extrusionOk="0">
                  <a:moveTo>
                    <a:pt x="16" y="1"/>
                  </a:moveTo>
                  <a:lnTo>
                    <a:pt x="0" y="103"/>
                  </a:lnTo>
                  <a:lnTo>
                    <a:pt x="339" y="163"/>
                  </a:lnTo>
                  <a:lnTo>
                    <a:pt x="355" y="61"/>
                  </a:lnTo>
                  <a:lnTo>
                    <a:pt x="16" y="1"/>
                  </a:lnTo>
                  <a:close/>
                  <a:moveTo>
                    <a:pt x="695" y="123"/>
                  </a:moveTo>
                  <a:lnTo>
                    <a:pt x="676" y="222"/>
                  </a:lnTo>
                  <a:lnTo>
                    <a:pt x="1015" y="285"/>
                  </a:lnTo>
                  <a:lnTo>
                    <a:pt x="1035" y="183"/>
                  </a:lnTo>
                  <a:lnTo>
                    <a:pt x="695" y="123"/>
                  </a:lnTo>
                  <a:close/>
                  <a:moveTo>
                    <a:pt x="1370" y="242"/>
                  </a:moveTo>
                  <a:lnTo>
                    <a:pt x="1354" y="345"/>
                  </a:lnTo>
                  <a:lnTo>
                    <a:pt x="1694" y="404"/>
                  </a:lnTo>
                  <a:lnTo>
                    <a:pt x="1709" y="301"/>
                  </a:lnTo>
                  <a:lnTo>
                    <a:pt x="1370" y="242"/>
                  </a:lnTo>
                  <a:close/>
                  <a:moveTo>
                    <a:pt x="2049" y="364"/>
                  </a:moveTo>
                  <a:lnTo>
                    <a:pt x="2029" y="467"/>
                  </a:lnTo>
                  <a:lnTo>
                    <a:pt x="2368" y="526"/>
                  </a:lnTo>
                  <a:lnTo>
                    <a:pt x="2388" y="423"/>
                  </a:lnTo>
                  <a:lnTo>
                    <a:pt x="2049" y="364"/>
                  </a:lnTo>
                  <a:close/>
                  <a:moveTo>
                    <a:pt x="2723" y="482"/>
                  </a:moveTo>
                  <a:lnTo>
                    <a:pt x="2707" y="585"/>
                  </a:lnTo>
                  <a:lnTo>
                    <a:pt x="3043" y="644"/>
                  </a:lnTo>
                  <a:lnTo>
                    <a:pt x="3062" y="546"/>
                  </a:lnTo>
                  <a:lnTo>
                    <a:pt x="2723" y="482"/>
                  </a:lnTo>
                  <a:close/>
                  <a:moveTo>
                    <a:pt x="3402" y="605"/>
                  </a:moveTo>
                  <a:lnTo>
                    <a:pt x="3383" y="708"/>
                  </a:lnTo>
                  <a:lnTo>
                    <a:pt x="3722" y="766"/>
                  </a:lnTo>
                  <a:lnTo>
                    <a:pt x="3738" y="664"/>
                  </a:lnTo>
                  <a:lnTo>
                    <a:pt x="3402" y="605"/>
                  </a:lnTo>
                  <a:close/>
                  <a:moveTo>
                    <a:pt x="4077" y="724"/>
                  </a:moveTo>
                  <a:lnTo>
                    <a:pt x="4062" y="826"/>
                  </a:lnTo>
                  <a:lnTo>
                    <a:pt x="4397" y="885"/>
                  </a:lnTo>
                  <a:lnTo>
                    <a:pt x="4417" y="786"/>
                  </a:lnTo>
                  <a:lnTo>
                    <a:pt x="4077" y="724"/>
                  </a:lnTo>
                  <a:close/>
                  <a:moveTo>
                    <a:pt x="4756" y="846"/>
                  </a:moveTo>
                  <a:lnTo>
                    <a:pt x="4736" y="948"/>
                  </a:lnTo>
                  <a:lnTo>
                    <a:pt x="5075" y="1008"/>
                  </a:lnTo>
                  <a:lnTo>
                    <a:pt x="5091" y="905"/>
                  </a:lnTo>
                  <a:lnTo>
                    <a:pt x="4756" y="846"/>
                  </a:lnTo>
                  <a:close/>
                  <a:moveTo>
                    <a:pt x="5430" y="968"/>
                  </a:moveTo>
                  <a:lnTo>
                    <a:pt x="5415" y="1067"/>
                  </a:lnTo>
                  <a:lnTo>
                    <a:pt x="5750" y="1130"/>
                  </a:lnTo>
                  <a:lnTo>
                    <a:pt x="5770" y="1027"/>
                  </a:lnTo>
                  <a:lnTo>
                    <a:pt x="5430" y="968"/>
                  </a:lnTo>
                  <a:close/>
                  <a:moveTo>
                    <a:pt x="6109" y="1086"/>
                  </a:moveTo>
                  <a:lnTo>
                    <a:pt x="6090" y="1189"/>
                  </a:lnTo>
                  <a:lnTo>
                    <a:pt x="6430" y="1248"/>
                  </a:lnTo>
                  <a:lnTo>
                    <a:pt x="6445" y="1145"/>
                  </a:lnTo>
                  <a:lnTo>
                    <a:pt x="6109" y="1086"/>
                  </a:lnTo>
                  <a:close/>
                  <a:moveTo>
                    <a:pt x="6785" y="1209"/>
                  </a:moveTo>
                  <a:lnTo>
                    <a:pt x="6769" y="1307"/>
                  </a:lnTo>
                  <a:lnTo>
                    <a:pt x="7104" y="1371"/>
                  </a:lnTo>
                  <a:lnTo>
                    <a:pt x="7124" y="1268"/>
                  </a:lnTo>
                  <a:lnTo>
                    <a:pt x="6785" y="1209"/>
                  </a:lnTo>
                  <a:close/>
                  <a:moveTo>
                    <a:pt x="7463" y="1327"/>
                  </a:moveTo>
                  <a:lnTo>
                    <a:pt x="7443" y="1429"/>
                  </a:lnTo>
                  <a:lnTo>
                    <a:pt x="7783" y="1489"/>
                  </a:lnTo>
                  <a:lnTo>
                    <a:pt x="7798" y="1387"/>
                  </a:lnTo>
                  <a:lnTo>
                    <a:pt x="7463" y="1327"/>
                  </a:lnTo>
                  <a:close/>
                  <a:moveTo>
                    <a:pt x="8138" y="1449"/>
                  </a:moveTo>
                  <a:lnTo>
                    <a:pt x="8118" y="1548"/>
                  </a:lnTo>
                  <a:lnTo>
                    <a:pt x="8457" y="1611"/>
                  </a:lnTo>
                  <a:lnTo>
                    <a:pt x="8477" y="1509"/>
                  </a:lnTo>
                  <a:lnTo>
                    <a:pt x="8138" y="1449"/>
                  </a:lnTo>
                  <a:close/>
                  <a:moveTo>
                    <a:pt x="8816" y="1568"/>
                  </a:moveTo>
                  <a:lnTo>
                    <a:pt x="8797" y="1671"/>
                  </a:lnTo>
                  <a:lnTo>
                    <a:pt x="9137" y="1730"/>
                  </a:lnTo>
                  <a:lnTo>
                    <a:pt x="9153" y="1631"/>
                  </a:lnTo>
                  <a:lnTo>
                    <a:pt x="8816" y="1568"/>
                  </a:lnTo>
                  <a:close/>
                  <a:moveTo>
                    <a:pt x="9492" y="1690"/>
                  </a:moveTo>
                  <a:lnTo>
                    <a:pt x="9472" y="1793"/>
                  </a:lnTo>
                  <a:lnTo>
                    <a:pt x="9811" y="1852"/>
                  </a:lnTo>
                  <a:lnTo>
                    <a:pt x="9831" y="1749"/>
                  </a:lnTo>
                  <a:lnTo>
                    <a:pt x="9492" y="1690"/>
                  </a:lnTo>
                  <a:close/>
                  <a:moveTo>
                    <a:pt x="10166" y="1808"/>
                  </a:moveTo>
                  <a:lnTo>
                    <a:pt x="10151" y="1911"/>
                  </a:lnTo>
                  <a:lnTo>
                    <a:pt x="10490" y="1970"/>
                  </a:lnTo>
                  <a:lnTo>
                    <a:pt x="10506" y="1872"/>
                  </a:lnTo>
                  <a:lnTo>
                    <a:pt x="10166" y="1808"/>
                  </a:lnTo>
                  <a:close/>
                  <a:moveTo>
                    <a:pt x="10845" y="1931"/>
                  </a:moveTo>
                  <a:lnTo>
                    <a:pt x="10825" y="2034"/>
                  </a:lnTo>
                  <a:lnTo>
                    <a:pt x="11165" y="2092"/>
                  </a:lnTo>
                  <a:lnTo>
                    <a:pt x="11184" y="1990"/>
                  </a:lnTo>
                  <a:lnTo>
                    <a:pt x="10845" y="193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 flipH="1">
              <a:off x="1753708" y="2865606"/>
              <a:ext cx="518030" cy="101443"/>
            </a:xfrm>
            <a:custGeom>
              <a:avLst/>
              <a:gdLst/>
              <a:ahLst/>
              <a:cxnLst/>
              <a:rect l="l" t="t" r="r" b="b"/>
              <a:pathLst>
                <a:path w="9820" h="1923" extrusionOk="0">
                  <a:moveTo>
                    <a:pt x="20" y="0"/>
                  </a:moveTo>
                  <a:lnTo>
                    <a:pt x="0" y="103"/>
                  </a:lnTo>
                  <a:lnTo>
                    <a:pt x="336" y="162"/>
                  </a:lnTo>
                  <a:lnTo>
                    <a:pt x="355" y="64"/>
                  </a:lnTo>
                  <a:lnTo>
                    <a:pt x="20" y="0"/>
                  </a:lnTo>
                  <a:close/>
                  <a:moveTo>
                    <a:pt x="695" y="126"/>
                  </a:moveTo>
                  <a:lnTo>
                    <a:pt x="676" y="226"/>
                  </a:lnTo>
                  <a:lnTo>
                    <a:pt x="1015" y="288"/>
                  </a:lnTo>
                  <a:lnTo>
                    <a:pt x="1031" y="190"/>
                  </a:lnTo>
                  <a:lnTo>
                    <a:pt x="695" y="126"/>
                  </a:lnTo>
                  <a:close/>
                  <a:moveTo>
                    <a:pt x="1370" y="249"/>
                  </a:moveTo>
                  <a:lnTo>
                    <a:pt x="1350" y="352"/>
                  </a:lnTo>
                  <a:lnTo>
                    <a:pt x="1689" y="415"/>
                  </a:lnTo>
                  <a:lnTo>
                    <a:pt x="1709" y="312"/>
                  </a:lnTo>
                  <a:lnTo>
                    <a:pt x="1370" y="249"/>
                  </a:lnTo>
                  <a:close/>
                  <a:moveTo>
                    <a:pt x="2044" y="375"/>
                  </a:moveTo>
                  <a:lnTo>
                    <a:pt x="2025" y="478"/>
                  </a:lnTo>
                  <a:lnTo>
                    <a:pt x="2364" y="541"/>
                  </a:lnTo>
                  <a:lnTo>
                    <a:pt x="2384" y="439"/>
                  </a:lnTo>
                  <a:lnTo>
                    <a:pt x="2044" y="375"/>
                  </a:lnTo>
                  <a:close/>
                  <a:moveTo>
                    <a:pt x="2720" y="501"/>
                  </a:moveTo>
                  <a:lnTo>
                    <a:pt x="2703" y="605"/>
                  </a:lnTo>
                  <a:lnTo>
                    <a:pt x="3039" y="667"/>
                  </a:lnTo>
                  <a:lnTo>
                    <a:pt x="3059" y="565"/>
                  </a:lnTo>
                  <a:lnTo>
                    <a:pt x="2720" y="501"/>
                  </a:lnTo>
                  <a:close/>
                  <a:moveTo>
                    <a:pt x="3399" y="628"/>
                  </a:moveTo>
                  <a:lnTo>
                    <a:pt x="3379" y="731"/>
                  </a:lnTo>
                  <a:lnTo>
                    <a:pt x="3718" y="789"/>
                  </a:lnTo>
                  <a:lnTo>
                    <a:pt x="3734" y="691"/>
                  </a:lnTo>
                  <a:lnTo>
                    <a:pt x="3399" y="628"/>
                  </a:lnTo>
                  <a:close/>
                  <a:moveTo>
                    <a:pt x="4073" y="754"/>
                  </a:moveTo>
                  <a:lnTo>
                    <a:pt x="4053" y="853"/>
                  </a:lnTo>
                  <a:lnTo>
                    <a:pt x="4393" y="916"/>
                  </a:lnTo>
                  <a:lnTo>
                    <a:pt x="4412" y="818"/>
                  </a:lnTo>
                  <a:lnTo>
                    <a:pt x="4073" y="754"/>
                  </a:lnTo>
                  <a:close/>
                  <a:moveTo>
                    <a:pt x="4748" y="876"/>
                  </a:moveTo>
                  <a:lnTo>
                    <a:pt x="4728" y="979"/>
                  </a:lnTo>
                  <a:lnTo>
                    <a:pt x="5068" y="1042"/>
                  </a:lnTo>
                  <a:lnTo>
                    <a:pt x="5087" y="940"/>
                  </a:lnTo>
                  <a:lnTo>
                    <a:pt x="4748" y="876"/>
                  </a:lnTo>
                  <a:close/>
                  <a:moveTo>
                    <a:pt x="5423" y="1002"/>
                  </a:moveTo>
                  <a:lnTo>
                    <a:pt x="5407" y="1106"/>
                  </a:lnTo>
                  <a:lnTo>
                    <a:pt x="5743" y="1168"/>
                  </a:lnTo>
                  <a:lnTo>
                    <a:pt x="5762" y="1066"/>
                  </a:lnTo>
                  <a:lnTo>
                    <a:pt x="5423" y="1002"/>
                  </a:lnTo>
                  <a:close/>
                  <a:moveTo>
                    <a:pt x="6102" y="1129"/>
                  </a:moveTo>
                  <a:lnTo>
                    <a:pt x="6082" y="1232"/>
                  </a:lnTo>
                  <a:lnTo>
                    <a:pt x="6421" y="1295"/>
                  </a:lnTo>
                  <a:lnTo>
                    <a:pt x="6437" y="1192"/>
                  </a:lnTo>
                  <a:lnTo>
                    <a:pt x="6102" y="1129"/>
                  </a:lnTo>
                  <a:close/>
                  <a:moveTo>
                    <a:pt x="6776" y="1255"/>
                  </a:moveTo>
                  <a:lnTo>
                    <a:pt x="6756" y="1354"/>
                  </a:lnTo>
                  <a:lnTo>
                    <a:pt x="7096" y="1417"/>
                  </a:lnTo>
                  <a:lnTo>
                    <a:pt x="7116" y="1319"/>
                  </a:lnTo>
                  <a:lnTo>
                    <a:pt x="6776" y="1255"/>
                  </a:lnTo>
                  <a:close/>
                  <a:moveTo>
                    <a:pt x="7452" y="1381"/>
                  </a:moveTo>
                  <a:lnTo>
                    <a:pt x="7432" y="1481"/>
                  </a:lnTo>
                  <a:lnTo>
                    <a:pt x="7771" y="1543"/>
                  </a:lnTo>
                  <a:lnTo>
                    <a:pt x="7791" y="1445"/>
                  </a:lnTo>
                  <a:lnTo>
                    <a:pt x="7452" y="1381"/>
                  </a:lnTo>
                  <a:close/>
                  <a:moveTo>
                    <a:pt x="8126" y="1504"/>
                  </a:moveTo>
                  <a:lnTo>
                    <a:pt x="8111" y="1607"/>
                  </a:lnTo>
                  <a:lnTo>
                    <a:pt x="8446" y="1670"/>
                  </a:lnTo>
                  <a:lnTo>
                    <a:pt x="8466" y="1567"/>
                  </a:lnTo>
                  <a:lnTo>
                    <a:pt x="8126" y="1504"/>
                  </a:lnTo>
                  <a:close/>
                  <a:moveTo>
                    <a:pt x="8805" y="1630"/>
                  </a:moveTo>
                  <a:lnTo>
                    <a:pt x="8785" y="1733"/>
                  </a:lnTo>
                  <a:lnTo>
                    <a:pt x="9124" y="1796"/>
                  </a:lnTo>
                  <a:lnTo>
                    <a:pt x="9140" y="1694"/>
                  </a:lnTo>
                  <a:lnTo>
                    <a:pt x="8805" y="1630"/>
                  </a:lnTo>
                  <a:close/>
                  <a:moveTo>
                    <a:pt x="9479" y="1756"/>
                  </a:moveTo>
                  <a:lnTo>
                    <a:pt x="9460" y="1860"/>
                  </a:lnTo>
                  <a:lnTo>
                    <a:pt x="9800" y="1922"/>
                  </a:lnTo>
                  <a:lnTo>
                    <a:pt x="9819" y="1820"/>
                  </a:lnTo>
                  <a:lnTo>
                    <a:pt x="9479" y="1756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 flipH="1">
              <a:off x="2105357" y="2365358"/>
              <a:ext cx="13610" cy="12291"/>
            </a:xfrm>
            <a:custGeom>
              <a:avLst/>
              <a:gdLst/>
              <a:ahLst/>
              <a:cxnLst/>
              <a:rect l="l" t="t" r="r" b="b"/>
              <a:pathLst>
                <a:path w="258" h="233" extrusionOk="0">
                  <a:moveTo>
                    <a:pt x="37" y="0"/>
                  </a:moveTo>
                  <a:lnTo>
                    <a:pt x="1" y="217"/>
                  </a:lnTo>
                  <a:lnTo>
                    <a:pt x="104" y="232"/>
                  </a:lnTo>
                  <a:lnTo>
                    <a:pt x="124" y="110"/>
                  </a:lnTo>
                  <a:lnTo>
                    <a:pt x="250" y="119"/>
                  </a:lnTo>
                  <a:lnTo>
                    <a:pt x="257" y="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 flipH="1">
              <a:off x="2116804" y="2395057"/>
              <a:ext cx="59610" cy="312822"/>
            </a:xfrm>
            <a:custGeom>
              <a:avLst/>
              <a:gdLst/>
              <a:ahLst/>
              <a:cxnLst/>
              <a:rect l="l" t="t" r="r" b="b"/>
              <a:pathLst>
                <a:path w="1130" h="5930" extrusionOk="0">
                  <a:moveTo>
                    <a:pt x="1031" y="1"/>
                  </a:moveTo>
                  <a:lnTo>
                    <a:pt x="967" y="349"/>
                  </a:lnTo>
                  <a:lnTo>
                    <a:pt x="1071" y="365"/>
                  </a:lnTo>
                  <a:lnTo>
                    <a:pt x="1129" y="17"/>
                  </a:lnTo>
                  <a:lnTo>
                    <a:pt x="1031" y="1"/>
                  </a:lnTo>
                  <a:close/>
                  <a:moveTo>
                    <a:pt x="909" y="696"/>
                  </a:moveTo>
                  <a:lnTo>
                    <a:pt x="849" y="1043"/>
                  </a:lnTo>
                  <a:lnTo>
                    <a:pt x="948" y="1059"/>
                  </a:lnTo>
                  <a:lnTo>
                    <a:pt x="1011" y="711"/>
                  </a:lnTo>
                  <a:lnTo>
                    <a:pt x="909" y="696"/>
                  </a:lnTo>
                  <a:close/>
                  <a:moveTo>
                    <a:pt x="787" y="1390"/>
                  </a:moveTo>
                  <a:lnTo>
                    <a:pt x="727" y="1738"/>
                  </a:lnTo>
                  <a:lnTo>
                    <a:pt x="829" y="1758"/>
                  </a:lnTo>
                  <a:lnTo>
                    <a:pt x="889" y="1410"/>
                  </a:lnTo>
                  <a:lnTo>
                    <a:pt x="787" y="1390"/>
                  </a:lnTo>
                  <a:close/>
                  <a:moveTo>
                    <a:pt x="663" y="2085"/>
                  </a:moveTo>
                  <a:lnTo>
                    <a:pt x="605" y="2432"/>
                  </a:lnTo>
                  <a:lnTo>
                    <a:pt x="707" y="2452"/>
                  </a:lnTo>
                  <a:lnTo>
                    <a:pt x="767" y="2105"/>
                  </a:lnTo>
                  <a:lnTo>
                    <a:pt x="663" y="2085"/>
                  </a:lnTo>
                  <a:close/>
                  <a:moveTo>
                    <a:pt x="545" y="2780"/>
                  </a:moveTo>
                  <a:lnTo>
                    <a:pt x="483" y="3127"/>
                  </a:lnTo>
                  <a:lnTo>
                    <a:pt x="585" y="3146"/>
                  </a:lnTo>
                  <a:lnTo>
                    <a:pt x="648" y="2800"/>
                  </a:lnTo>
                  <a:lnTo>
                    <a:pt x="545" y="2780"/>
                  </a:lnTo>
                  <a:close/>
                  <a:moveTo>
                    <a:pt x="423" y="3478"/>
                  </a:moveTo>
                  <a:lnTo>
                    <a:pt x="364" y="3826"/>
                  </a:lnTo>
                  <a:lnTo>
                    <a:pt x="466" y="3842"/>
                  </a:lnTo>
                  <a:lnTo>
                    <a:pt x="526" y="3494"/>
                  </a:lnTo>
                  <a:lnTo>
                    <a:pt x="423" y="3478"/>
                  </a:lnTo>
                  <a:close/>
                  <a:moveTo>
                    <a:pt x="301" y="4173"/>
                  </a:moveTo>
                  <a:lnTo>
                    <a:pt x="242" y="4520"/>
                  </a:lnTo>
                  <a:lnTo>
                    <a:pt x="344" y="4536"/>
                  </a:lnTo>
                  <a:lnTo>
                    <a:pt x="403" y="4188"/>
                  </a:lnTo>
                  <a:lnTo>
                    <a:pt x="301" y="4173"/>
                  </a:lnTo>
                  <a:close/>
                  <a:moveTo>
                    <a:pt x="182" y="4867"/>
                  </a:moveTo>
                  <a:lnTo>
                    <a:pt x="119" y="5215"/>
                  </a:lnTo>
                  <a:lnTo>
                    <a:pt x="222" y="5230"/>
                  </a:lnTo>
                  <a:lnTo>
                    <a:pt x="281" y="4884"/>
                  </a:lnTo>
                  <a:lnTo>
                    <a:pt x="182" y="4867"/>
                  </a:lnTo>
                  <a:close/>
                  <a:moveTo>
                    <a:pt x="60" y="5562"/>
                  </a:moveTo>
                  <a:lnTo>
                    <a:pt x="0" y="5909"/>
                  </a:lnTo>
                  <a:lnTo>
                    <a:pt x="100" y="5929"/>
                  </a:lnTo>
                  <a:lnTo>
                    <a:pt x="162" y="5582"/>
                  </a:lnTo>
                  <a:lnTo>
                    <a:pt x="60" y="5562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 flipH="1">
              <a:off x="2169082" y="2725074"/>
              <a:ext cx="12555" cy="13557"/>
            </a:xfrm>
            <a:custGeom>
              <a:avLst/>
              <a:gdLst/>
              <a:ahLst/>
              <a:cxnLst/>
              <a:rect l="l" t="t" r="r" b="b"/>
              <a:pathLst>
                <a:path w="238" h="257" extrusionOk="0">
                  <a:moveTo>
                    <a:pt x="37" y="1"/>
                  </a:moveTo>
                  <a:lnTo>
                    <a:pt x="1" y="222"/>
                  </a:lnTo>
                  <a:lnTo>
                    <a:pt x="223" y="257"/>
                  </a:lnTo>
                  <a:lnTo>
                    <a:pt x="238" y="158"/>
                  </a:lnTo>
                  <a:lnTo>
                    <a:pt x="119" y="138"/>
                  </a:lnTo>
                  <a:lnTo>
                    <a:pt x="139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 flipH="1">
              <a:off x="1859266" y="2736100"/>
              <a:ext cx="293620" cy="53544"/>
            </a:xfrm>
            <a:custGeom>
              <a:avLst/>
              <a:gdLst/>
              <a:ahLst/>
              <a:cxnLst/>
              <a:rect l="l" t="t" r="r" b="b"/>
              <a:pathLst>
                <a:path w="5566" h="1015" extrusionOk="0">
                  <a:moveTo>
                    <a:pt x="20" y="0"/>
                  </a:moveTo>
                  <a:lnTo>
                    <a:pt x="1" y="104"/>
                  </a:lnTo>
                  <a:lnTo>
                    <a:pt x="328" y="158"/>
                  </a:lnTo>
                  <a:lnTo>
                    <a:pt x="344" y="56"/>
                  </a:lnTo>
                  <a:lnTo>
                    <a:pt x="20" y="0"/>
                  </a:lnTo>
                  <a:close/>
                  <a:moveTo>
                    <a:pt x="672" y="107"/>
                  </a:moveTo>
                  <a:lnTo>
                    <a:pt x="656" y="210"/>
                  </a:lnTo>
                  <a:lnTo>
                    <a:pt x="980" y="266"/>
                  </a:lnTo>
                  <a:lnTo>
                    <a:pt x="999" y="162"/>
                  </a:lnTo>
                  <a:lnTo>
                    <a:pt x="672" y="107"/>
                  </a:lnTo>
                  <a:close/>
                  <a:moveTo>
                    <a:pt x="1323" y="218"/>
                  </a:moveTo>
                  <a:lnTo>
                    <a:pt x="1307" y="317"/>
                  </a:lnTo>
                  <a:lnTo>
                    <a:pt x="1634" y="372"/>
                  </a:lnTo>
                  <a:lnTo>
                    <a:pt x="1650" y="269"/>
                  </a:lnTo>
                  <a:lnTo>
                    <a:pt x="1323" y="218"/>
                  </a:lnTo>
                  <a:close/>
                  <a:moveTo>
                    <a:pt x="1978" y="324"/>
                  </a:moveTo>
                  <a:lnTo>
                    <a:pt x="1958" y="423"/>
                  </a:lnTo>
                  <a:lnTo>
                    <a:pt x="2286" y="479"/>
                  </a:lnTo>
                  <a:lnTo>
                    <a:pt x="2301" y="375"/>
                  </a:lnTo>
                  <a:lnTo>
                    <a:pt x="1978" y="324"/>
                  </a:lnTo>
                  <a:close/>
                  <a:moveTo>
                    <a:pt x="2629" y="431"/>
                  </a:moveTo>
                  <a:lnTo>
                    <a:pt x="2614" y="534"/>
                  </a:lnTo>
                  <a:lnTo>
                    <a:pt x="2937" y="585"/>
                  </a:lnTo>
                  <a:lnTo>
                    <a:pt x="2957" y="486"/>
                  </a:lnTo>
                  <a:lnTo>
                    <a:pt x="2629" y="431"/>
                  </a:lnTo>
                  <a:close/>
                  <a:moveTo>
                    <a:pt x="3281" y="537"/>
                  </a:moveTo>
                  <a:lnTo>
                    <a:pt x="3264" y="640"/>
                  </a:lnTo>
                  <a:lnTo>
                    <a:pt x="3592" y="692"/>
                  </a:lnTo>
                  <a:lnTo>
                    <a:pt x="3608" y="592"/>
                  </a:lnTo>
                  <a:lnTo>
                    <a:pt x="3281" y="537"/>
                  </a:lnTo>
                  <a:close/>
                  <a:moveTo>
                    <a:pt x="3935" y="644"/>
                  </a:moveTo>
                  <a:lnTo>
                    <a:pt x="3916" y="747"/>
                  </a:lnTo>
                  <a:lnTo>
                    <a:pt x="4243" y="802"/>
                  </a:lnTo>
                  <a:lnTo>
                    <a:pt x="4259" y="699"/>
                  </a:lnTo>
                  <a:lnTo>
                    <a:pt x="3935" y="644"/>
                  </a:lnTo>
                  <a:close/>
                  <a:moveTo>
                    <a:pt x="4587" y="750"/>
                  </a:moveTo>
                  <a:lnTo>
                    <a:pt x="4571" y="853"/>
                  </a:lnTo>
                  <a:lnTo>
                    <a:pt x="4895" y="909"/>
                  </a:lnTo>
                  <a:lnTo>
                    <a:pt x="4914" y="805"/>
                  </a:lnTo>
                  <a:lnTo>
                    <a:pt x="4587" y="750"/>
                  </a:lnTo>
                  <a:close/>
                  <a:moveTo>
                    <a:pt x="5237" y="861"/>
                  </a:moveTo>
                  <a:lnTo>
                    <a:pt x="5222" y="960"/>
                  </a:lnTo>
                  <a:lnTo>
                    <a:pt x="5550" y="1015"/>
                  </a:lnTo>
                  <a:lnTo>
                    <a:pt x="5565" y="912"/>
                  </a:lnTo>
                  <a:lnTo>
                    <a:pt x="5237" y="86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 flipH="1">
              <a:off x="1830097" y="2781889"/>
              <a:ext cx="12819" cy="12555"/>
            </a:xfrm>
            <a:custGeom>
              <a:avLst/>
              <a:gdLst/>
              <a:ahLst/>
              <a:cxnLst/>
              <a:rect l="l" t="t" r="r" b="b"/>
              <a:pathLst>
                <a:path w="243" h="238" extrusionOk="0">
                  <a:moveTo>
                    <a:pt x="139" y="1"/>
                  </a:moveTo>
                  <a:lnTo>
                    <a:pt x="131" y="119"/>
                  </a:lnTo>
                  <a:lnTo>
                    <a:pt x="17" y="99"/>
                  </a:lnTo>
                  <a:lnTo>
                    <a:pt x="1" y="203"/>
                  </a:lnTo>
                  <a:lnTo>
                    <a:pt x="222" y="238"/>
                  </a:lnTo>
                  <a:lnTo>
                    <a:pt x="242" y="8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 flipH="1">
              <a:off x="1799553" y="2414681"/>
              <a:ext cx="34342" cy="349380"/>
            </a:xfrm>
            <a:custGeom>
              <a:avLst/>
              <a:gdLst/>
              <a:ahLst/>
              <a:cxnLst/>
              <a:rect l="l" t="t" r="r" b="b"/>
              <a:pathLst>
                <a:path w="651" h="6623" extrusionOk="0">
                  <a:moveTo>
                    <a:pt x="549" y="0"/>
                  </a:moveTo>
                  <a:lnTo>
                    <a:pt x="521" y="348"/>
                  </a:lnTo>
                  <a:lnTo>
                    <a:pt x="623" y="355"/>
                  </a:lnTo>
                  <a:lnTo>
                    <a:pt x="651" y="8"/>
                  </a:lnTo>
                  <a:lnTo>
                    <a:pt x="549" y="0"/>
                  </a:lnTo>
                  <a:close/>
                  <a:moveTo>
                    <a:pt x="489" y="695"/>
                  </a:moveTo>
                  <a:lnTo>
                    <a:pt x="461" y="1046"/>
                  </a:lnTo>
                  <a:lnTo>
                    <a:pt x="564" y="1054"/>
                  </a:lnTo>
                  <a:lnTo>
                    <a:pt x="592" y="707"/>
                  </a:lnTo>
                  <a:lnTo>
                    <a:pt x="489" y="695"/>
                  </a:lnTo>
                  <a:close/>
                  <a:moveTo>
                    <a:pt x="434" y="1394"/>
                  </a:moveTo>
                  <a:lnTo>
                    <a:pt x="403" y="1741"/>
                  </a:lnTo>
                  <a:lnTo>
                    <a:pt x="505" y="1749"/>
                  </a:lnTo>
                  <a:lnTo>
                    <a:pt x="536" y="1401"/>
                  </a:lnTo>
                  <a:lnTo>
                    <a:pt x="434" y="1394"/>
                  </a:lnTo>
                  <a:close/>
                  <a:moveTo>
                    <a:pt x="374" y="2088"/>
                  </a:moveTo>
                  <a:lnTo>
                    <a:pt x="347" y="2439"/>
                  </a:lnTo>
                  <a:lnTo>
                    <a:pt x="450" y="2447"/>
                  </a:lnTo>
                  <a:lnTo>
                    <a:pt x="478" y="2096"/>
                  </a:lnTo>
                  <a:lnTo>
                    <a:pt x="374" y="2088"/>
                  </a:lnTo>
                  <a:close/>
                  <a:moveTo>
                    <a:pt x="316" y="2787"/>
                  </a:moveTo>
                  <a:lnTo>
                    <a:pt x="288" y="3133"/>
                  </a:lnTo>
                  <a:lnTo>
                    <a:pt x="390" y="3142"/>
                  </a:lnTo>
                  <a:lnTo>
                    <a:pt x="418" y="2794"/>
                  </a:lnTo>
                  <a:lnTo>
                    <a:pt x="316" y="2787"/>
                  </a:lnTo>
                  <a:close/>
                  <a:moveTo>
                    <a:pt x="261" y="3481"/>
                  </a:moveTo>
                  <a:lnTo>
                    <a:pt x="228" y="3829"/>
                  </a:lnTo>
                  <a:lnTo>
                    <a:pt x="332" y="3840"/>
                  </a:lnTo>
                  <a:lnTo>
                    <a:pt x="363" y="3489"/>
                  </a:lnTo>
                  <a:lnTo>
                    <a:pt x="261" y="3481"/>
                  </a:lnTo>
                  <a:close/>
                  <a:moveTo>
                    <a:pt x="201" y="4180"/>
                  </a:moveTo>
                  <a:lnTo>
                    <a:pt x="174" y="4527"/>
                  </a:lnTo>
                  <a:lnTo>
                    <a:pt x="276" y="4535"/>
                  </a:lnTo>
                  <a:lnTo>
                    <a:pt x="303" y="4188"/>
                  </a:lnTo>
                  <a:lnTo>
                    <a:pt x="201" y="4180"/>
                  </a:lnTo>
                  <a:close/>
                  <a:moveTo>
                    <a:pt x="142" y="4874"/>
                  </a:moveTo>
                  <a:lnTo>
                    <a:pt x="114" y="5222"/>
                  </a:lnTo>
                  <a:lnTo>
                    <a:pt x="217" y="5229"/>
                  </a:lnTo>
                  <a:lnTo>
                    <a:pt x="245" y="4882"/>
                  </a:lnTo>
                  <a:lnTo>
                    <a:pt x="142" y="4874"/>
                  </a:lnTo>
                  <a:close/>
                  <a:moveTo>
                    <a:pt x="86" y="5569"/>
                  </a:moveTo>
                  <a:lnTo>
                    <a:pt x="55" y="5920"/>
                  </a:lnTo>
                  <a:lnTo>
                    <a:pt x="157" y="5928"/>
                  </a:lnTo>
                  <a:lnTo>
                    <a:pt x="190" y="5581"/>
                  </a:lnTo>
                  <a:lnTo>
                    <a:pt x="86" y="5569"/>
                  </a:lnTo>
                  <a:close/>
                  <a:moveTo>
                    <a:pt x="28" y="6268"/>
                  </a:moveTo>
                  <a:lnTo>
                    <a:pt x="0" y="6614"/>
                  </a:lnTo>
                  <a:lnTo>
                    <a:pt x="102" y="6623"/>
                  </a:lnTo>
                  <a:lnTo>
                    <a:pt x="130" y="6275"/>
                  </a:lnTo>
                  <a:lnTo>
                    <a:pt x="28" y="6268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 flipH="1">
              <a:off x="1797021" y="2384296"/>
              <a:ext cx="12133" cy="12555"/>
            </a:xfrm>
            <a:custGeom>
              <a:avLst/>
              <a:gdLst/>
              <a:ahLst/>
              <a:cxnLst/>
              <a:rect l="l" t="t" r="r" b="b"/>
              <a:pathLst>
                <a:path w="230" h="238" extrusionOk="0">
                  <a:moveTo>
                    <a:pt x="5" y="0"/>
                  </a:moveTo>
                  <a:lnTo>
                    <a:pt x="0" y="103"/>
                  </a:lnTo>
                  <a:lnTo>
                    <a:pt x="118" y="110"/>
                  </a:lnTo>
                  <a:lnTo>
                    <a:pt x="107" y="229"/>
                  </a:lnTo>
                  <a:lnTo>
                    <a:pt x="209" y="237"/>
                  </a:lnTo>
                  <a:lnTo>
                    <a:pt x="229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 flipH="1">
              <a:off x="1826138" y="2367204"/>
              <a:ext cx="262180" cy="21470"/>
            </a:xfrm>
            <a:custGeom>
              <a:avLst/>
              <a:gdLst/>
              <a:ahLst/>
              <a:cxnLst/>
              <a:rect l="l" t="t" r="r" b="b"/>
              <a:pathLst>
                <a:path w="4970" h="407" extrusionOk="0">
                  <a:moveTo>
                    <a:pt x="4" y="0"/>
                  </a:moveTo>
                  <a:lnTo>
                    <a:pt x="0" y="103"/>
                  </a:lnTo>
                  <a:lnTo>
                    <a:pt x="328" y="123"/>
                  </a:lnTo>
                  <a:lnTo>
                    <a:pt x="336" y="20"/>
                  </a:lnTo>
                  <a:lnTo>
                    <a:pt x="4" y="0"/>
                  </a:lnTo>
                  <a:close/>
                  <a:moveTo>
                    <a:pt x="667" y="40"/>
                  </a:moveTo>
                  <a:lnTo>
                    <a:pt x="659" y="143"/>
                  </a:lnTo>
                  <a:lnTo>
                    <a:pt x="991" y="162"/>
                  </a:lnTo>
                  <a:lnTo>
                    <a:pt x="999" y="60"/>
                  </a:lnTo>
                  <a:lnTo>
                    <a:pt x="667" y="40"/>
                  </a:lnTo>
                  <a:close/>
                  <a:moveTo>
                    <a:pt x="1330" y="79"/>
                  </a:moveTo>
                  <a:lnTo>
                    <a:pt x="1323" y="182"/>
                  </a:lnTo>
                  <a:lnTo>
                    <a:pt x="1654" y="202"/>
                  </a:lnTo>
                  <a:lnTo>
                    <a:pt x="1658" y="99"/>
                  </a:lnTo>
                  <a:lnTo>
                    <a:pt x="1330" y="79"/>
                  </a:lnTo>
                  <a:close/>
                  <a:moveTo>
                    <a:pt x="1989" y="123"/>
                  </a:moveTo>
                  <a:lnTo>
                    <a:pt x="1986" y="226"/>
                  </a:lnTo>
                  <a:lnTo>
                    <a:pt x="2313" y="245"/>
                  </a:lnTo>
                  <a:lnTo>
                    <a:pt x="2321" y="143"/>
                  </a:lnTo>
                  <a:lnTo>
                    <a:pt x="1989" y="123"/>
                  </a:lnTo>
                  <a:close/>
                  <a:moveTo>
                    <a:pt x="2652" y="162"/>
                  </a:moveTo>
                  <a:lnTo>
                    <a:pt x="2645" y="265"/>
                  </a:lnTo>
                  <a:lnTo>
                    <a:pt x="2976" y="285"/>
                  </a:lnTo>
                  <a:lnTo>
                    <a:pt x="2984" y="182"/>
                  </a:lnTo>
                  <a:lnTo>
                    <a:pt x="2652" y="162"/>
                  </a:lnTo>
                  <a:close/>
                  <a:moveTo>
                    <a:pt x="3315" y="202"/>
                  </a:moveTo>
                  <a:lnTo>
                    <a:pt x="3308" y="304"/>
                  </a:lnTo>
                  <a:lnTo>
                    <a:pt x="3639" y="324"/>
                  </a:lnTo>
                  <a:lnTo>
                    <a:pt x="3643" y="221"/>
                  </a:lnTo>
                  <a:lnTo>
                    <a:pt x="3315" y="202"/>
                  </a:lnTo>
                  <a:close/>
                  <a:moveTo>
                    <a:pt x="3975" y="241"/>
                  </a:moveTo>
                  <a:lnTo>
                    <a:pt x="3971" y="344"/>
                  </a:lnTo>
                  <a:lnTo>
                    <a:pt x="4298" y="363"/>
                  </a:lnTo>
                  <a:lnTo>
                    <a:pt x="4306" y="261"/>
                  </a:lnTo>
                  <a:lnTo>
                    <a:pt x="3975" y="241"/>
                  </a:lnTo>
                  <a:close/>
                  <a:moveTo>
                    <a:pt x="4638" y="285"/>
                  </a:moveTo>
                  <a:lnTo>
                    <a:pt x="4629" y="387"/>
                  </a:lnTo>
                  <a:lnTo>
                    <a:pt x="4961" y="407"/>
                  </a:lnTo>
                  <a:lnTo>
                    <a:pt x="4969" y="304"/>
                  </a:lnTo>
                  <a:lnTo>
                    <a:pt x="4638" y="285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 flipH="1">
              <a:off x="1605741" y="2791278"/>
              <a:ext cx="174927" cy="174927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 flipH="1">
              <a:off x="1729181" y="2811693"/>
              <a:ext cx="154670" cy="154512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 flipH="1">
              <a:off x="1887384" y="2741322"/>
              <a:ext cx="157624" cy="166803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 flipH="1">
              <a:off x="1305471" y="2868191"/>
              <a:ext cx="775356" cy="583865"/>
            </a:xfrm>
            <a:custGeom>
              <a:avLst/>
              <a:gdLst/>
              <a:ahLst/>
              <a:cxnLst/>
              <a:rect l="l" t="t" r="r" b="b"/>
              <a:pathLst>
                <a:path w="14698" h="11068" extrusionOk="0">
                  <a:moveTo>
                    <a:pt x="4433" y="0"/>
                  </a:moveTo>
                  <a:cubicBezTo>
                    <a:pt x="2693" y="0"/>
                    <a:pt x="1417" y="117"/>
                    <a:pt x="1417" y="117"/>
                  </a:cubicBezTo>
                  <a:lnTo>
                    <a:pt x="0" y="7568"/>
                  </a:lnTo>
                  <a:cubicBezTo>
                    <a:pt x="0" y="7568"/>
                    <a:pt x="3710" y="10343"/>
                    <a:pt x="8406" y="11002"/>
                  </a:cubicBezTo>
                  <a:cubicBezTo>
                    <a:pt x="8717" y="11046"/>
                    <a:pt x="9015" y="11067"/>
                    <a:pt x="9300" y="11067"/>
                  </a:cubicBezTo>
                  <a:cubicBezTo>
                    <a:pt x="13323" y="11067"/>
                    <a:pt x="14697" y="6783"/>
                    <a:pt x="10857" y="756"/>
                  </a:cubicBezTo>
                  <a:cubicBezTo>
                    <a:pt x="8885" y="145"/>
                    <a:pt x="6371" y="0"/>
                    <a:pt x="4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 flipH="1">
              <a:off x="1717469" y="2044730"/>
              <a:ext cx="232217" cy="843196"/>
            </a:xfrm>
            <a:custGeom>
              <a:avLst/>
              <a:gdLst/>
              <a:ahLst/>
              <a:cxnLst/>
              <a:rect l="l" t="t" r="r" b="b"/>
              <a:pathLst>
                <a:path w="4402" h="15984" extrusionOk="0">
                  <a:moveTo>
                    <a:pt x="3769" y="0"/>
                  </a:moveTo>
                  <a:cubicBezTo>
                    <a:pt x="3769" y="0"/>
                    <a:pt x="1571" y="3584"/>
                    <a:pt x="1097" y="4768"/>
                  </a:cubicBezTo>
                  <a:cubicBezTo>
                    <a:pt x="628" y="5948"/>
                    <a:pt x="1" y="15763"/>
                    <a:pt x="1" y="15763"/>
                  </a:cubicBezTo>
                  <a:lnTo>
                    <a:pt x="1181" y="15984"/>
                  </a:lnTo>
                  <a:lnTo>
                    <a:pt x="1618" y="5399"/>
                  </a:lnTo>
                  <a:lnTo>
                    <a:pt x="4401" y="29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 flipH="1">
              <a:off x="1477867" y="2196023"/>
              <a:ext cx="510328" cy="770187"/>
            </a:xfrm>
            <a:custGeom>
              <a:avLst/>
              <a:gdLst/>
              <a:ahLst/>
              <a:cxnLst/>
              <a:rect l="l" t="t" r="r" b="b"/>
              <a:pathLst>
                <a:path w="9674" h="14600" extrusionOk="0">
                  <a:moveTo>
                    <a:pt x="1374" y="1"/>
                  </a:moveTo>
                  <a:cubicBezTo>
                    <a:pt x="1088" y="1"/>
                    <a:pt x="910" y="386"/>
                    <a:pt x="979" y="1182"/>
                  </a:cubicBezTo>
                  <a:cubicBezTo>
                    <a:pt x="146" y="2827"/>
                    <a:pt x="0" y="4244"/>
                    <a:pt x="443" y="4733"/>
                  </a:cubicBezTo>
                  <a:cubicBezTo>
                    <a:pt x="880" y="5223"/>
                    <a:pt x="2565" y="5945"/>
                    <a:pt x="2565" y="5945"/>
                  </a:cubicBezTo>
                  <a:cubicBezTo>
                    <a:pt x="2565" y="5945"/>
                    <a:pt x="6694" y="13037"/>
                    <a:pt x="8552" y="14600"/>
                  </a:cubicBezTo>
                  <a:cubicBezTo>
                    <a:pt x="8552" y="14600"/>
                    <a:pt x="9674" y="12496"/>
                    <a:pt x="9674" y="11888"/>
                  </a:cubicBezTo>
                  <a:lnTo>
                    <a:pt x="3532" y="4536"/>
                  </a:lnTo>
                  <a:cubicBezTo>
                    <a:pt x="3532" y="4536"/>
                    <a:pt x="3130" y="1876"/>
                    <a:pt x="3224" y="1083"/>
                  </a:cubicBezTo>
                  <a:cubicBezTo>
                    <a:pt x="3257" y="817"/>
                    <a:pt x="3203" y="714"/>
                    <a:pt x="3114" y="714"/>
                  </a:cubicBezTo>
                  <a:cubicBezTo>
                    <a:pt x="2935" y="714"/>
                    <a:pt x="2616" y="1122"/>
                    <a:pt x="2565" y="1453"/>
                  </a:cubicBezTo>
                  <a:cubicBezTo>
                    <a:pt x="2163" y="497"/>
                    <a:pt x="1699" y="1"/>
                    <a:pt x="137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 flipH="1">
              <a:off x="1671470" y="4240011"/>
              <a:ext cx="207423" cy="58186"/>
            </a:xfrm>
            <a:custGeom>
              <a:avLst/>
              <a:gdLst/>
              <a:ahLst/>
              <a:cxnLst/>
              <a:rect l="l" t="t" r="r" b="b"/>
              <a:pathLst>
                <a:path w="3932" h="1103" extrusionOk="0">
                  <a:moveTo>
                    <a:pt x="1" y="1"/>
                  </a:moveTo>
                  <a:lnTo>
                    <a:pt x="138" y="1102"/>
                  </a:lnTo>
                  <a:cubicBezTo>
                    <a:pt x="138" y="1102"/>
                    <a:pt x="3931" y="1015"/>
                    <a:pt x="3872" y="956"/>
                  </a:cubicBezTo>
                  <a:cubicBezTo>
                    <a:pt x="3817" y="897"/>
                    <a:pt x="3872" y="230"/>
                    <a:pt x="3872" y="2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 flipH="1">
              <a:off x="2208855" y="4206724"/>
              <a:ext cx="190911" cy="71480"/>
            </a:xfrm>
            <a:custGeom>
              <a:avLst/>
              <a:gdLst/>
              <a:ahLst/>
              <a:cxnLst/>
              <a:rect l="l" t="t" r="r" b="b"/>
              <a:pathLst>
                <a:path w="3619" h="1355" extrusionOk="0">
                  <a:moveTo>
                    <a:pt x="1" y="1"/>
                  </a:moveTo>
                  <a:lnTo>
                    <a:pt x="114" y="1181"/>
                  </a:lnTo>
                  <a:lnTo>
                    <a:pt x="3619" y="1354"/>
                  </a:lnTo>
                  <a:lnTo>
                    <a:pt x="3619" y="632"/>
                  </a:lnTo>
                  <a:lnTo>
                    <a:pt x="3619" y="4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 flipH="1">
              <a:off x="2239396" y="4378907"/>
              <a:ext cx="442171" cy="180677"/>
            </a:xfrm>
            <a:custGeom>
              <a:avLst/>
              <a:gdLst/>
              <a:ahLst/>
              <a:cxnLst/>
              <a:rect l="l" t="t" r="r" b="b"/>
              <a:pathLst>
                <a:path w="8382" h="3425" extrusionOk="0">
                  <a:moveTo>
                    <a:pt x="6589" y="1"/>
                  </a:moveTo>
                  <a:lnTo>
                    <a:pt x="5864" y="1133"/>
                  </a:lnTo>
                  <a:cubicBezTo>
                    <a:pt x="5864" y="1133"/>
                    <a:pt x="2023" y="2175"/>
                    <a:pt x="957" y="2601"/>
                  </a:cubicBezTo>
                  <a:cubicBezTo>
                    <a:pt x="1" y="2986"/>
                    <a:pt x="311" y="3425"/>
                    <a:pt x="2252" y="3425"/>
                  </a:cubicBezTo>
                  <a:cubicBezTo>
                    <a:pt x="2480" y="3425"/>
                    <a:pt x="2732" y="3419"/>
                    <a:pt x="3006" y="3406"/>
                  </a:cubicBezTo>
                  <a:cubicBezTo>
                    <a:pt x="5607" y="3284"/>
                    <a:pt x="8381" y="3067"/>
                    <a:pt x="8381" y="3067"/>
                  </a:cubicBezTo>
                  <a:lnTo>
                    <a:pt x="8042" y="872"/>
                  </a:lnTo>
                  <a:lnTo>
                    <a:pt x="7150" y="912"/>
                  </a:lnTo>
                  <a:lnTo>
                    <a:pt x="6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 flipH="1">
              <a:off x="1543334" y="4387875"/>
              <a:ext cx="347217" cy="209216"/>
            </a:xfrm>
            <a:custGeom>
              <a:avLst/>
              <a:gdLst/>
              <a:ahLst/>
              <a:cxnLst/>
              <a:rect l="l" t="t" r="r" b="b"/>
              <a:pathLst>
                <a:path w="6582" h="3966" extrusionOk="0">
                  <a:moveTo>
                    <a:pt x="2787" y="0"/>
                  </a:moveTo>
                  <a:cubicBezTo>
                    <a:pt x="2033" y="0"/>
                    <a:pt x="1836" y="702"/>
                    <a:pt x="1836" y="702"/>
                  </a:cubicBezTo>
                  <a:lnTo>
                    <a:pt x="1496" y="343"/>
                  </a:lnTo>
                  <a:lnTo>
                    <a:pt x="1496" y="343"/>
                  </a:lnTo>
                  <a:cubicBezTo>
                    <a:pt x="344" y="2731"/>
                    <a:pt x="0" y="3457"/>
                    <a:pt x="1922" y="3682"/>
                  </a:cubicBezTo>
                  <a:cubicBezTo>
                    <a:pt x="2963" y="3804"/>
                    <a:pt x="4294" y="3966"/>
                    <a:pt x="5246" y="3966"/>
                  </a:cubicBezTo>
                  <a:cubicBezTo>
                    <a:pt x="6049" y="3966"/>
                    <a:pt x="6582" y="3851"/>
                    <a:pt x="6445" y="3501"/>
                  </a:cubicBezTo>
                  <a:cubicBezTo>
                    <a:pt x="6145" y="2731"/>
                    <a:pt x="3031" y="963"/>
                    <a:pt x="3031" y="963"/>
                  </a:cubicBezTo>
                  <a:cubicBezTo>
                    <a:pt x="3031" y="963"/>
                    <a:pt x="2774" y="963"/>
                    <a:pt x="2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 flipH="1">
              <a:off x="2033719" y="1605041"/>
              <a:ext cx="56076" cy="92633"/>
            </a:xfrm>
            <a:custGeom>
              <a:avLst/>
              <a:gdLst/>
              <a:ahLst/>
              <a:cxnLst/>
              <a:rect l="l" t="t" r="r" b="b"/>
              <a:pathLst>
                <a:path w="1063" h="1756" extrusionOk="0">
                  <a:moveTo>
                    <a:pt x="861" y="1"/>
                  </a:moveTo>
                  <a:cubicBezTo>
                    <a:pt x="819" y="360"/>
                    <a:pt x="796" y="722"/>
                    <a:pt x="785" y="1085"/>
                  </a:cubicBezTo>
                  <a:lnTo>
                    <a:pt x="785" y="1085"/>
                  </a:lnTo>
                  <a:cubicBezTo>
                    <a:pt x="664" y="1009"/>
                    <a:pt x="539" y="938"/>
                    <a:pt x="407" y="873"/>
                  </a:cubicBezTo>
                  <a:cubicBezTo>
                    <a:pt x="360" y="853"/>
                    <a:pt x="316" y="833"/>
                    <a:pt x="265" y="817"/>
                  </a:cubicBezTo>
                  <a:cubicBezTo>
                    <a:pt x="241" y="809"/>
                    <a:pt x="214" y="806"/>
                    <a:pt x="182" y="798"/>
                  </a:cubicBezTo>
                  <a:cubicBezTo>
                    <a:pt x="178" y="796"/>
                    <a:pt x="173" y="796"/>
                    <a:pt x="168" y="796"/>
                  </a:cubicBezTo>
                  <a:cubicBezTo>
                    <a:pt x="157" y="796"/>
                    <a:pt x="144" y="798"/>
                    <a:pt x="131" y="798"/>
                  </a:cubicBezTo>
                  <a:cubicBezTo>
                    <a:pt x="128" y="797"/>
                    <a:pt x="125" y="797"/>
                    <a:pt x="122" y="797"/>
                  </a:cubicBezTo>
                  <a:cubicBezTo>
                    <a:pt x="106" y="797"/>
                    <a:pt x="79" y="805"/>
                    <a:pt x="60" y="817"/>
                  </a:cubicBezTo>
                  <a:cubicBezTo>
                    <a:pt x="48" y="822"/>
                    <a:pt x="28" y="841"/>
                    <a:pt x="16" y="861"/>
                  </a:cubicBezTo>
                  <a:cubicBezTo>
                    <a:pt x="8" y="880"/>
                    <a:pt x="5" y="893"/>
                    <a:pt x="5" y="908"/>
                  </a:cubicBezTo>
                  <a:cubicBezTo>
                    <a:pt x="1" y="932"/>
                    <a:pt x="5" y="951"/>
                    <a:pt x="8" y="968"/>
                  </a:cubicBezTo>
                  <a:cubicBezTo>
                    <a:pt x="16" y="999"/>
                    <a:pt x="28" y="1022"/>
                    <a:pt x="40" y="1050"/>
                  </a:cubicBezTo>
                  <a:cubicBezTo>
                    <a:pt x="60" y="1097"/>
                    <a:pt x="87" y="1141"/>
                    <a:pt x="115" y="1181"/>
                  </a:cubicBezTo>
                  <a:cubicBezTo>
                    <a:pt x="225" y="1343"/>
                    <a:pt x="360" y="1485"/>
                    <a:pt x="518" y="1603"/>
                  </a:cubicBezTo>
                  <a:cubicBezTo>
                    <a:pt x="597" y="1658"/>
                    <a:pt x="684" y="1709"/>
                    <a:pt x="778" y="1737"/>
                  </a:cubicBezTo>
                  <a:cubicBezTo>
                    <a:pt x="817" y="1749"/>
                    <a:pt x="860" y="1755"/>
                    <a:pt x="903" y="1755"/>
                  </a:cubicBezTo>
                  <a:cubicBezTo>
                    <a:pt x="959" y="1755"/>
                    <a:pt x="1015" y="1744"/>
                    <a:pt x="1063" y="1717"/>
                  </a:cubicBezTo>
                  <a:lnTo>
                    <a:pt x="1063" y="1717"/>
                  </a:lnTo>
                  <a:cubicBezTo>
                    <a:pt x="1033" y="1725"/>
                    <a:pt x="1004" y="1729"/>
                    <a:pt x="976" y="1729"/>
                  </a:cubicBezTo>
                  <a:cubicBezTo>
                    <a:pt x="823" y="1729"/>
                    <a:pt x="691" y="1620"/>
                    <a:pt x="580" y="1524"/>
                  </a:cubicBezTo>
                  <a:cubicBezTo>
                    <a:pt x="451" y="1398"/>
                    <a:pt x="336" y="1252"/>
                    <a:pt x="245" y="1097"/>
                  </a:cubicBezTo>
                  <a:cubicBezTo>
                    <a:pt x="221" y="1062"/>
                    <a:pt x="202" y="1022"/>
                    <a:pt x="186" y="983"/>
                  </a:cubicBezTo>
                  <a:cubicBezTo>
                    <a:pt x="184" y="978"/>
                    <a:pt x="182" y="973"/>
                    <a:pt x="180" y="969"/>
                  </a:cubicBezTo>
                  <a:lnTo>
                    <a:pt x="180" y="969"/>
                  </a:lnTo>
                  <a:cubicBezTo>
                    <a:pt x="191" y="971"/>
                    <a:pt x="202" y="975"/>
                    <a:pt x="214" y="979"/>
                  </a:cubicBezTo>
                  <a:cubicBezTo>
                    <a:pt x="253" y="991"/>
                    <a:pt x="293" y="1011"/>
                    <a:pt x="332" y="1030"/>
                  </a:cubicBezTo>
                  <a:cubicBezTo>
                    <a:pt x="498" y="1106"/>
                    <a:pt x="660" y="1201"/>
                    <a:pt x="817" y="1295"/>
                  </a:cubicBezTo>
                  <a:lnTo>
                    <a:pt x="939" y="1370"/>
                  </a:lnTo>
                  <a:lnTo>
                    <a:pt x="939" y="1228"/>
                  </a:lnTo>
                  <a:cubicBezTo>
                    <a:pt x="928" y="817"/>
                    <a:pt x="904" y="407"/>
                    <a:pt x="86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 flipH="1">
              <a:off x="1958389" y="1696830"/>
              <a:ext cx="101232" cy="51750"/>
            </a:xfrm>
            <a:custGeom>
              <a:avLst/>
              <a:gdLst/>
              <a:ahLst/>
              <a:cxnLst/>
              <a:rect l="l" t="t" r="r" b="b"/>
              <a:pathLst>
                <a:path w="1919" h="981" extrusionOk="0">
                  <a:moveTo>
                    <a:pt x="1919" y="0"/>
                  </a:moveTo>
                  <a:lnTo>
                    <a:pt x="1919" y="0"/>
                  </a:lnTo>
                  <a:cubicBezTo>
                    <a:pt x="1812" y="171"/>
                    <a:pt x="1690" y="324"/>
                    <a:pt x="1556" y="459"/>
                  </a:cubicBezTo>
                  <a:cubicBezTo>
                    <a:pt x="1418" y="589"/>
                    <a:pt x="1267" y="699"/>
                    <a:pt x="1098" y="758"/>
                  </a:cubicBezTo>
                  <a:cubicBezTo>
                    <a:pt x="987" y="799"/>
                    <a:pt x="870" y="822"/>
                    <a:pt x="751" y="822"/>
                  </a:cubicBezTo>
                  <a:cubicBezTo>
                    <a:pt x="687" y="822"/>
                    <a:pt x="622" y="816"/>
                    <a:pt x="557" y="802"/>
                  </a:cubicBezTo>
                  <a:lnTo>
                    <a:pt x="486" y="794"/>
                  </a:lnTo>
                  <a:lnTo>
                    <a:pt x="420" y="774"/>
                  </a:lnTo>
                  <a:lnTo>
                    <a:pt x="281" y="734"/>
                  </a:lnTo>
                  <a:cubicBezTo>
                    <a:pt x="187" y="703"/>
                    <a:pt x="99" y="663"/>
                    <a:pt x="1" y="632"/>
                  </a:cubicBezTo>
                  <a:lnTo>
                    <a:pt x="1" y="632"/>
                  </a:lnTo>
                  <a:cubicBezTo>
                    <a:pt x="80" y="696"/>
                    <a:pt x="159" y="758"/>
                    <a:pt x="245" y="814"/>
                  </a:cubicBezTo>
                  <a:cubicBezTo>
                    <a:pt x="336" y="853"/>
                    <a:pt x="423" y="916"/>
                    <a:pt x="526" y="936"/>
                  </a:cubicBezTo>
                  <a:cubicBezTo>
                    <a:pt x="616" y="966"/>
                    <a:pt x="711" y="981"/>
                    <a:pt x="807" y="981"/>
                  </a:cubicBezTo>
                  <a:cubicBezTo>
                    <a:pt x="925" y="981"/>
                    <a:pt x="1044" y="959"/>
                    <a:pt x="1157" y="920"/>
                  </a:cubicBezTo>
                  <a:cubicBezTo>
                    <a:pt x="1358" y="845"/>
                    <a:pt x="1528" y="711"/>
                    <a:pt x="1655" y="545"/>
                  </a:cubicBezTo>
                  <a:cubicBezTo>
                    <a:pt x="1781" y="384"/>
                    <a:pt x="1875" y="198"/>
                    <a:pt x="1919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 flipH="1">
              <a:off x="1780615" y="1654839"/>
              <a:ext cx="72271" cy="60771"/>
            </a:xfrm>
            <a:custGeom>
              <a:avLst/>
              <a:gdLst/>
              <a:ahLst/>
              <a:cxnLst/>
              <a:rect l="l" t="t" r="r" b="b"/>
              <a:pathLst>
                <a:path w="1370" h="1152" extrusionOk="0">
                  <a:moveTo>
                    <a:pt x="466" y="872"/>
                  </a:moveTo>
                  <a:cubicBezTo>
                    <a:pt x="467" y="873"/>
                    <a:pt x="466" y="875"/>
                    <a:pt x="464" y="879"/>
                  </a:cubicBezTo>
                  <a:lnTo>
                    <a:pt x="464" y="879"/>
                  </a:lnTo>
                  <a:cubicBezTo>
                    <a:pt x="464" y="876"/>
                    <a:pt x="465" y="874"/>
                    <a:pt x="466" y="872"/>
                  </a:cubicBezTo>
                  <a:close/>
                  <a:moveTo>
                    <a:pt x="963" y="0"/>
                  </a:moveTo>
                  <a:cubicBezTo>
                    <a:pt x="838" y="0"/>
                    <a:pt x="714" y="61"/>
                    <a:pt x="621" y="133"/>
                  </a:cubicBezTo>
                  <a:cubicBezTo>
                    <a:pt x="514" y="217"/>
                    <a:pt x="423" y="319"/>
                    <a:pt x="348" y="426"/>
                  </a:cubicBezTo>
                  <a:cubicBezTo>
                    <a:pt x="269" y="528"/>
                    <a:pt x="210" y="647"/>
                    <a:pt x="142" y="758"/>
                  </a:cubicBezTo>
                  <a:lnTo>
                    <a:pt x="76" y="876"/>
                  </a:lnTo>
                  <a:lnTo>
                    <a:pt x="213" y="880"/>
                  </a:lnTo>
                  <a:cubicBezTo>
                    <a:pt x="289" y="880"/>
                    <a:pt x="368" y="884"/>
                    <a:pt x="431" y="896"/>
                  </a:cubicBezTo>
                  <a:cubicBezTo>
                    <a:pt x="436" y="897"/>
                    <a:pt x="440" y="898"/>
                    <a:pt x="445" y="899"/>
                  </a:cubicBezTo>
                  <a:lnTo>
                    <a:pt x="445" y="899"/>
                  </a:lnTo>
                  <a:cubicBezTo>
                    <a:pt x="435" y="909"/>
                    <a:pt x="423" y="919"/>
                    <a:pt x="411" y="927"/>
                  </a:cubicBezTo>
                  <a:cubicBezTo>
                    <a:pt x="289" y="1010"/>
                    <a:pt x="142" y="1077"/>
                    <a:pt x="0" y="1152"/>
                  </a:cubicBezTo>
                  <a:cubicBezTo>
                    <a:pt x="162" y="1128"/>
                    <a:pt x="317" y="1093"/>
                    <a:pt x="470" y="1026"/>
                  </a:cubicBezTo>
                  <a:cubicBezTo>
                    <a:pt x="506" y="1002"/>
                    <a:pt x="545" y="991"/>
                    <a:pt x="588" y="920"/>
                  </a:cubicBezTo>
                  <a:cubicBezTo>
                    <a:pt x="597" y="900"/>
                    <a:pt x="601" y="867"/>
                    <a:pt x="585" y="836"/>
                  </a:cubicBezTo>
                  <a:cubicBezTo>
                    <a:pt x="573" y="816"/>
                    <a:pt x="557" y="796"/>
                    <a:pt x="545" y="789"/>
                  </a:cubicBezTo>
                  <a:cubicBezTo>
                    <a:pt x="514" y="773"/>
                    <a:pt x="494" y="765"/>
                    <a:pt x="470" y="758"/>
                  </a:cubicBezTo>
                  <a:cubicBezTo>
                    <a:pt x="430" y="745"/>
                    <a:pt x="391" y="736"/>
                    <a:pt x="352" y="730"/>
                  </a:cubicBezTo>
                  <a:lnTo>
                    <a:pt x="352" y="730"/>
                  </a:lnTo>
                  <a:cubicBezTo>
                    <a:pt x="395" y="660"/>
                    <a:pt x="439" y="590"/>
                    <a:pt x="486" y="525"/>
                  </a:cubicBezTo>
                  <a:cubicBezTo>
                    <a:pt x="553" y="422"/>
                    <a:pt x="632" y="328"/>
                    <a:pt x="715" y="248"/>
                  </a:cubicBezTo>
                  <a:cubicBezTo>
                    <a:pt x="802" y="169"/>
                    <a:pt x="900" y="110"/>
                    <a:pt x="1011" y="102"/>
                  </a:cubicBezTo>
                  <a:cubicBezTo>
                    <a:pt x="1020" y="102"/>
                    <a:pt x="1029" y="101"/>
                    <a:pt x="1039" y="101"/>
                  </a:cubicBezTo>
                  <a:cubicBezTo>
                    <a:pt x="1086" y="101"/>
                    <a:pt x="1135" y="109"/>
                    <a:pt x="1184" y="126"/>
                  </a:cubicBezTo>
                  <a:cubicBezTo>
                    <a:pt x="1244" y="142"/>
                    <a:pt x="1303" y="177"/>
                    <a:pt x="1370" y="177"/>
                  </a:cubicBezTo>
                  <a:cubicBezTo>
                    <a:pt x="1264" y="122"/>
                    <a:pt x="1165" y="15"/>
                    <a:pt x="1015" y="4"/>
                  </a:cubicBezTo>
                  <a:cubicBezTo>
                    <a:pt x="998" y="1"/>
                    <a:pt x="981" y="0"/>
                    <a:pt x="963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 flipH="1">
              <a:off x="1991887" y="1584837"/>
              <a:ext cx="23158" cy="38140"/>
            </a:xfrm>
            <a:custGeom>
              <a:avLst/>
              <a:gdLst/>
              <a:ahLst/>
              <a:cxnLst/>
              <a:rect l="l" t="t" r="r" b="b"/>
              <a:pathLst>
                <a:path w="439" h="723" extrusionOk="0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61"/>
                    <a:pt x="99" y="723"/>
                    <a:pt x="218" y="723"/>
                  </a:cubicBezTo>
                  <a:cubicBezTo>
                    <a:pt x="340" y="723"/>
                    <a:pt x="438" y="561"/>
                    <a:pt x="438" y="360"/>
                  </a:cubicBezTo>
                  <a:cubicBezTo>
                    <a:pt x="438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 flipH="1">
              <a:off x="2059568" y="1584837"/>
              <a:ext cx="23158" cy="38140"/>
            </a:xfrm>
            <a:custGeom>
              <a:avLst/>
              <a:gdLst/>
              <a:ahLst/>
              <a:cxnLst/>
              <a:rect l="l" t="t" r="r" b="b"/>
              <a:pathLst>
                <a:path w="439" h="723" extrusionOk="0">
                  <a:moveTo>
                    <a:pt x="218" y="1"/>
                  </a:moveTo>
                  <a:cubicBezTo>
                    <a:pt x="100" y="1"/>
                    <a:pt x="0" y="163"/>
                    <a:pt x="0" y="360"/>
                  </a:cubicBezTo>
                  <a:cubicBezTo>
                    <a:pt x="0" y="561"/>
                    <a:pt x="100" y="723"/>
                    <a:pt x="218" y="723"/>
                  </a:cubicBezTo>
                  <a:cubicBezTo>
                    <a:pt x="340" y="723"/>
                    <a:pt x="439" y="561"/>
                    <a:pt x="439" y="360"/>
                  </a:cubicBezTo>
                  <a:cubicBezTo>
                    <a:pt x="439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flipH="1">
              <a:off x="1945043" y="1531821"/>
              <a:ext cx="77071" cy="36188"/>
            </a:xfrm>
            <a:custGeom>
              <a:avLst/>
              <a:gdLst/>
              <a:ahLst/>
              <a:cxnLst/>
              <a:rect l="l" t="t" r="r" b="b"/>
              <a:pathLst>
                <a:path w="1461" h="686" extrusionOk="0">
                  <a:moveTo>
                    <a:pt x="709" y="1"/>
                  </a:moveTo>
                  <a:cubicBezTo>
                    <a:pt x="316" y="1"/>
                    <a:pt x="0" y="434"/>
                    <a:pt x="0" y="434"/>
                  </a:cubicBezTo>
                  <a:lnTo>
                    <a:pt x="1461" y="686"/>
                  </a:lnTo>
                  <a:cubicBezTo>
                    <a:pt x="1218" y="163"/>
                    <a:pt x="949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flipH="1">
              <a:off x="2046643" y="1524594"/>
              <a:ext cx="77335" cy="39090"/>
            </a:xfrm>
            <a:custGeom>
              <a:avLst/>
              <a:gdLst/>
              <a:ahLst/>
              <a:cxnLst/>
              <a:rect l="l" t="t" r="r" b="b"/>
              <a:pathLst>
                <a:path w="1466" h="741" extrusionOk="0">
                  <a:moveTo>
                    <a:pt x="680" y="0"/>
                  </a:moveTo>
                  <a:cubicBezTo>
                    <a:pt x="433" y="0"/>
                    <a:pt x="178" y="175"/>
                    <a:pt x="1" y="740"/>
                  </a:cubicBezTo>
                  <a:lnTo>
                    <a:pt x="1465" y="464"/>
                  </a:lnTo>
                  <a:cubicBezTo>
                    <a:pt x="1465" y="464"/>
                    <a:pt x="1082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flipH="1">
              <a:off x="2191342" y="2881010"/>
              <a:ext cx="109145" cy="128505"/>
            </a:xfrm>
            <a:custGeom>
              <a:avLst/>
              <a:gdLst/>
              <a:ahLst/>
              <a:cxnLst/>
              <a:rect l="l" t="t" r="r" b="b"/>
              <a:pathLst>
                <a:path w="2069" h="2436" extrusionOk="0">
                  <a:moveTo>
                    <a:pt x="1990" y="0"/>
                  </a:moveTo>
                  <a:lnTo>
                    <a:pt x="1769" y="261"/>
                  </a:lnTo>
                  <a:lnTo>
                    <a:pt x="1848" y="328"/>
                  </a:lnTo>
                  <a:lnTo>
                    <a:pt x="2068" y="67"/>
                  </a:lnTo>
                  <a:lnTo>
                    <a:pt x="1990" y="0"/>
                  </a:lnTo>
                  <a:close/>
                  <a:moveTo>
                    <a:pt x="1547" y="526"/>
                  </a:moveTo>
                  <a:lnTo>
                    <a:pt x="1327" y="790"/>
                  </a:lnTo>
                  <a:lnTo>
                    <a:pt x="1405" y="857"/>
                  </a:lnTo>
                  <a:lnTo>
                    <a:pt x="1627" y="592"/>
                  </a:lnTo>
                  <a:lnTo>
                    <a:pt x="1547" y="526"/>
                  </a:lnTo>
                  <a:close/>
                  <a:moveTo>
                    <a:pt x="1106" y="1050"/>
                  </a:moveTo>
                  <a:lnTo>
                    <a:pt x="884" y="1315"/>
                  </a:lnTo>
                  <a:lnTo>
                    <a:pt x="964" y="1382"/>
                  </a:lnTo>
                  <a:lnTo>
                    <a:pt x="1185" y="1118"/>
                  </a:lnTo>
                  <a:lnTo>
                    <a:pt x="1106" y="1050"/>
                  </a:lnTo>
                  <a:close/>
                  <a:moveTo>
                    <a:pt x="664" y="1579"/>
                  </a:moveTo>
                  <a:lnTo>
                    <a:pt x="443" y="1839"/>
                  </a:lnTo>
                  <a:lnTo>
                    <a:pt x="522" y="1907"/>
                  </a:lnTo>
                  <a:lnTo>
                    <a:pt x="742" y="1646"/>
                  </a:lnTo>
                  <a:lnTo>
                    <a:pt x="664" y="1579"/>
                  </a:lnTo>
                  <a:close/>
                  <a:moveTo>
                    <a:pt x="221" y="2104"/>
                  </a:moveTo>
                  <a:lnTo>
                    <a:pt x="1" y="2368"/>
                  </a:lnTo>
                  <a:lnTo>
                    <a:pt x="79" y="2435"/>
                  </a:lnTo>
                  <a:lnTo>
                    <a:pt x="301" y="2171"/>
                  </a:lnTo>
                  <a:lnTo>
                    <a:pt x="221" y="2104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flipH="1">
              <a:off x="2761539" y="2157145"/>
              <a:ext cx="61931" cy="29172"/>
            </a:xfrm>
            <a:custGeom>
              <a:avLst/>
              <a:gdLst/>
              <a:ahLst/>
              <a:cxnLst/>
              <a:rect l="l" t="t" r="r" b="b"/>
              <a:pathLst>
                <a:path w="1174" h="553" extrusionOk="0">
                  <a:moveTo>
                    <a:pt x="1" y="1"/>
                  </a:moveTo>
                  <a:cubicBezTo>
                    <a:pt x="167" y="154"/>
                    <a:pt x="356" y="261"/>
                    <a:pt x="550" y="356"/>
                  </a:cubicBezTo>
                  <a:cubicBezTo>
                    <a:pt x="747" y="447"/>
                    <a:pt x="948" y="525"/>
                    <a:pt x="1173" y="553"/>
                  </a:cubicBezTo>
                  <a:cubicBezTo>
                    <a:pt x="1008" y="399"/>
                    <a:pt x="818" y="296"/>
                    <a:pt x="625" y="201"/>
                  </a:cubicBezTo>
                  <a:cubicBezTo>
                    <a:pt x="427" y="111"/>
                    <a:pt x="226" y="32"/>
                    <a:pt x="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flipH="1">
              <a:off x="2741388" y="2215225"/>
              <a:ext cx="71005" cy="24424"/>
            </a:xfrm>
            <a:custGeom>
              <a:avLst/>
              <a:gdLst/>
              <a:ahLst/>
              <a:cxnLst/>
              <a:rect l="l" t="t" r="r" b="b"/>
              <a:pathLst>
                <a:path w="1346" h="463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42"/>
                    <a:pt x="423" y="233"/>
                    <a:pt x="643" y="313"/>
                  </a:cubicBezTo>
                  <a:cubicBezTo>
                    <a:pt x="869" y="388"/>
                    <a:pt x="1102" y="450"/>
                    <a:pt x="1346" y="462"/>
                  </a:cubicBezTo>
                  <a:cubicBezTo>
                    <a:pt x="1145" y="320"/>
                    <a:pt x="924" y="229"/>
                    <a:pt x="699" y="151"/>
                  </a:cubicBezTo>
                  <a:cubicBezTo>
                    <a:pt x="474" y="76"/>
                    <a:pt x="245" y="12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 flipH="1">
              <a:off x="2738645" y="2275521"/>
              <a:ext cx="53122" cy="12344"/>
            </a:xfrm>
            <a:custGeom>
              <a:avLst/>
              <a:gdLst/>
              <a:ahLst/>
              <a:cxnLst/>
              <a:rect l="l" t="t" r="r" b="b"/>
              <a:pathLst>
                <a:path w="1007" h="234" extrusionOk="0">
                  <a:moveTo>
                    <a:pt x="202" y="1"/>
                  </a:moveTo>
                  <a:cubicBezTo>
                    <a:pt x="136" y="1"/>
                    <a:pt x="69" y="6"/>
                    <a:pt x="0" y="17"/>
                  </a:cubicBezTo>
                  <a:cubicBezTo>
                    <a:pt x="154" y="117"/>
                    <a:pt x="319" y="164"/>
                    <a:pt x="485" y="199"/>
                  </a:cubicBezTo>
                  <a:cubicBezTo>
                    <a:pt x="591" y="219"/>
                    <a:pt x="698" y="234"/>
                    <a:pt x="807" y="234"/>
                  </a:cubicBezTo>
                  <a:cubicBezTo>
                    <a:pt x="872" y="234"/>
                    <a:pt x="938" y="229"/>
                    <a:pt x="1006" y="215"/>
                  </a:cubicBezTo>
                  <a:cubicBezTo>
                    <a:pt x="853" y="117"/>
                    <a:pt x="687" y="70"/>
                    <a:pt x="517" y="34"/>
                  </a:cubicBezTo>
                  <a:cubicBezTo>
                    <a:pt x="414" y="14"/>
                    <a:pt x="310" y="1"/>
                    <a:pt x="202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 flipH="1">
              <a:off x="1830572" y="2272672"/>
              <a:ext cx="22314" cy="77493"/>
            </a:xfrm>
            <a:custGeom>
              <a:avLst/>
              <a:gdLst/>
              <a:ahLst/>
              <a:cxnLst/>
              <a:rect l="l" t="t" r="r" b="b"/>
              <a:pathLst>
                <a:path w="423" h="146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61"/>
                    <a:pt x="64" y="510"/>
                    <a:pt x="131" y="758"/>
                  </a:cubicBezTo>
                  <a:cubicBezTo>
                    <a:pt x="202" y="1000"/>
                    <a:pt x="289" y="1240"/>
                    <a:pt x="423" y="1469"/>
                  </a:cubicBezTo>
                  <a:cubicBezTo>
                    <a:pt x="419" y="1204"/>
                    <a:pt x="364" y="956"/>
                    <a:pt x="297" y="711"/>
                  </a:cubicBezTo>
                  <a:cubicBezTo>
                    <a:pt x="222" y="466"/>
                    <a:pt x="139" y="226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 flipH="1">
              <a:off x="1945044" y="2286862"/>
              <a:ext cx="9021" cy="42730"/>
            </a:xfrm>
            <a:custGeom>
              <a:avLst/>
              <a:gdLst/>
              <a:ahLst/>
              <a:cxnLst/>
              <a:rect l="l" t="t" r="r" b="b"/>
              <a:pathLst>
                <a:path w="171" h="810" extrusionOk="0">
                  <a:moveTo>
                    <a:pt x="84" y="0"/>
                  </a:moveTo>
                  <a:cubicBezTo>
                    <a:pt x="16" y="134"/>
                    <a:pt x="0" y="268"/>
                    <a:pt x="0" y="403"/>
                  </a:cubicBezTo>
                  <a:cubicBezTo>
                    <a:pt x="0" y="541"/>
                    <a:pt x="16" y="675"/>
                    <a:pt x="84" y="809"/>
                  </a:cubicBezTo>
                  <a:cubicBezTo>
                    <a:pt x="155" y="675"/>
                    <a:pt x="171" y="541"/>
                    <a:pt x="171" y="403"/>
                  </a:cubicBezTo>
                  <a:cubicBezTo>
                    <a:pt x="166" y="268"/>
                    <a:pt x="155" y="134"/>
                    <a:pt x="84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 flipH="1">
              <a:off x="1961713" y="2331807"/>
              <a:ext cx="9021" cy="45631"/>
            </a:xfrm>
            <a:custGeom>
              <a:avLst/>
              <a:gdLst/>
              <a:ahLst/>
              <a:cxnLst/>
              <a:rect l="l" t="t" r="r" b="b"/>
              <a:pathLst>
                <a:path w="171" h="865" extrusionOk="0">
                  <a:moveTo>
                    <a:pt x="84" y="1"/>
                  </a:moveTo>
                  <a:cubicBezTo>
                    <a:pt x="17" y="143"/>
                    <a:pt x="1" y="289"/>
                    <a:pt x="1" y="431"/>
                  </a:cubicBezTo>
                  <a:cubicBezTo>
                    <a:pt x="1" y="577"/>
                    <a:pt x="17" y="719"/>
                    <a:pt x="84" y="865"/>
                  </a:cubicBezTo>
                  <a:cubicBezTo>
                    <a:pt x="155" y="719"/>
                    <a:pt x="167" y="577"/>
                    <a:pt x="170" y="431"/>
                  </a:cubicBezTo>
                  <a:cubicBezTo>
                    <a:pt x="167" y="289"/>
                    <a:pt x="155" y="143"/>
                    <a:pt x="84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 flipH="1">
              <a:off x="1925314" y="2258323"/>
              <a:ext cx="13135" cy="30860"/>
            </a:xfrm>
            <a:custGeom>
              <a:avLst/>
              <a:gdLst/>
              <a:ahLst/>
              <a:cxnLst/>
              <a:rect l="l" t="t" r="r" b="b"/>
              <a:pathLst>
                <a:path w="249" h="585" extrusionOk="0">
                  <a:moveTo>
                    <a:pt x="36" y="1"/>
                  </a:moveTo>
                  <a:lnTo>
                    <a:pt x="36" y="1"/>
                  </a:lnTo>
                  <a:cubicBezTo>
                    <a:pt x="1" y="115"/>
                    <a:pt x="17" y="217"/>
                    <a:pt x="44" y="316"/>
                  </a:cubicBezTo>
                  <a:cubicBezTo>
                    <a:pt x="76" y="411"/>
                    <a:pt x="119" y="505"/>
                    <a:pt x="214" y="585"/>
                  </a:cubicBezTo>
                  <a:cubicBezTo>
                    <a:pt x="249" y="467"/>
                    <a:pt x="234" y="363"/>
                    <a:pt x="206" y="265"/>
                  </a:cubicBezTo>
                  <a:cubicBezTo>
                    <a:pt x="174" y="170"/>
                    <a:pt x="131" y="75"/>
                    <a:pt x="36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34"/>
          <p:cNvGrpSpPr/>
          <p:nvPr/>
        </p:nvGrpSpPr>
        <p:grpSpPr>
          <a:xfrm>
            <a:off x="633600" y="2115125"/>
            <a:ext cx="8510400" cy="1625025"/>
            <a:chOff x="314000" y="2020325"/>
            <a:chExt cx="8510400" cy="1625025"/>
          </a:xfrm>
        </p:grpSpPr>
        <p:sp>
          <p:nvSpPr>
            <p:cNvPr id="575" name="Google Shape;575;p34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77" name="Google Shape;577;p34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9" name="Google Shape;579;p34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80" name="Google Shape;580;p34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4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82" name="Google Shape;582;p34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83" name="Google Shape;583;p34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" name="Google Shape;586;p34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7" name="Google Shape;587;p34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9" name="Google Shape;589;p34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4"/>
          <p:cNvSpPr txBox="1">
            <a:spLocks noGrp="1"/>
          </p:cNvSpPr>
          <p:nvPr>
            <p:ph type="ctrTitle"/>
          </p:nvPr>
        </p:nvSpPr>
        <p:spPr>
          <a:xfrm>
            <a:off x="633600" y="2637050"/>
            <a:ext cx="7707993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Literature (Lecturer) Survey</a:t>
            </a:r>
            <a:endParaRPr lang="en-IN" dirty="0"/>
          </a:p>
        </p:txBody>
      </p:sp>
      <p:sp>
        <p:nvSpPr>
          <p:cNvPr id="592" name="Google Shape;592;p34"/>
          <p:cNvSpPr txBox="1">
            <a:spLocks noGrp="1"/>
          </p:cNvSpPr>
          <p:nvPr>
            <p:ph type="title" idx="2"/>
          </p:nvPr>
        </p:nvSpPr>
        <p:spPr>
          <a:xfrm>
            <a:off x="3783712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5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598" name="Google Shape;598;p35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5"/>
          <p:cNvSpPr txBox="1">
            <a:spLocks noGrp="1"/>
          </p:cNvSpPr>
          <p:nvPr>
            <p:ph type="ctrTitle" idx="6"/>
          </p:nvPr>
        </p:nvSpPr>
        <p:spPr>
          <a:xfrm>
            <a:off x="1374925" y="416354"/>
            <a:ext cx="6542948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Algerian" panose="04020705040A02060702" pitchFamily="82" charset="0"/>
              </a:rPr>
              <a:t>SUPER MARKET BILLING SYSTEM</a:t>
            </a:r>
            <a:endParaRPr b="0" dirty="0">
              <a:solidFill>
                <a:schemeClr val="lt1"/>
              </a:solidFill>
            </a:endParaRPr>
          </a:p>
        </p:txBody>
      </p:sp>
      <p:grpSp>
        <p:nvGrpSpPr>
          <p:cNvPr id="610" name="Google Shape;610;p35"/>
          <p:cNvGrpSpPr/>
          <p:nvPr/>
        </p:nvGrpSpPr>
        <p:grpSpPr>
          <a:xfrm>
            <a:off x="1123180" y="3804075"/>
            <a:ext cx="1696520" cy="1114172"/>
            <a:chOff x="1123180" y="3804075"/>
            <a:chExt cx="1696520" cy="1114172"/>
          </a:xfrm>
        </p:grpSpPr>
        <p:sp>
          <p:nvSpPr>
            <p:cNvPr id="611" name="Google Shape;611;p35"/>
            <p:cNvSpPr/>
            <p:nvPr/>
          </p:nvSpPr>
          <p:spPr>
            <a:xfrm flipH="1">
              <a:off x="1123180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35"/>
            <p:cNvGrpSpPr/>
            <p:nvPr/>
          </p:nvGrpSpPr>
          <p:grpSpPr>
            <a:xfrm>
              <a:off x="1507966" y="3804075"/>
              <a:ext cx="489027" cy="957826"/>
              <a:chOff x="6047342" y="3426291"/>
              <a:chExt cx="748663" cy="1466360"/>
            </a:xfrm>
          </p:grpSpPr>
          <p:sp>
            <p:nvSpPr>
              <p:cNvPr id="613" name="Google Shape;613;p35"/>
              <p:cNvSpPr/>
              <p:nvPr/>
            </p:nvSpPr>
            <p:spPr>
              <a:xfrm>
                <a:off x="6047342" y="3437770"/>
                <a:ext cx="423517" cy="145488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5"/>
              <p:cNvSpPr/>
              <p:nvPr/>
            </p:nvSpPr>
            <p:spPr>
              <a:xfrm>
                <a:off x="6171525" y="3426291"/>
                <a:ext cx="175160" cy="41664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6178751" y="3524071"/>
                <a:ext cx="160710" cy="9258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6372488" y="3437770"/>
                <a:ext cx="423517" cy="145488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6496672" y="3426291"/>
                <a:ext cx="175160" cy="41664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5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6503830" y="3524071"/>
                <a:ext cx="160845" cy="9258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35"/>
            <p:cNvGrpSpPr/>
            <p:nvPr/>
          </p:nvGrpSpPr>
          <p:grpSpPr>
            <a:xfrm>
              <a:off x="1372867" y="4107975"/>
              <a:ext cx="1263757" cy="697829"/>
              <a:chOff x="1372875" y="4107975"/>
              <a:chExt cx="1263757" cy="697829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1382730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1939536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1392100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1372875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1392100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" name="Google Shape;637;p35"/>
          <p:cNvGrpSpPr/>
          <p:nvPr/>
        </p:nvGrpSpPr>
        <p:grpSpPr>
          <a:xfrm>
            <a:off x="3724842" y="4107975"/>
            <a:ext cx="1696520" cy="810272"/>
            <a:chOff x="3724842" y="4107975"/>
            <a:chExt cx="1696520" cy="810272"/>
          </a:xfrm>
        </p:grpSpPr>
        <p:grpSp>
          <p:nvGrpSpPr>
            <p:cNvPr id="638" name="Google Shape;638;p35"/>
            <p:cNvGrpSpPr/>
            <p:nvPr/>
          </p:nvGrpSpPr>
          <p:grpSpPr>
            <a:xfrm>
              <a:off x="4611139" y="4209039"/>
              <a:ext cx="484762" cy="520570"/>
              <a:chOff x="5516776" y="4365939"/>
              <a:chExt cx="484762" cy="520570"/>
            </a:xfrm>
          </p:grpSpPr>
          <p:sp>
            <p:nvSpPr>
              <p:cNvPr id="639" name="Google Shape;639;p35"/>
              <p:cNvSpPr/>
              <p:nvPr/>
            </p:nvSpPr>
            <p:spPr>
              <a:xfrm>
                <a:off x="5516776" y="4552586"/>
                <a:ext cx="484762" cy="333923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945" extrusionOk="0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5674521" y="4402674"/>
                <a:ext cx="135928" cy="19549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895" extrusionOk="0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5777433" y="4365939"/>
                <a:ext cx="174552" cy="13438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990" extrusionOk="0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2" name="Google Shape;642;p35"/>
            <p:cNvSpPr/>
            <p:nvPr/>
          </p:nvSpPr>
          <p:spPr>
            <a:xfrm flipH="1">
              <a:off x="3724842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3" name="Google Shape;643;p35"/>
            <p:cNvGrpSpPr/>
            <p:nvPr/>
          </p:nvGrpSpPr>
          <p:grpSpPr>
            <a:xfrm>
              <a:off x="3941222" y="4107975"/>
              <a:ext cx="1263757" cy="697829"/>
              <a:chOff x="3940200" y="4107975"/>
              <a:chExt cx="1263757" cy="697829"/>
            </a:xfrm>
          </p:grpSpPr>
          <p:sp>
            <p:nvSpPr>
              <p:cNvPr id="644" name="Google Shape;644;p35"/>
              <p:cNvSpPr/>
              <p:nvPr/>
            </p:nvSpPr>
            <p:spPr>
              <a:xfrm>
                <a:off x="3950055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4506861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3959425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3940200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3959425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9" name="Google Shape;649;p35"/>
          <p:cNvGrpSpPr/>
          <p:nvPr/>
        </p:nvGrpSpPr>
        <p:grpSpPr>
          <a:xfrm>
            <a:off x="6293188" y="3468871"/>
            <a:ext cx="1696520" cy="1449376"/>
            <a:chOff x="6293188" y="3468871"/>
            <a:chExt cx="1696520" cy="1449376"/>
          </a:xfrm>
        </p:grpSpPr>
        <p:sp>
          <p:nvSpPr>
            <p:cNvPr id="650" name="Google Shape;650;p35"/>
            <p:cNvSpPr/>
            <p:nvPr/>
          </p:nvSpPr>
          <p:spPr>
            <a:xfrm flipH="1">
              <a:off x="6293188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1" name="Google Shape;651;p35"/>
            <p:cNvGrpSpPr/>
            <p:nvPr/>
          </p:nvGrpSpPr>
          <p:grpSpPr>
            <a:xfrm>
              <a:off x="6964858" y="3468871"/>
              <a:ext cx="776072" cy="1286786"/>
              <a:chOff x="6624299" y="3082240"/>
              <a:chExt cx="1183578" cy="1962461"/>
            </a:xfrm>
          </p:grpSpPr>
          <p:grpSp>
            <p:nvGrpSpPr>
              <p:cNvPr id="652" name="Google Shape;652;p35"/>
              <p:cNvGrpSpPr/>
              <p:nvPr/>
            </p:nvGrpSpPr>
            <p:grpSpPr>
              <a:xfrm>
                <a:off x="6887360" y="3082240"/>
                <a:ext cx="739266" cy="1280073"/>
                <a:chOff x="6887360" y="2941940"/>
                <a:chExt cx="739266" cy="1280073"/>
              </a:xfrm>
            </p:grpSpPr>
            <p:sp>
              <p:nvSpPr>
                <p:cNvPr id="653" name="Google Shape;653;p35"/>
                <p:cNvSpPr/>
                <p:nvPr/>
              </p:nvSpPr>
              <p:spPr>
                <a:xfrm>
                  <a:off x="7242421" y="3003260"/>
                  <a:ext cx="200248" cy="121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2422" extrusionOk="0">
                      <a:moveTo>
                        <a:pt x="115" y="1"/>
                      </a:moveTo>
                      <a:lnTo>
                        <a:pt x="1" y="45"/>
                      </a:lnTo>
                      <a:cubicBezTo>
                        <a:pt x="1796" y="4575"/>
                        <a:pt x="1919" y="12341"/>
                        <a:pt x="1919" y="12421"/>
                      </a:cubicBezTo>
                      <a:lnTo>
                        <a:pt x="2041" y="12417"/>
                      </a:lnTo>
                      <a:cubicBezTo>
                        <a:pt x="2041" y="12341"/>
                        <a:pt x="1919" y="4547"/>
                        <a:pt x="1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5"/>
                <p:cNvSpPr/>
                <p:nvPr/>
              </p:nvSpPr>
              <p:spPr>
                <a:xfrm>
                  <a:off x="7422846" y="3619498"/>
                  <a:ext cx="203780" cy="25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" h="2565" extrusionOk="0">
                      <a:moveTo>
                        <a:pt x="1588" y="0"/>
                      </a:moveTo>
                      <a:cubicBezTo>
                        <a:pt x="1537" y="0"/>
                        <a:pt x="1458" y="28"/>
                        <a:pt x="1347" y="90"/>
                      </a:cubicBezTo>
                      <a:cubicBezTo>
                        <a:pt x="163" y="745"/>
                        <a:pt x="1" y="2565"/>
                        <a:pt x="1" y="2565"/>
                      </a:cubicBezTo>
                      <a:cubicBezTo>
                        <a:pt x="1" y="2565"/>
                        <a:pt x="2076" y="0"/>
                        <a:pt x="15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5"/>
                <p:cNvSpPr/>
                <p:nvPr/>
              </p:nvSpPr>
              <p:spPr>
                <a:xfrm>
                  <a:off x="7397338" y="3419253"/>
                  <a:ext cx="202112" cy="23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353" extrusionOk="0">
                      <a:moveTo>
                        <a:pt x="1678" y="0"/>
                      </a:moveTo>
                      <a:cubicBezTo>
                        <a:pt x="1637" y="0"/>
                        <a:pt x="1566" y="28"/>
                        <a:pt x="1460" y="90"/>
                      </a:cubicBezTo>
                      <a:cubicBezTo>
                        <a:pt x="383" y="722"/>
                        <a:pt x="1" y="2352"/>
                        <a:pt x="1" y="2352"/>
                      </a:cubicBezTo>
                      <a:cubicBezTo>
                        <a:pt x="1" y="2352"/>
                        <a:pt x="2060" y="0"/>
                        <a:pt x="16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5"/>
                <p:cNvSpPr/>
                <p:nvPr/>
              </p:nvSpPr>
              <p:spPr>
                <a:xfrm>
                  <a:off x="7374085" y="3226169"/>
                  <a:ext cx="148150" cy="26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2742" extrusionOk="0">
                      <a:moveTo>
                        <a:pt x="1133" y="0"/>
                      </a:moveTo>
                      <a:cubicBezTo>
                        <a:pt x="1085" y="0"/>
                        <a:pt x="1013" y="40"/>
                        <a:pt x="912" y="129"/>
                      </a:cubicBezTo>
                      <a:cubicBezTo>
                        <a:pt x="1" y="922"/>
                        <a:pt x="4" y="2741"/>
                        <a:pt x="4" y="2741"/>
                      </a:cubicBezTo>
                      <a:cubicBezTo>
                        <a:pt x="327" y="2517"/>
                        <a:pt x="1509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5"/>
                <p:cNvSpPr/>
                <p:nvPr/>
              </p:nvSpPr>
              <p:spPr>
                <a:xfrm>
                  <a:off x="7329151" y="3064972"/>
                  <a:ext cx="123426" cy="2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2218" extrusionOk="0">
                      <a:moveTo>
                        <a:pt x="893" y="1"/>
                      </a:moveTo>
                      <a:cubicBezTo>
                        <a:pt x="869" y="1"/>
                        <a:pt x="840" y="9"/>
                        <a:pt x="805" y="27"/>
                      </a:cubicBezTo>
                      <a:cubicBezTo>
                        <a:pt x="226" y="323"/>
                        <a:pt x="0" y="2217"/>
                        <a:pt x="0" y="2217"/>
                      </a:cubicBezTo>
                      <a:cubicBezTo>
                        <a:pt x="275" y="2077"/>
                        <a:pt x="1257" y="1"/>
                        <a:pt x="8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5"/>
                <p:cNvSpPr/>
                <p:nvPr/>
              </p:nvSpPr>
              <p:spPr>
                <a:xfrm>
                  <a:off x="7279998" y="2941940"/>
                  <a:ext cx="85947" cy="17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1748" extrusionOk="0">
                      <a:moveTo>
                        <a:pt x="705" y="1"/>
                      </a:moveTo>
                      <a:cubicBezTo>
                        <a:pt x="668" y="1"/>
                        <a:pt x="605" y="61"/>
                        <a:pt x="514" y="204"/>
                      </a:cubicBezTo>
                      <a:cubicBezTo>
                        <a:pt x="0" y="993"/>
                        <a:pt x="64" y="1747"/>
                        <a:pt x="64" y="1747"/>
                      </a:cubicBezTo>
                      <a:cubicBezTo>
                        <a:pt x="530" y="1252"/>
                        <a:pt x="876" y="1"/>
                        <a:pt x="7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5"/>
                <p:cNvSpPr/>
                <p:nvPr/>
              </p:nvSpPr>
              <p:spPr>
                <a:xfrm>
                  <a:off x="7090939" y="2952144"/>
                  <a:ext cx="162474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914" extrusionOk="0">
                      <a:moveTo>
                        <a:pt x="669" y="1"/>
                      </a:moveTo>
                      <a:cubicBezTo>
                        <a:pt x="0" y="1"/>
                        <a:pt x="1175" y="886"/>
                        <a:pt x="1655" y="913"/>
                      </a:cubicBezTo>
                      <a:cubicBezTo>
                        <a:pt x="1655" y="913"/>
                        <a:pt x="1410" y="25"/>
                        <a:pt x="692" y="1"/>
                      </a:cubicBezTo>
                      <a:cubicBezTo>
                        <a:pt x="684" y="1"/>
                        <a:pt x="677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5"/>
                <p:cNvSpPr/>
                <p:nvPr/>
              </p:nvSpPr>
              <p:spPr>
                <a:xfrm>
                  <a:off x="7089565" y="3107945"/>
                  <a:ext cx="219576" cy="95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974" extrusionOk="0">
                      <a:moveTo>
                        <a:pt x="803" y="1"/>
                      </a:moveTo>
                      <a:cubicBezTo>
                        <a:pt x="757" y="1"/>
                        <a:pt x="711" y="6"/>
                        <a:pt x="666" y="16"/>
                      </a:cubicBezTo>
                      <a:cubicBezTo>
                        <a:pt x="0" y="168"/>
                        <a:pt x="1380" y="974"/>
                        <a:pt x="2155" y="974"/>
                      </a:cubicBezTo>
                      <a:cubicBezTo>
                        <a:pt x="2183" y="974"/>
                        <a:pt x="2211" y="973"/>
                        <a:pt x="2238" y="970"/>
                      </a:cubicBezTo>
                      <a:cubicBezTo>
                        <a:pt x="2238" y="970"/>
                        <a:pt x="1464" y="1"/>
                        <a:pt x="8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5"/>
                <p:cNvSpPr/>
                <p:nvPr/>
              </p:nvSpPr>
              <p:spPr>
                <a:xfrm>
                  <a:off x="7126945" y="3272674"/>
                  <a:ext cx="220851" cy="117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202" extrusionOk="0">
                      <a:moveTo>
                        <a:pt x="752" y="0"/>
                      </a:moveTo>
                      <a:cubicBezTo>
                        <a:pt x="0" y="0"/>
                        <a:pt x="586" y="698"/>
                        <a:pt x="2251" y="1202"/>
                      </a:cubicBezTo>
                      <a:cubicBezTo>
                        <a:pt x="2251" y="1202"/>
                        <a:pt x="1655" y="38"/>
                        <a:pt x="815" y="2"/>
                      </a:cubicBezTo>
                      <a:cubicBezTo>
                        <a:pt x="793" y="1"/>
                        <a:pt x="772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5"/>
                <p:cNvSpPr/>
                <p:nvPr/>
              </p:nvSpPr>
              <p:spPr>
                <a:xfrm>
                  <a:off x="7090350" y="3435147"/>
                  <a:ext cx="295122" cy="1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" h="1417" extrusionOk="0">
                      <a:moveTo>
                        <a:pt x="1029" y="0"/>
                      </a:moveTo>
                      <a:cubicBezTo>
                        <a:pt x="1004" y="0"/>
                        <a:pt x="979" y="1"/>
                        <a:pt x="955" y="3"/>
                      </a:cubicBezTo>
                      <a:cubicBezTo>
                        <a:pt x="0" y="87"/>
                        <a:pt x="1946" y="1258"/>
                        <a:pt x="3007" y="1416"/>
                      </a:cubicBezTo>
                      <a:cubicBezTo>
                        <a:pt x="3007" y="1416"/>
                        <a:pt x="1969" y="0"/>
                        <a:pt x="10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5"/>
                <p:cNvSpPr/>
                <p:nvPr/>
              </p:nvSpPr>
              <p:spPr>
                <a:xfrm>
                  <a:off x="7139209" y="3640984"/>
                  <a:ext cx="271772" cy="13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1403" extrusionOk="0">
                      <a:moveTo>
                        <a:pt x="720" y="1"/>
                      </a:moveTo>
                      <a:cubicBezTo>
                        <a:pt x="0" y="1"/>
                        <a:pt x="1042" y="1000"/>
                        <a:pt x="2770" y="1402"/>
                      </a:cubicBezTo>
                      <a:cubicBezTo>
                        <a:pt x="2770" y="1402"/>
                        <a:pt x="1790" y="123"/>
                        <a:pt x="843" y="9"/>
                      </a:cubicBezTo>
                      <a:cubicBezTo>
                        <a:pt x="798" y="4"/>
                        <a:pt x="756" y="1"/>
                        <a:pt x="7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5"/>
                <p:cNvSpPr/>
                <p:nvPr/>
              </p:nvSpPr>
              <p:spPr>
                <a:xfrm>
                  <a:off x="6887360" y="3373925"/>
                  <a:ext cx="447393" cy="58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0" h="5964" extrusionOk="0">
                      <a:moveTo>
                        <a:pt x="1" y="773"/>
                      </a:moveTo>
                      <a:lnTo>
                        <a:pt x="1" y="773"/>
                      </a:lnTo>
                      <a:cubicBezTo>
                        <a:pt x="530" y="2738"/>
                        <a:pt x="3446" y="5659"/>
                        <a:pt x="3387" y="5840"/>
                      </a:cubicBezTo>
                      <a:lnTo>
                        <a:pt x="4106" y="5916"/>
                      </a:lnTo>
                      <a:lnTo>
                        <a:pt x="4106" y="5916"/>
                      </a:lnTo>
                      <a:cubicBezTo>
                        <a:pt x="3842" y="5446"/>
                        <a:pt x="1656" y="1625"/>
                        <a:pt x="1" y="773"/>
                      </a:cubicBezTo>
                      <a:close/>
                      <a:moveTo>
                        <a:pt x="4106" y="5916"/>
                      </a:moveTo>
                      <a:cubicBezTo>
                        <a:pt x="4124" y="5947"/>
                        <a:pt x="4133" y="5964"/>
                        <a:pt x="4133" y="5964"/>
                      </a:cubicBezTo>
                      <a:cubicBezTo>
                        <a:pt x="4133" y="5964"/>
                        <a:pt x="4125" y="5947"/>
                        <a:pt x="4109" y="5916"/>
                      </a:cubicBezTo>
                      <a:lnTo>
                        <a:pt x="4109" y="5916"/>
                      </a:lnTo>
                      <a:lnTo>
                        <a:pt x="4106" y="5916"/>
                      </a:lnTo>
                      <a:close/>
                      <a:moveTo>
                        <a:pt x="1461" y="0"/>
                      </a:moveTo>
                      <a:lnTo>
                        <a:pt x="1461" y="0"/>
                      </a:lnTo>
                      <a:cubicBezTo>
                        <a:pt x="1699" y="1151"/>
                        <a:pt x="3857" y="5419"/>
                        <a:pt x="4109" y="5916"/>
                      </a:cubicBezTo>
                      <a:lnTo>
                        <a:pt x="4109" y="5916"/>
                      </a:lnTo>
                      <a:lnTo>
                        <a:pt x="4559" y="5964"/>
                      </a:lnTo>
                      <a:cubicBezTo>
                        <a:pt x="4559" y="5964"/>
                        <a:pt x="3099" y="1228"/>
                        <a:pt x="14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5" name="Google Shape;665;p35"/>
              <p:cNvGrpSpPr/>
              <p:nvPr/>
            </p:nvGrpSpPr>
            <p:grpSpPr>
              <a:xfrm>
                <a:off x="6624299" y="3909024"/>
                <a:ext cx="1183578" cy="1135677"/>
                <a:chOff x="6624299" y="3768724"/>
                <a:chExt cx="1183578" cy="1135677"/>
              </a:xfrm>
            </p:grpSpPr>
            <p:sp>
              <p:nvSpPr>
                <p:cNvPr id="666" name="Google Shape;666;p35"/>
                <p:cNvSpPr/>
                <p:nvPr/>
              </p:nvSpPr>
              <p:spPr>
                <a:xfrm>
                  <a:off x="6624299" y="3768724"/>
                  <a:ext cx="1183578" cy="1135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8" h="16818" extrusionOk="0">
                      <a:moveTo>
                        <a:pt x="6461" y="1"/>
                      </a:moveTo>
                      <a:lnTo>
                        <a:pt x="6181" y="995"/>
                      </a:lnTo>
                      <a:cubicBezTo>
                        <a:pt x="3904" y="1986"/>
                        <a:pt x="379" y="8178"/>
                        <a:pt x="0" y="15230"/>
                      </a:cubicBezTo>
                      <a:cubicBezTo>
                        <a:pt x="2013" y="15905"/>
                        <a:pt x="8158" y="16552"/>
                        <a:pt x="8588" y="16552"/>
                      </a:cubicBezTo>
                      <a:cubicBezTo>
                        <a:pt x="8588" y="16552"/>
                        <a:pt x="9016" y="16817"/>
                        <a:pt x="10035" y="16817"/>
                      </a:cubicBezTo>
                      <a:cubicBezTo>
                        <a:pt x="10544" y="16817"/>
                        <a:pt x="11201" y="16751"/>
                        <a:pt x="12025" y="16552"/>
                      </a:cubicBezTo>
                      <a:cubicBezTo>
                        <a:pt x="16197" y="13758"/>
                        <a:pt x="16927" y="4369"/>
                        <a:pt x="16927" y="4369"/>
                      </a:cubicBezTo>
                      <a:lnTo>
                        <a:pt x="17527" y="3265"/>
                      </a:lnTo>
                      <a:lnTo>
                        <a:pt x="646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5"/>
                <p:cNvSpPr/>
                <p:nvPr/>
              </p:nvSpPr>
              <p:spPr>
                <a:xfrm>
                  <a:off x="7041621" y="3835914"/>
                  <a:ext cx="740344" cy="106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4" h="15818" extrusionOk="0">
                      <a:moveTo>
                        <a:pt x="1" y="0"/>
                      </a:moveTo>
                      <a:lnTo>
                        <a:pt x="2672" y="880"/>
                      </a:lnTo>
                      <a:lnTo>
                        <a:pt x="5352" y="1753"/>
                      </a:lnTo>
                      <a:cubicBezTo>
                        <a:pt x="7079" y="2312"/>
                        <a:pt x="8810" y="2855"/>
                        <a:pt x="10537" y="3403"/>
                      </a:cubicBezTo>
                      <a:lnTo>
                        <a:pt x="10537" y="3403"/>
                      </a:lnTo>
                      <a:cubicBezTo>
                        <a:pt x="9540" y="4087"/>
                        <a:pt x="8613" y="4859"/>
                        <a:pt x="7744" y="5699"/>
                      </a:cubicBezTo>
                      <a:cubicBezTo>
                        <a:pt x="6832" y="6579"/>
                        <a:pt x="5987" y="7538"/>
                        <a:pt x="5277" y="8596"/>
                      </a:cubicBezTo>
                      <a:cubicBezTo>
                        <a:pt x="4922" y="9124"/>
                        <a:pt x="4614" y="9685"/>
                        <a:pt x="4354" y="10265"/>
                      </a:cubicBezTo>
                      <a:cubicBezTo>
                        <a:pt x="4089" y="10845"/>
                        <a:pt x="3876" y="11449"/>
                        <a:pt x="3754" y="12073"/>
                      </a:cubicBezTo>
                      <a:cubicBezTo>
                        <a:pt x="3623" y="12696"/>
                        <a:pt x="3576" y="13335"/>
                        <a:pt x="3623" y="13971"/>
                      </a:cubicBezTo>
                      <a:cubicBezTo>
                        <a:pt x="3679" y="14606"/>
                        <a:pt x="3825" y="15226"/>
                        <a:pt x="4046" y="15818"/>
                      </a:cubicBezTo>
                      <a:cubicBezTo>
                        <a:pt x="3845" y="15218"/>
                        <a:pt x="3714" y="14598"/>
                        <a:pt x="3679" y="13967"/>
                      </a:cubicBezTo>
                      <a:cubicBezTo>
                        <a:pt x="3652" y="13335"/>
                        <a:pt x="3723" y="12708"/>
                        <a:pt x="3856" y="12096"/>
                      </a:cubicBezTo>
                      <a:cubicBezTo>
                        <a:pt x="3987" y="11481"/>
                        <a:pt x="4212" y="10889"/>
                        <a:pt x="4476" y="10321"/>
                      </a:cubicBezTo>
                      <a:cubicBezTo>
                        <a:pt x="4745" y="9752"/>
                        <a:pt x="5060" y="9208"/>
                        <a:pt x="5419" y="8690"/>
                      </a:cubicBezTo>
                      <a:cubicBezTo>
                        <a:pt x="6126" y="7649"/>
                        <a:pt x="6967" y="6701"/>
                        <a:pt x="7874" y="5833"/>
                      </a:cubicBezTo>
                      <a:cubicBezTo>
                        <a:pt x="8332" y="5399"/>
                        <a:pt x="8805" y="4984"/>
                        <a:pt x="9295" y="4586"/>
                      </a:cubicBezTo>
                      <a:cubicBezTo>
                        <a:pt x="9780" y="4188"/>
                        <a:pt x="10282" y="3800"/>
                        <a:pt x="10803" y="3454"/>
                      </a:cubicBezTo>
                      <a:lnTo>
                        <a:pt x="10964" y="3343"/>
                      </a:lnTo>
                      <a:lnTo>
                        <a:pt x="10779" y="3284"/>
                      </a:lnTo>
                      <a:cubicBezTo>
                        <a:pt x="8983" y="2727"/>
                        <a:pt x="7191" y="2163"/>
                        <a:pt x="5396" y="1622"/>
                      </a:cubicBezTo>
                      <a:lnTo>
                        <a:pt x="2700" y="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A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5"/>
                <p:cNvSpPr/>
                <p:nvPr/>
              </p:nvSpPr>
              <p:spPr>
                <a:xfrm>
                  <a:off x="6946271" y="3962191"/>
                  <a:ext cx="539120" cy="246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4" h="3652" extrusionOk="0">
                      <a:moveTo>
                        <a:pt x="722" y="1"/>
                      </a:moveTo>
                      <a:lnTo>
                        <a:pt x="0" y="1287"/>
                      </a:lnTo>
                      <a:lnTo>
                        <a:pt x="6788" y="3651"/>
                      </a:lnTo>
                      <a:lnTo>
                        <a:pt x="7984" y="2176"/>
                      </a:lnTo>
                      <a:lnTo>
                        <a:pt x="7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9" name="Google Shape;669;p35"/>
            <p:cNvGrpSpPr/>
            <p:nvPr/>
          </p:nvGrpSpPr>
          <p:grpSpPr>
            <a:xfrm>
              <a:off x="6509570" y="4107975"/>
              <a:ext cx="1263757" cy="697829"/>
              <a:chOff x="6523650" y="4107975"/>
              <a:chExt cx="1263757" cy="697829"/>
            </a:xfrm>
          </p:grpSpPr>
          <p:sp>
            <p:nvSpPr>
              <p:cNvPr id="670" name="Google Shape;670;p35"/>
              <p:cNvSpPr/>
              <p:nvPr/>
            </p:nvSpPr>
            <p:spPr>
              <a:xfrm>
                <a:off x="6533505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090311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6542875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523650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542875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263565" y="1927318"/>
            <a:ext cx="7931399" cy="145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review of current academic and industry perspectives highlights several key points: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Transformation in Retail: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Studies indicate that shifting from manual, desktop-based billing methods to integrated web applications significantly reduces errors and accelerates transaction times.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Authentication and Security: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Research emphasizes the importance of robust user management systems that protect sensitive data while offering a smooth customer experience.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5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598" name="Google Shape;598;p35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5"/>
          <p:cNvSpPr txBox="1">
            <a:spLocks noGrp="1"/>
          </p:cNvSpPr>
          <p:nvPr>
            <p:ph type="ctrTitle" idx="6"/>
          </p:nvPr>
        </p:nvSpPr>
        <p:spPr>
          <a:xfrm>
            <a:off x="1374925" y="416354"/>
            <a:ext cx="6542948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Algerian" panose="04020705040A02060702" pitchFamily="82" charset="0"/>
              </a:rPr>
              <a:t>SUPER MARKET BILLING SYSTEM</a:t>
            </a:r>
            <a:endParaRPr b="0" dirty="0">
              <a:solidFill>
                <a:schemeClr val="lt1"/>
              </a:solidFill>
            </a:endParaRPr>
          </a:p>
        </p:txBody>
      </p:sp>
      <p:grpSp>
        <p:nvGrpSpPr>
          <p:cNvPr id="610" name="Google Shape;610;p35"/>
          <p:cNvGrpSpPr/>
          <p:nvPr/>
        </p:nvGrpSpPr>
        <p:grpSpPr>
          <a:xfrm>
            <a:off x="1123180" y="3804075"/>
            <a:ext cx="1696520" cy="1114172"/>
            <a:chOff x="1123180" y="3804075"/>
            <a:chExt cx="1696520" cy="1114172"/>
          </a:xfrm>
        </p:grpSpPr>
        <p:sp>
          <p:nvSpPr>
            <p:cNvPr id="611" name="Google Shape;611;p35"/>
            <p:cNvSpPr/>
            <p:nvPr/>
          </p:nvSpPr>
          <p:spPr>
            <a:xfrm flipH="1">
              <a:off x="1123180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35"/>
            <p:cNvGrpSpPr/>
            <p:nvPr/>
          </p:nvGrpSpPr>
          <p:grpSpPr>
            <a:xfrm>
              <a:off x="1507966" y="3804075"/>
              <a:ext cx="489027" cy="957826"/>
              <a:chOff x="6047342" y="3426291"/>
              <a:chExt cx="748663" cy="1466360"/>
            </a:xfrm>
          </p:grpSpPr>
          <p:sp>
            <p:nvSpPr>
              <p:cNvPr id="613" name="Google Shape;613;p35"/>
              <p:cNvSpPr/>
              <p:nvPr/>
            </p:nvSpPr>
            <p:spPr>
              <a:xfrm>
                <a:off x="6047342" y="3437770"/>
                <a:ext cx="423517" cy="145488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5"/>
              <p:cNvSpPr/>
              <p:nvPr/>
            </p:nvSpPr>
            <p:spPr>
              <a:xfrm>
                <a:off x="6171525" y="3426291"/>
                <a:ext cx="175160" cy="41664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6178751" y="3524071"/>
                <a:ext cx="160710" cy="9258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6372488" y="3437770"/>
                <a:ext cx="423517" cy="145488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6496672" y="3426291"/>
                <a:ext cx="175160" cy="41664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5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6503830" y="3524071"/>
                <a:ext cx="160845" cy="9258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35"/>
            <p:cNvGrpSpPr/>
            <p:nvPr/>
          </p:nvGrpSpPr>
          <p:grpSpPr>
            <a:xfrm>
              <a:off x="1372867" y="4107975"/>
              <a:ext cx="1263757" cy="697829"/>
              <a:chOff x="1372875" y="4107975"/>
              <a:chExt cx="1263757" cy="697829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1382730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1939536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1392100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1372875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1392100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" name="Google Shape;637;p35"/>
          <p:cNvGrpSpPr/>
          <p:nvPr/>
        </p:nvGrpSpPr>
        <p:grpSpPr>
          <a:xfrm>
            <a:off x="3724842" y="4107975"/>
            <a:ext cx="1696520" cy="810272"/>
            <a:chOff x="3724842" y="4107975"/>
            <a:chExt cx="1696520" cy="810272"/>
          </a:xfrm>
        </p:grpSpPr>
        <p:grpSp>
          <p:nvGrpSpPr>
            <p:cNvPr id="638" name="Google Shape;638;p35"/>
            <p:cNvGrpSpPr/>
            <p:nvPr/>
          </p:nvGrpSpPr>
          <p:grpSpPr>
            <a:xfrm>
              <a:off x="4611139" y="4209039"/>
              <a:ext cx="484762" cy="520570"/>
              <a:chOff x="5516776" y="4365939"/>
              <a:chExt cx="484762" cy="520570"/>
            </a:xfrm>
          </p:grpSpPr>
          <p:sp>
            <p:nvSpPr>
              <p:cNvPr id="639" name="Google Shape;639;p35"/>
              <p:cNvSpPr/>
              <p:nvPr/>
            </p:nvSpPr>
            <p:spPr>
              <a:xfrm>
                <a:off x="5516776" y="4552586"/>
                <a:ext cx="484762" cy="333923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945" extrusionOk="0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5674521" y="4402674"/>
                <a:ext cx="135928" cy="19549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895" extrusionOk="0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5777433" y="4365939"/>
                <a:ext cx="174552" cy="13438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990" extrusionOk="0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2" name="Google Shape;642;p35"/>
            <p:cNvSpPr/>
            <p:nvPr/>
          </p:nvSpPr>
          <p:spPr>
            <a:xfrm flipH="1">
              <a:off x="3724842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3" name="Google Shape;643;p35"/>
            <p:cNvGrpSpPr/>
            <p:nvPr/>
          </p:nvGrpSpPr>
          <p:grpSpPr>
            <a:xfrm>
              <a:off x="3941222" y="4107975"/>
              <a:ext cx="1263757" cy="697829"/>
              <a:chOff x="3940200" y="4107975"/>
              <a:chExt cx="1263757" cy="697829"/>
            </a:xfrm>
          </p:grpSpPr>
          <p:sp>
            <p:nvSpPr>
              <p:cNvPr id="644" name="Google Shape;644;p35"/>
              <p:cNvSpPr/>
              <p:nvPr/>
            </p:nvSpPr>
            <p:spPr>
              <a:xfrm>
                <a:off x="3950055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4506861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3959425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3940200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3959425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9" name="Google Shape;649;p35"/>
          <p:cNvGrpSpPr/>
          <p:nvPr/>
        </p:nvGrpSpPr>
        <p:grpSpPr>
          <a:xfrm>
            <a:off x="6293188" y="3468871"/>
            <a:ext cx="1696520" cy="1449376"/>
            <a:chOff x="6293188" y="3468871"/>
            <a:chExt cx="1696520" cy="1449376"/>
          </a:xfrm>
        </p:grpSpPr>
        <p:sp>
          <p:nvSpPr>
            <p:cNvPr id="650" name="Google Shape;650;p35"/>
            <p:cNvSpPr/>
            <p:nvPr/>
          </p:nvSpPr>
          <p:spPr>
            <a:xfrm flipH="1">
              <a:off x="6293188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1" name="Google Shape;651;p35"/>
            <p:cNvGrpSpPr/>
            <p:nvPr/>
          </p:nvGrpSpPr>
          <p:grpSpPr>
            <a:xfrm>
              <a:off x="6964858" y="3468871"/>
              <a:ext cx="776072" cy="1286786"/>
              <a:chOff x="6624299" y="3082240"/>
              <a:chExt cx="1183578" cy="1962461"/>
            </a:xfrm>
          </p:grpSpPr>
          <p:grpSp>
            <p:nvGrpSpPr>
              <p:cNvPr id="652" name="Google Shape;652;p35"/>
              <p:cNvGrpSpPr/>
              <p:nvPr/>
            </p:nvGrpSpPr>
            <p:grpSpPr>
              <a:xfrm>
                <a:off x="6887360" y="3082240"/>
                <a:ext cx="739266" cy="1280073"/>
                <a:chOff x="6887360" y="2941940"/>
                <a:chExt cx="739266" cy="1280073"/>
              </a:xfrm>
            </p:grpSpPr>
            <p:sp>
              <p:nvSpPr>
                <p:cNvPr id="653" name="Google Shape;653;p35"/>
                <p:cNvSpPr/>
                <p:nvPr/>
              </p:nvSpPr>
              <p:spPr>
                <a:xfrm>
                  <a:off x="7242421" y="3003260"/>
                  <a:ext cx="200248" cy="121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2422" extrusionOk="0">
                      <a:moveTo>
                        <a:pt x="115" y="1"/>
                      </a:moveTo>
                      <a:lnTo>
                        <a:pt x="1" y="45"/>
                      </a:lnTo>
                      <a:cubicBezTo>
                        <a:pt x="1796" y="4575"/>
                        <a:pt x="1919" y="12341"/>
                        <a:pt x="1919" y="12421"/>
                      </a:cubicBezTo>
                      <a:lnTo>
                        <a:pt x="2041" y="12417"/>
                      </a:lnTo>
                      <a:cubicBezTo>
                        <a:pt x="2041" y="12341"/>
                        <a:pt x="1919" y="4547"/>
                        <a:pt x="1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5"/>
                <p:cNvSpPr/>
                <p:nvPr/>
              </p:nvSpPr>
              <p:spPr>
                <a:xfrm>
                  <a:off x="7422846" y="3619498"/>
                  <a:ext cx="203780" cy="25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" h="2565" extrusionOk="0">
                      <a:moveTo>
                        <a:pt x="1588" y="0"/>
                      </a:moveTo>
                      <a:cubicBezTo>
                        <a:pt x="1537" y="0"/>
                        <a:pt x="1458" y="28"/>
                        <a:pt x="1347" y="90"/>
                      </a:cubicBezTo>
                      <a:cubicBezTo>
                        <a:pt x="163" y="745"/>
                        <a:pt x="1" y="2565"/>
                        <a:pt x="1" y="2565"/>
                      </a:cubicBezTo>
                      <a:cubicBezTo>
                        <a:pt x="1" y="2565"/>
                        <a:pt x="2076" y="0"/>
                        <a:pt x="15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5"/>
                <p:cNvSpPr/>
                <p:nvPr/>
              </p:nvSpPr>
              <p:spPr>
                <a:xfrm>
                  <a:off x="7397338" y="3419253"/>
                  <a:ext cx="202112" cy="23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353" extrusionOk="0">
                      <a:moveTo>
                        <a:pt x="1678" y="0"/>
                      </a:moveTo>
                      <a:cubicBezTo>
                        <a:pt x="1637" y="0"/>
                        <a:pt x="1566" y="28"/>
                        <a:pt x="1460" y="90"/>
                      </a:cubicBezTo>
                      <a:cubicBezTo>
                        <a:pt x="383" y="722"/>
                        <a:pt x="1" y="2352"/>
                        <a:pt x="1" y="2352"/>
                      </a:cubicBezTo>
                      <a:cubicBezTo>
                        <a:pt x="1" y="2352"/>
                        <a:pt x="2060" y="0"/>
                        <a:pt x="16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5"/>
                <p:cNvSpPr/>
                <p:nvPr/>
              </p:nvSpPr>
              <p:spPr>
                <a:xfrm>
                  <a:off x="7374085" y="3226169"/>
                  <a:ext cx="148150" cy="26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2742" extrusionOk="0">
                      <a:moveTo>
                        <a:pt x="1133" y="0"/>
                      </a:moveTo>
                      <a:cubicBezTo>
                        <a:pt x="1085" y="0"/>
                        <a:pt x="1013" y="40"/>
                        <a:pt x="912" y="129"/>
                      </a:cubicBezTo>
                      <a:cubicBezTo>
                        <a:pt x="1" y="922"/>
                        <a:pt x="4" y="2741"/>
                        <a:pt x="4" y="2741"/>
                      </a:cubicBezTo>
                      <a:cubicBezTo>
                        <a:pt x="327" y="2517"/>
                        <a:pt x="1509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5"/>
                <p:cNvSpPr/>
                <p:nvPr/>
              </p:nvSpPr>
              <p:spPr>
                <a:xfrm>
                  <a:off x="7329151" y="3064972"/>
                  <a:ext cx="123426" cy="2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2218" extrusionOk="0">
                      <a:moveTo>
                        <a:pt x="893" y="1"/>
                      </a:moveTo>
                      <a:cubicBezTo>
                        <a:pt x="869" y="1"/>
                        <a:pt x="840" y="9"/>
                        <a:pt x="805" y="27"/>
                      </a:cubicBezTo>
                      <a:cubicBezTo>
                        <a:pt x="226" y="323"/>
                        <a:pt x="0" y="2217"/>
                        <a:pt x="0" y="2217"/>
                      </a:cubicBezTo>
                      <a:cubicBezTo>
                        <a:pt x="275" y="2077"/>
                        <a:pt x="1257" y="1"/>
                        <a:pt x="8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5"/>
                <p:cNvSpPr/>
                <p:nvPr/>
              </p:nvSpPr>
              <p:spPr>
                <a:xfrm>
                  <a:off x="7279998" y="2941940"/>
                  <a:ext cx="85947" cy="17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1748" extrusionOk="0">
                      <a:moveTo>
                        <a:pt x="705" y="1"/>
                      </a:moveTo>
                      <a:cubicBezTo>
                        <a:pt x="668" y="1"/>
                        <a:pt x="605" y="61"/>
                        <a:pt x="514" y="204"/>
                      </a:cubicBezTo>
                      <a:cubicBezTo>
                        <a:pt x="0" y="993"/>
                        <a:pt x="64" y="1747"/>
                        <a:pt x="64" y="1747"/>
                      </a:cubicBezTo>
                      <a:cubicBezTo>
                        <a:pt x="530" y="1252"/>
                        <a:pt x="876" y="1"/>
                        <a:pt x="7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5"/>
                <p:cNvSpPr/>
                <p:nvPr/>
              </p:nvSpPr>
              <p:spPr>
                <a:xfrm>
                  <a:off x="7090939" y="2952144"/>
                  <a:ext cx="162474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914" extrusionOk="0">
                      <a:moveTo>
                        <a:pt x="669" y="1"/>
                      </a:moveTo>
                      <a:cubicBezTo>
                        <a:pt x="0" y="1"/>
                        <a:pt x="1175" y="886"/>
                        <a:pt x="1655" y="913"/>
                      </a:cubicBezTo>
                      <a:cubicBezTo>
                        <a:pt x="1655" y="913"/>
                        <a:pt x="1410" y="25"/>
                        <a:pt x="692" y="1"/>
                      </a:cubicBezTo>
                      <a:cubicBezTo>
                        <a:pt x="684" y="1"/>
                        <a:pt x="677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5"/>
                <p:cNvSpPr/>
                <p:nvPr/>
              </p:nvSpPr>
              <p:spPr>
                <a:xfrm>
                  <a:off x="7089565" y="3107945"/>
                  <a:ext cx="219576" cy="95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974" extrusionOk="0">
                      <a:moveTo>
                        <a:pt x="803" y="1"/>
                      </a:moveTo>
                      <a:cubicBezTo>
                        <a:pt x="757" y="1"/>
                        <a:pt x="711" y="6"/>
                        <a:pt x="666" y="16"/>
                      </a:cubicBezTo>
                      <a:cubicBezTo>
                        <a:pt x="0" y="168"/>
                        <a:pt x="1380" y="974"/>
                        <a:pt x="2155" y="974"/>
                      </a:cubicBezTo>
                      <a:cubicBezTo>
                        <a:pt x="2183" y="974"/>
                        <a:pt x="2211" y="973"/>
                        <a:pt x="2238" y="970"/>
                      </a:cubicBezTo>
                      <a:cubicBezTo>
                        <a:pt x="2238" y="970"/>
                        <a:pt x="1464" y="1"/>
                        <a:pt x="8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5"/>
                <p:cNvSpPr/>
                <p:nvPr/>
              </p:nvSpPr>
              <p:spPr>
                <a:xfrm>
                  <a:off x="7126945" y="3272674"/>
                  <a:ext cx="220851" cy="117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202" extrusionOk="0">
                      <a:moveTo>
                        <a:pt x="752" y="0"/>
                      </a:moveTo>
                      <a:cubicBezTo>
                        <a:pt x="0" y="0"/>
                        <a:pt x="586" y="698"/>
                        <a:pt x="2251" y="1202"/>
                      </a:cubicBezTo>
                      <a:cubicBezTo>
                        <a:pt x="2251" y="1202"/>
                        <a:pt x="1655" y="38"/>
                        <a:pt x="815" y="2"/>
                      </a:cubicBezTo>
                      <a:cubicBezTo>
                        <a:pt x="793" y="1"/>
                        <a:pt x="772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5"/>
                <p:cNvSpPr/>
                <p:nvPr/>
              </p:nvSpPr>
              <p:spPr>
                <a:xfrm>
                  <a:off x="7090350" y="3435147"/>
                  <a:ext cx="295122" cy="1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" h="1417" extrusionOk="0">
                      <a:moveTo>
                        <a:pt x="1029" y="0"/>
                      </a:moveTo>
                      <a:cubicBezTo>
                        <a:pt x="1004" y="0"/>
                        <a:pt x="979" y="1"/>
                        <a:pt x="955" y="3"/>
                      </a:cubicBezTo>
                      <a:cubicBezTo>
                        <a:pt x="0" y="87"/>
                        <a:pt x="1946" y="1258"/>
                        <a:pt x="3007" y="1416"/>
                      </a:cubicBezTo>
                      <a:cubicBezTo>
                        <a:pt x="3007" y="1416"/>
                        <a:pt x="1969" y="0"/>
                        <a:pt x="10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5"/>
                <p:cNvSpPr/>
                <p:nvPr/>
              </p:nvSpPr>
              <p:spPr>
                <a:xfrm>
                  <a:off x="7139209" y="3640984"/>
                  <a:ext cx="271772" cy="13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1403" extrusionOk="0">
                      <a:moveTo>
                        <a:pt x="720" y="1"/>
                      </a:moveTo>
                      <a:cubicBezTo>
                        <a:pt x="0" y="1"/>
                        <a:pt x="1042" y="1000"/>
                        <a:pt x="2770" y="1402"/>
                      </a:cubicBezTo>
                      <a:cubicBezTo>
                        <a:pt x="2770" y="1402"/>
                        <a:pt x="1790" y="123"/>
                        <a:pt x="843" y="9"/>
                      </a:cubicBezTo>
                      <a:cubicBezTo>
                        <a:pt x="798" y="4"/>
                        <a:pt x="756" y="1"/>
                        <a:pt x="7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5"/>
                <p:cNvSpPr/>
                <p:nvPr/>
              </p:nvSpPr>
              <p:spPr>
                <a:xfrm>
                  <a:off x="6887360" y="3373925"/>
                  <a:ext cx="447393" cy="58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0" h="5964" extrusionOk="0">
                      <a:moveTo>
                        <a:pt x="1" y="773"/>
                      </a:moveTo>
                      <a:lnTo>
                        <a:pt x="1" y="773"/>
                      </a:lnTo>
                      <a:cubicBezTo>
                        <a:pt x="530" y="2738"/>
                        <a:pt x="3446" y="5659"/>
                        <a:pt x="3387" y="5840"/>
                      </a:cubicBezTo>
                      <a:lnTo>
                        <a:pt x="4106" y="5916"/>
                      </a:lnTo>
                      <a:lnTo>
                        <a:pt x="4106" y="5916"/>
                      </a:lnTo>
                      <a:cubicBezTo>
                        <a:pt x="3842" y="5446"/>
                        <a:pt x="1656" y="1625"/>
                        <a:pt x="1" y="773"/>
                      </a:cubicBezTo>
                      <a:close/>
                      <a:moveTo>
                        <a:pt x="4106" y="5916"/>
                      </a:moveTo>
                      <a:cubicBezTo>
                        <a:pt x="4124" y="5947"/>
                        <a:pt x="4133" y="5964"/>
                        <a:pt x="4133" y="5964"/>
                      </a:cubicBezTo>
                      <a:cubicBezTo>
                        <a:pt x="4133" y="5964"/>
                        <a:pt x="4125" y="5947"/>
                        <a:pt x="4109" y="5916"/>
                      </a:cubicBezTo>
                      <a:lnTo>
                        <a:pt x="4109" y="5916"/>
                      </a:lnTo>
                      <a:lnTo>
                        <a:pt x="4106" y="5916"/>
                      </a:lnTo>
                      <a:close/>
                      <a:moveTo>
                        <a:pt x="1461" y="0"/>
                      </a:moveTo>
                      <a:lnTo>
                        <a:pt x="1461" y="0"/>
                      </a:lnTo>
                      <a:cubicBezTo>
                        <a:pt x="1699" y="1151"/>
                        <a:pt x="3857" y="5419"/>
                        <a:pt x="4109" y="5916"/>
                      </a:cubicBezTo>
                      <a:lnTo>
                        <a:pt x="4109" y="5916"/>
                      </a:lnTo>
                      <a:lnTo>
                        <a:pt x="4559" y="5964"/>
                      </a:lnTo>
                      <a:cubicBezTo>
                        <a:pt x="4559" y="5964"/>
                        <a:pt x="3099" y="1228"/>
                        <a:pt x="14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5" name="Google Shape;665;p35"/>
              <p:cNvGrpSpPr/>
              <p:nvPr/>
            </p:nvGrpSpPr>
            <p:grpSpPr>
              <a:xfrm>
                <a:off x="6624299" y="3909024"/>
                <a:ext cx="1183578" cy="1135677"/>
                <a:chOff x="6624299" y="3768724"/>
                <a:chExt cx="1183578" cy="1135677"/>
              </a:xfrm>
            </p:grpSpPr>
            <p:sp>
              <p:nvSpPr>
                <p:cNvPr id="666" name="Google Shape;666;p35"/>
                <p:cNvSpPr/>
                <p:nvPr/>
              </p:nvSpPr>
              <p:spPr>
                <a:xfrm>
                  <a:off x="6624299" y="3768724"/>
                  <a:ext cx="1183578" cy="1135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8" h="16818" extrusionOk="0">
                      <a:moveTo>
                        <a:pt x="6461" y="1"/>
                      </a:moveTo>
                      <a:lnTo>
                        <a:pt x="6181" y="995"/>
                      </a:lnTo>
                      <a:cubicBezTo>
                        <a:pt x="3904" y="1986"/>
                        <a:pt x="379" y="8178"/>
                        <a:pt x="0" y="15230"/>
                      </a:cubicBezTo>
                      <a:cubicBezTo>
                        <a:pt x="2013" y="15905"/>
                        <a:pt x="8158" y="16552"/>
                        <a:pt x="8588" y="16552"/>
                      </a:cubicBezTo>
                      <a:cubicBezTo>
                        <a:pt x="8588" y="16552"/>
                        <a:pt x="9016" y="16817"/>
                        <a:pt x="10035" y="16817"/>
                      </a:cubicBezTo>
                      <a:cubicBezTo>
                        <a:pt x="10544" y="16817"/>
                        <a:pt x="11201" y="16751"/>
                        <a:pt x="12025" y="16552"/>
                      </a:cubicBezTo>
                      <a:cubicBezTo>
                        <a:pt x="16197" y="13758"/>
                        <a:pt x="16927" y="4369"/>
                        <a:pt x="16927" y="4369"/>
                      </a:cubicBezTo>
                      <a:lnTo>
                        <a:pt x="17527" y="3265"/>
                      </a:lnTo>
                      <a:lnTo>
                        <a:pt x="646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5"/>
                <p:cNvSpPr/>
                <p:nvPr/>
              </p:nvSpPr>
              <p:spPr>
                <a:xfrm>
                  <a:off x="7041621" y="3835914"/>
                  <a:ext cx="740344" cy="106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4" h="15818" extrusionOk="0">
                      <a:moveTo>
                        <a:pt x="1" y="0"/>
                      </a:moveTo>
                      <a:lnTo>
                        <a:pt x="2672" y="880"/>
                      </a:lnTo>
                      <a:lnTo>
                        <a:pt x="5352" y="1753"/>
                      </a:lnTo>
                      <a:cubicBezTo>
                        <a:pt x="7079" y="2312"/>
                        <a:pt x="8810" y="2855"/>
                        <a:pt x="10537" y="3403"/>
                      </a:cubicBezTo>
                      <a:lnTo>
                        <a:pt x="10537" y="3403"/>
                      </a:lnTo>
                      <a:cubicBezTo>
                        <a:pt x="9540" y="4087"/>
                        <a:pt x="8613" y="4859"/>
                        <a:pt x="7744" y="5699"/>
                      </a:cubicBezTo>
                      <a:cubicBezTo>
                        <a:pt x="6832" y="6579"/>
                        <a:pt x="5987" y="7538"/>
                        <a:pt x="5277" y="8596"/>
                      </a:cubicBezTo>
                      <a:cubicBezTo>
                        <a:pt x="4922" y="9124"/>
                        <a:pt x="4614" y="9685"/>
                        <a:pt x="4354" y="10265"/>
                      </a:cubicBezTo>
                      <a:cubicBezTo>
                        <a:pt x="4089" y="10845"/>
                        <a:pt x="3876" y="11449"/>
                        <a:pt x="3754" y="12073"/>
                      </a:cubicBezTo>
                      <a:cubicBezTo>
                        <a:pt x="3623" y="12696"/>
                        <a:pt x="3576" y="13335"/>
                        <a:pt x="3623" y="13971"/>
                      </a:cubicBezTo>
                      <a:cubicBezTo>
                        <a:pt x="3679" y="14606"/>
                        <a:pt x="3825" y="15226"/>
                        <a:pt x="4046" y="15818"/>
                      </a:cubicBezTo>
                      <a:cubicBezTo>
                        <a:pt x="3845" y="15218"/>
                        <a:pt x="3714" y="14598"/>
                        <a:pt x="3679" y="13967"/>
                      </a:cubicBezTo>
                      <a:cubicBezTo>
                        <a:pt x="3652" y="13335"/>
                        <a:pt x="3723" y="12708"/>
                        <a:pt x="3856" y="12096"/>
                      </a:cubicBezTo>
                      <a:cubicBezTo>
                        <a:pt x="3987" y="11481"/>
                        <a:pt x="4212" y="10889"/>
                        <a:pt x="4476" y="10321"/>
                      </a:cubicBezTo>
                      <a:cubicBezTo>
                        <a:pt x="4745" y="9752"/>
                        <a:pt x="5060" y="9208"/>
                        <a:pt x="5419" y="8690"/>
                      </a:cubicBezTo>
                      <a:cubicBezTo>
                        <a:pt x="6126" y="7649"/>
                        <a:pt x="6967" y="6701"/>
                        <a:pt x="7874" y="5833"/>
                      </a:cubicBezTo>
                      <a:cubicBezTo>
                        <a:pt x="8332" y="5399"/>
                        <a:pt x="8805" y="4984"/>
                        <a:pt x="9295" y="4586"/>
                      </a:cubicBezTo>
                      <a:cubicBezTo>
                        <a:pt x="9780" y="4188"/>
                        <a:pt x="10282" y="3800"/>
                        <a:pt x="10803" y="3454"/>
                      </a:cubicBezTo>
                      <a:lnTo>
                        <a:pt x="10964" y="3343"/>
                      </a:lnTo>
                      <a:lnTo>
                        <a:pt x="10779" y="3284"/>
                      </a:lnTo>
                      <a:cubicBezTo>
                        <a:pt x="8983" y="2727"/>
                        <a:pt x="7191" y="2163"/>
                        <a:pt x="5396" y="1622"/>
                      </a:cubicBezTo>
                      <a:lnTo>
                        <a:pt x="2700" y="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A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5"/>
                <p:cNvSpPr/>
                <p:nvPr/>
              </p:nvSpPr>
              <p:spPr>
                <a:xfrm>
                  <a:off x="6946271" y="3962191"/>
                  <a:ext cx="539120" cy="246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4" h="3652" extrusionOk="0">
                      <a:moveTo>
                        <a:pt x="722" y="1"/>
                      </a:moveTo>
                      <a:lnTo>
                        <a:pt x="0" y="1287"/>
                      </a:lnTo>
                      <a:lnTo>
                        <a:pt x="6788" y="3651"/>
                      </a:lnTo>
                      <a:lnTo>
                        <a:pt x="7984" y="2176"/>
                      </a:lnTo>
                      <a:lnTo>
                        <a:pt x="7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9" name="Google Shape;669;p35"/>
            <p:cNvGrpSpPr/>
            <p:nvPr/>
          </p:nvGrpSpPr>
          <p:grpSpPr>
            <a:xfrm>
              <a:off x="6509570" y="4107975"/>
              <a:ext cx="1263757" cy="697829"/>
              <a:chOff x="6523650" y="4107975"/>
              <a:chExt cx="1263757" cy="697829"/>
            </a:xfrm>
          </p:grpSpPr>
          <p:sp>
            <p:nvSpPr>
              <p:cNvPr id="670" name="Google Shape;670;p35"/>
              <p:cNvSpPr/>
              <p:nvPr/>
            </p:nvSpPr>
            <p:spPr>
              <a:xfrm>
                <a:off x="6533505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090311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6542875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523650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542875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25615" y="1938315"/>
            <a:ext cx="8588893" cy="108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Responsive and Interactive Interfaces: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Insights from educators and industry experts suggest that an intuitive, responsive design is critical for modern applications, ensuring accessibility and ease-of-use.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findings have influenced the design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Supermart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Billing System, ensuring that the project aligns with contemporary best practices and addresses common pitfalls observed in traditional methodologies.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80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6"/>
          <p:cNvGrpSpPr/>
          <p:nvPr/>
        </p:nvGrpSpPr>
        <p:grpSpPr>
          <a:xfrm>
            <a:off x="4121900" y="-48712"/>
            <a:ext cx="4702500" cy="2301750"/>
            <a:chOff x="4121900" y="0"/>
            <a:chExt cx="4702500" cy="2301750"/>
          </a:xfrm>
        </p:grpSpPr>
        <p:sp>
          <p:nvSpPr>
            <p:cNvPr id="683" name="Google Shape;683;p36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4" name="Google Shape;684;p36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685" name="Google Shape;685;p36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686" name="Google Shape;686;p36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6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8" name="Google Shape;688;p36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689" name="Google Shape;689;p36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6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2" name="Google Shape;702;p36"/>
          <p:cNvSpPr/>
          <p:nvPr/>
        </p:nvSpPr>
        <p:spPr>
          <a:xfrm flipH="1">
            <a:off x="319461" y="4700200"/>
            <a:ext cx="3861934" cy="2180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chemeClr val="lt1">
              <a:alpha val="125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6"/>
          <p:cNvGrpSpPr/>
          <p:nvPr/>
        </p:nvGrpSpPr>
        <p:grpSpPr>
          <a:xfrm>
            <a:off x="721500" y="1702962"/>
            <a:ext cx="3082491" cy="3128277"/>
            <a:chOff x="721500" y="1702962"/>
            <a:chExt cx="3082491" cy="3128277"/>
          </a:xfrm>
        </p:grpSpPr>
        <p:grpSp>
          <p:nvGrpSpPr>
            <p:cNvPr id="704" name="Google Shape;704;p36"/>
            <p:cNvGrpSpPr/>
            <p:nvPr/>
          </p:nvGrpSpPr>
          <p:grpSpPr>
            <a:xfrm>
              <a:off x="2408757" y="2888378"/>
              <a:ext cx="778176" cy="1196487"/>
              <a:chOff x="2408757" y="2449015"/>
              <a:chExt cx="778176" cy="1196487"/>
            </a:xfrm>
          </p:grpSpPr>
          <p:sp>
            <p:nvSpPr>
              <p:cNvPr id="705" name="Google Shape;705;p36"/>
              <p:cNvSpPr/>
              <p:nvPr/>
            </p:nvSpPr>
            <p:spPr>
              <a:xfrm rot="-1400388">
                <a:off x="2600789" y="2456330"/>
                <a:ext cx="93245" cy="567510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 rot="-1400388">
                <a:off x="2743711" y="2792868"/>
                <a:ext cx="138839" cy="100509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2200" extrusionOk="0">
                    <a:moveTo>
                      <a:pt x="2468" y="1"/>
                    </a:moveTo>
                    <a:cubicBezTo>
                      <a:pt x="2389" y="1"/>
                      <a:pt x="2244" y="42"/>
                      <a:pt x="2013" y="136"/>
                    </a:cubicBezTo>
                    <a:cubicBezTo>
                      <a:pt x="103" y="909"/>
                      <a:pt x="0" y="2199"/>
                      <a:pt x="0" y="2199"/>
                    </a:cubicBezTo>
                    <a:cubicBezTo>
                      <a:pt x="0" y="2199"/>
                      <a:pt x="3039" y="1"/>
                      <a:pt x="2468" y="1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 rot="-1400388">
                <a:off x="2702342" y="2704612"/>
                <a:ext cx="94890" cy="117184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 rot="-1400388">
                <a:off x="2652607" y="2624254"/>
                <a:ext cx="94113" cy="10749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 rot="-1400388">
                <a:off x="2611594" y="2550243"/>
                <a:ext cx="68986" cy="125271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 rot="-1400388">
                <a:off x="2558373" y="2492874"/>
                <a:ext cx="57473" cy="101331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 rot="-1400388">
                <a:off x="2511120" y="2453676"/>
                <a:ext cx="40021" cy="7985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6"/>
              <p:cNvSpPr/>
              <p:nvPr/>
            </p:nvSpPr>
            <p:spPr>
              <a:xfrm rot="-1400388">
                <a:off x="2423164" y="2487416"/>
                <a:ext cx="75656" cy="41757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6"/>
              <p:cNvSpPr/>
              <p:nvPr/>
            </p:nvSpPr>
            <p:spPr>
              <a:xfrm rot="-1400388">
                <a:off x="2450774" y="2548902"/>
                <a:ext cx="102245" cy="44498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6"/>
              <p:cNvSpPr/>
              <p:nvPr/>
            </p:nvSpPr>
            <p:spPr>
              <a:xfrm rot="-1400388">
                <a:off x="2499185" y="2611891"/>
                <a:ext cx="102839" cy="54914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6"/>
              <p:cNvSpPr/>
              <p:nvPr/>
            </p:nvSpPr>
            <p:spPr>
              <a:xfrm rot="-1400388">
                <a:off x="2514042" y="2680854"/>
                <a:ext cx="137423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 rot="-1400388">
                <a:off x="2573224" y="2762025"/>
                <a:ext cx="126550" cy="64097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 rot="-1400388">
                <a:off x="2560247" y="2844913"/>
                <a:ext cx="180185" cy="6510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425" extrusionOk="0">
                    <a:moveTo>
                      <a:pt x="1534" y="0"/>
                    </a:moveTo>
                    <a:cubicBezTo>
                      <a:pt x="1442" y="0"/>
                      <a:pt x="1350" y="9"/>
                      <a:pt x="1260" y="27"/>
                    </a:cubicBezTo>
                    <a:cubicBezTo>
                      <a:pt x="1" y="288"/>
                      <a:pt x="3778" y="1424"/>
                      <a:pt x="3944" y="1424"/>
                    </a:cubicBezTo>
                    <a:cubicBezTo>
                      <a:pt x="3944" y="1424"/>
                      <a:pt x="2716" y="0"/>
                      <a:pt x="1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 rot="-1400388">
                <a:off x="2609328" y="2898665"/>
                <a:ext cx="160266" cy="62361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1365" extrusionOk="0">
                    <a:moveTo>
                      <a:pt x="1009" y="0"/>
                    </a:moveTo>
                    <a:cubicBezTo>
                      <a:pt x="987" y="0"/>
                      <a:pt x="964" y="1"/>
                      <a:pt x="943" y="2"/>
                    </a:cubicBezTo>
                    <a:cubicBezTo>
                      <a:pt x="1" y="69"/>
                      <a:pt x="2480" y="1364"/>
                      <a:pt x="3490" y="1364"/>
                    </a:cubicBezTo>
                    <a:cubicBezTo>
                      <a:pt x="3496" y="1364"/>
                      <a:pt x="3502" y="1364"/>
                      <a:pt x="3508" y="1364"/>
                    </a:cubicBezTo>
                    <a:cubicBezTo>
                      <a:pt x="3508" y="1364"/>
                      <a:pt x="1963" y="0"/>
                      <a:pt x="1009" y="0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 rot="-1400388">
                <a:off x="2454208" y="2669582"/>
                <a:ext cx="208328" cy="272471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964" extrusionOk="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 rot="-1400388">
                <a:off x="2732175" y="2774339"/>
                <a:ext cx="135824" cy="135687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2970" extrusionOk="0">
                    <a:moveTo>
                      <a:pt x="1484" y="1"/>
                    </a:moveTo>
                    <a:cubicBezTo>
                      <a:pt x="664" y="1"/>
                      <a:pt x="1" y="664"/>
                      <a:pt x="1" y="1485"/>
                    </a:cubicBezTo>
                    <a:cubicBezTo>
                      <a:pt x="1" y="2306"/>
                      <a:pt x="664" y="2969"/>
                      <a:pt x="1484" y="2969"/>
                    </a:cubicBezTo>
                    <a:cubicBezTo>
                      <a:pt x="2305" y="2969"/>
                      <a:pt x="2972" y="2306"/>
                      <a:pt x="2972" y="1485"/>
                    </a:cubicBezTo>
                    <a:cubicBezTo>
                      <a:pt x="2972" y="664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 rot="-1400388">
                <a:off x="2840346" y="2762777"/>
                <a:ext cx="146652" cy="146423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3205" extrusionOk="0">
                    <a:moveTo>
                      <a:pt x="1603" y="1"/>
                    </a:moveTo>
                    <a:cubicBezTo>
                      <a:pt x="719" y="1"/>
                      <a:pt x="0" y="718"/>
                      <a:pt x="0" y="1602"/>
                    </a:cubicBezTo>
                    <a:cubicBezTo>
                      <a:pt x="0" y="2487"/>
                      <a:pt x="719" y="3205"/>
                      <a:pt x="1603" y="3205"/>
                    </a:cubicBezTo>
                    <a:cubicBezTo>
                      <a:pt x="2490" y="3205"/>
                      <a:pt x="3209" y="2487"/>
                      <a:pt x="3209" y="1602"/>
                    </a:cubicBezTo>
                    <a:cubicBezTo>
                      <a:pt x="3209" y="718"/>
                      <a:pt x="2490" y="1"/>
                      <a:pt x="1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 rot="-1400388">
                <a:off x="2810168" y="2733050"/>
                <a:ext cx="29239" cy="50117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97" extrusionOk="0">
                    <a:moveTo>
                      <a:pt x="517" y="0"/>
                    </a:moveTo>
                    <a:cubicBezTo>
                      <a:pt x="505" y="465"/>
                      <a:pt x="4" y="1010"/>
                      <a:pt x="0" y="1014"/>
                    </a:cubicBezTo>
                    <a:lnTo>
                      <a:pt x="87" y="1097"/>
                    </a:lnTo>
                    <a:cubicBezTo>
                      <a:pt x="110" y="1073"/>
                      <a:pt x="627" y="516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 rot="-1400388">
                <a:off x="2770018" y="2705448"/>
                <a:ext cx="54823" cy="6131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342" extrusionOk="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0" y="797"/>
                      <a:pt x="1049" y="1342"/>
                      <a:pt x="1049" y="1342"/>
                    </a:cubicBezTo>
                    <a:cubicBezTo>
                      <a:pt x="1049" y="1342"/>
                      <a:pt x="1199" y="123"/>
                      <a:pt x="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 rot="-368213">
                <a:off x="2565849" y="2861470"/>
                <a:ext cx="582382" cy="755068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3172" extrusionOk="0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" name="Google Shape;725;p36"/>
            <p:cNvGrpSpPr/>
            <p:nvPr/>
          </p:nvGrpSpPr>
          <p:grpSpPr>
            <a:xfrm>
              <a:off x="2966148" y="2701538"/>
              <a:ext cx="647347" cy="1377158"/>
              <a:chOff x="3017948" y="2225650"/>
              <a:chExt cx="647347" cy="1377158"/>
            </a:xfrm>
          </p:grpSpPr>
          <p:sp>
            <p:nvSpPr>
              <p:cNvPr id="726" name="Google Shape;726;p36"/>
              <p:cNvSpPr/>
              <p:nvPr/>
            </p:nvSpPr>
            <p:spPr>
              <a:xfrm>
                <a:off x="3265000" y="2225650"/>
                <a:ext cx="231906" cy="532845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12137" extrusionOk="0">
                    <a:moveTo>
                      <a:pt x="3530" y="0"/>
                    </a:moveTo>
                    <a:cubicBezTo>
                      <a:pt x="3262" y="0"/>
                      <a:pt x="2975" y="216"/>
                      <a:pt x="2699" y="604"/>
                    </a:cubicBezTo>
                    <a:cubicBezTo>
                      <a:pt x="1393" y="2451"/>
                      <a:pt x="0" y="12136"/>
                      <a:pt x="0" y="12136"/>
                    </a:cubicBezTo>
                    <a:lnTo>
                      <a:pt x="4187" y="11489"/>
                    </a:lnTo>
                    <a:cubicBezTo>
                      <a:pt x="5282" y="3052"/>
                      <a:pt x="4537" y="0"/>
                      <a:pt x="3530" y="0"/>
                    </a:cubicBezTo>
                    <a:close/>
                  </a:path>
                </a:pathLst>
              </a:custGeom>
              <a:solidFill>
                <a:srgbClr val="DC8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3355268" y="2348317"/>
                <a:ext cx="95186" cy="31829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725" extrusionOk="0">
                    <a:moveTo>
                      <a:pt x="1073" y="1"/>
                    </a:moveTo>
                    <a:cubicBezTo>
                      <a:pt x="418" y="1"/>
                      <a:pt x="0" y="546"/>
                      <a:pt x="0" y="546"/>
                    </a:cubicBezTo>
                    <a:cubicBezTo>
                      <a:pt x="0" y="546"/>
                      <a:pt x="362" y="724"/>
                      <a:pt x="969" y="724"/>
                    </a:cubicBezTo>
                    <a:cubicBezTo>
                      <a:pt x="1302" y="724"/>
                      <a:pt x="1707" y="671"/>
                      <a:pt x="2167" y="506"/>
                    </a:cubicBezTo>
                    <a:cubicBezTo>
                      <a:pt x="1761" y="128"/>
                      <a:pt x="1389" y="1"/>
                      <a:pt x="10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3332394" y="2466988"/>
                <a:ext cx="107831" cy="35956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819" extrusionOk="0">
                    <a:moveTo>
                      <a:pt x="1213" y="0"/>
                    </a:moveTo>
                    <a:cubicBezTo>
                      <a:pt x="472" y="0"/>
                      <a:pt x="0" y="617"/>
                      <a:pt x="0" y="617"/>
                    </a:cubicBezTo>
                    <a:cubicBezTo>
                      <a:pt x="0" y="617"/>
                      <a:pt x="411" y="819"/>
                      <a:pt x="1100" y="819"/>
                    </a:cubicBezTo>
                    <a:cubicBezTo>
                      <a:pt x="1476" y="819"/>
                      <a:pt x="1935" y="759"/>
                      <a:pt x="2455" y="574"/>
                    </a:cubicBezTo>
                    <a:cubicBezTo>
                      <a:pt x="1993" y="145"/>
                      <a:pt x="1572" y="0"/>
                      <a:pt x="121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3308466" y="2578679"/>
                <a:ext cx="131232" cy="43727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6" extrusionOk="0">
                    <a:moveTo>
                      <a:pt x="1477" y="0"/>
                    </a:moveTo>
                    <a:cubicBezTo>
                      <a:pt x="576" y="0"/>
                      <a:pt x="1" y="749"/>
                      <a:pt x="1" y="749"/>
                    </a:cubicBezTo>
                    <a:cubicBezTo>
                      <a:pt x="1" y="749"/>
                      <a:pt x="501" y="996"/>
                      <a:pt x="1342" y="996"/>
                    </a:cubicBezTo>
                    <a:cubicBezTo>
                      <a:pt x="1799" y="996"/>
                      <a:pt x="2356" y="923"/>
                      <a:pt x="2988" y="698"/>
                    </a:cubicBezTo>
                    <a:cubicBezTo>
                      <a:pt x="2427" y="176"/>
                      <a:pt x="1914" y="0"/>
                      <a:pt x="147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3329979" y="2340721"/>
                <a:ext cx="292846" cy="503167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11461" extrusionOk="0">
                    <a:moveTo>
                      <a:pt x="5264" y="1"/>
                    </a:moveTo>
                    <a:cubicBezTo>
                      <a:pt x="5017" y="1"/>
                      <a:pt x="4731" y="169"/>
                      <a:pt x="4432" y="477"/>
                    </a:cubicBezTo>
                    <a:cubicBezTo>
                      <a:pt x="2858" y="2104"/>
                      <a:pt x="1" y="11461"/>
                      <a:pt x="1" y="11461"/>
                    </a:cubicBezTo>
                    <a:lnTo>
                      <a:pt x="4235" y="11461"/>
                    </a:lnTo>
                    <a:cubicBezTo>
                      <a:pt x="6669" y="3077"/>
                      <a:pt x="6322" y="1"/>
                      <a:pt x="5264" y="1"/>
                    </a:cubicBez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3478114" y="2459041"/>
                <a:ext cx="94484" cy="33015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752" extrusionOk="0">
                    <a:moveTo>
                      <a:pt x="962" y="1"/>
                    </a:moveTo>
                    <a:cubicBezTo>
                      <a:pt x="406" y="1"/>
                      <a:pt x="0" y="387"/>
                      <a:pt x="0" y="387"/>
                    </a:cubicBezTo>
                    <a:cubicBezTo>
                      <a:pt x="0" y="387"/>
                      <a:pt x="521" y="751"/>
                      <a:pt x="1445" y="751"/>
                    </a:cubicBezTo>
                    <a:cubicBezTo>
                      <a:pt x="1659" y="751"/>
                      <a:pt x="1895" y="732"/>
                      <a:pt x="2151" y="683"/>
                    </a:cubicBezTo>
                    <a:cubicBezTo>
                      <a:pt x="1738" y="160"/>
                      <a:pt x="1319" y="1"/>
                      <a:pt x="962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3437063" y="2573586"/>
                <a:ext cx="10677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53" extrusionOk="0">
                    <a:moveTo>
                      <a:pt x="1087" y="1"/>
                    </a:moveTo>
                    <a:cubicBezTo>
                      <a:pt x="459" y="1"/>
                      <a:pt x="0" y="439"/>
                      <a:pt x="0" y="439"/>
                    </a:cubicBezTo>
                    <a:cubicBezTo>
                      <a:pt x="0" y="439"/>
                      <a:pt x="586" y="853"/>
                      <a:pt x="1627" y="853"/>
                    </a:cubicBezTo>
                    <a:cubicBezTo>
                      <a:pt x="1871" y="853"/>
                      <a:pt x="2140" y="830"/>
                      <a:pt x="2432" y="774"/>
                    </a:cubicBezTo>
                    <a:cubicBezTo>
                      <a:pt x="1964" y="181"/>
                      <a:pt x="1490" y="1"/>
                      <a:pt x="108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3395485" y="2681940"/>
                <a:ext cx="130003" cy="45483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1036" extrusionOk="0">
                    <a:moveTo>
                      <a:pt x="1320" y="1"/>
                    </a:moveTo>
                    <a:cubicBezTo>
                      <a:pt x="556" y="1"/>
                      <a:pt x="0" y="532"/>
                      <a:pt x="0" y="532"/>
                    </a:cubicBezTo>
                    <a:cubicBezTo>
                      <a:pt x="0" y="532"/>
                      <a:pt x="715" y="1036"/>
                      <a:pt x="1987" y="1036"/>
                    </a:cubicBezTo>
                    <a:cubicBezTo>
                      <a:pt x="2282" y="1036"/>
                      <a:pt x="2607" y="1009"/>
                      <a:pt x="2960" y="942"/>
                    </a:cubicBezTo>
                    <a:cubicBezTo>
                      <a:pt x="2389" y="220"/>
                      <a:pt x="1811" y="1"/>
                      <a:pt x="132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3543269" y="2403064"/>
                <a:ext cx="4742" cy="373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5" extrusionOk="0">
                    <a:moveTo>
                      <a:pt x="55" y="1"/>
                    </a:moveTo>
                    <a:cubicBezTo>
                      <a:pt x="0" y="1"/>
                      <a:pt x="0" y="84"/>
                      <a:pt x="55" y="84"/>
                    </a:cubicBezTo>
                    <a:cubicBezTo>
                      <a:pt x="108" y="84"/>
                      <a:pt x="108" y="1"/>
                      <a:pt x="5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3561270" y="2419045"/>
                <a:ext cx="5093" cy="382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87" extrusionOk="0">
                    <a:moveTo>
                      <a:pt x="60" y="0"/>
                    </a:moveTo>
                    <a:cubicBezTo>
                      <a:pt x="1" y="0"/>
                      <a:pt x="1" y="87"/>
                      <a:pt x="60" y="87"/>
                    </a:cubicBezTo>
                    <a:cubicBezTo>
                      <a:pt x="115" y="87"/>
                      <a:pt x="115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3535981" y="2427826"/>
                <a:ext cx="8386" cy="636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5" extrusionOk="0">
                    <a:moveTo>
                      <a:pt x="78" y="1"/>
                    </a:moveTo>
                    <a:cubicBezTo>
                      <a:pt x="48" y="1"/>
                      <a:pt x="16" y="17"/>
                      <a:pt x="8" y="45"/>
                    </a:cubicBezTo>
                    <a:cubicBezTo>
                      <a:pt x="1" y="68"/>
                      <a:pt x="13" y="96"/>
                      <a:pt x="32" y="108"/>
                    </a:cubicBezTo>
                    <a:cubicBezTo>
                      <a:pt x="35" y="108"/>
                      <a:pt x="40" y="110"/>
                      <a:pt x="43" y="111"/>
                    </a:cubicBezTo>
                    <a:lnTo>
                      <a:pt x="43" y="111"/>
                    </a:lnTo>
                    <a:cubicBezTo>
                      <a:pt x="44" y="111"/>
                      <a:pt x="44" y="112"/>
                      <a:pt x="44" y="112"/>
                    </a:cubicBezTo>
                    <a:cubicBezTo>
                      <a:pt x="56" y="127"/>
                      <a:pt x="68" y="139"/>
                      <a:pt x="88" y="143"/>
                    </a:cubicBezTo>
                    <a:cubicBezTo>
                      <a:pt x="93" y="145"/>
                      <a:pt x="98" y="145"/>
                      <a:pt x="104" y="145"/>
                    </a:cubicBezTo>
                    <a:cubicBezTo>
                      <a:pt x="116" y="145"/>
                      <a:pt x="128" y="143"/>
                      <a:pt x="139" y="143"/>
                    </a:cubicBezTo>
                    <a:cubicBezTo>
                      <a:pt x="179" y="136"/>
                      <a:pt x="190" y="88"/>
                      <a:pt x="174" y="56"/>
                    </a:cubicBezTo>
                    <a:cubicBezTo>
                      <a:pt x="173" y="55"/>
                      <a:pt x="173" y="55"/>
                      <a:pt x="172" y="54"/>
                    </a:cubicBezTo>
                    <a:lnTo>
                      <a:pt x="172" y="54"/>
                    </a:lnTo>
                    <a:cubicBezTo>
                      <a:pt x="171" y="50"/>
                      <a:pt x="169" y="47"/>
                      <a:pt x="166" y="45"/>
                    </a:cubicBezTo>
                    <a:cubicBezTo>
                      <a:pt x="163" y="32"/>
                      <a:pt x="155" y="21"/>
                      <a:pt x="143" y="17"/>
                    </a:cubicBezTo>
                    <a:cubicBezTo>
                      <a:pt x="127" y="5"/>
                      <a:pt x="108" y="5"/>
                      <a:pt x="88" y="1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3505687" y="2426026"/>
                <a:ext cx="7288" cy="777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7" extrusionOk="0">
                    <a:moveTo>
                      <a:pt x="106" y="1"/>
                    </a:moveTo>
                    <a:cubicBezTo>
                      <a:pt x="103" y="1"/>
                      <a:pt x="96" y="1"/>
                      <a:pt x="83" y="2"/>
                    </a:cubicBezTo>
                    <a:cubicBezTo>
                      <a:pt x="67" y="2"/>
                      <a:pt x="51" y="7"/>
                      <a:pt x="40" y="15"/>
                    </a:cubicBezTo>
                    <a:cubicBezTo>
                      <a:pt x="35" y="19"/>
                      <a:pt x="32" y="22"/>
                      <a:pt x="24" y="26"/>
                    </a:cubicBezTo>
                    <a:cubicBezTo>
                      <a:pt x="20" y="31"/>
                      <a:pt x="16" y="38"/>
                      <a:pt x="12" y="42"/>
                    </a:cubicBezTo>
                    <a:cubicBezTo>
                      <a:pt x="4" y="58"/>
                      <a:pt x="4" y="62"/>
                      <a:pt x="0" y="78"/>
                    </a:cubicBezTo>
                    <a:cubicBezTo>
                      <a:pt x="0" y="90"/>
                      <a:pt x="0" y="97"/>
                      <a:pt x="4" y="109"/>
                    </a:cubicBezTo>
                    <a:cubicBezTo>
                      <a:pt x="4" y="117"/>
                      <a:pt x="8" y="126"/>
                      <a:pt x="12" y="129"/>
                    </a:cubicBezTo>
                    <a:lnTo>
                      <a:pt x="12" y="133"/>
                    </a:lnTo>
                    <a:lnTo>
                      <a:pt x="20" y="141"/>
                    </a:lnTo>
                    <a:cubicBezTo>
                      <a:pt x="24" y="153"/>
                      <a:pt x="35" y="161"/>
                      <a:pt x="44" y="168"/>
                    </a:cubicBezTo>
                    <a:cubicBezTo>
                      <a:pt x="55" y="173"/>
                      <a:pt x="71" y="177"/>
                      <a:pt x="83" y="177"/>
                    </a:cubicBezTo>
                    <a:cubicBezTo>
                      <a:pt x="95" y="177"/>
                      <a:pt x="111" y="173"/>
                      <a:pt x="122" y="168"/>
                    </a:cubicBezTo>
                    <a:cubicBezTo>
                      <a:pt x="130" y="161"/>
                      <a:pt x="142" y="153"/>
                      <a:pt x="146" y="141"/>
                    </a:cubicBezTo>
                    <a:cubicBezTo>
                      <a:pt x="150" y="137"/>
                      <a:pt x="150" y="137"/>
                      <a:pt x="154" y="133"/>
                    </a:cubicBezTo>
                    <a:lnTo>
                      <a:pt x="154" y="129"/>
                    </a:lnTo>
                    <a:cubicBezTo>
                      <a:pt x="158" y="126"/>
                      <a:pt x="162" y="117"/>
                      <a:pt x="166" y="109"/>
                    </a:cubicBezTo>
                    <a:lnTo>
                      <a:pt x="166" y="90"/>
                    </a:lnTo>
                    <a:lnTo>
                      <a:pt x="166" y="66"/>
                    </a:lnTo>
                    <a:cubicBezTo>
                      <a:pt x="162" y="62"/>
                      <a:pt x="162" y="58"/>
                      <a:pt x="158" y="55"/>
                    </a:cubicBezTo>
                    <a:cubicBezTo>
                      <a:pt x="158" y="46"/>
                      <a:pt x="154" y="42"/>
                      <a:pt x="150" y="35"/>
                    </a:cubicBezTo>
                    <a:cubicBezTo>
                      <a:pt x="142" y="26"/>
                      <a:pt x="135" y="19"/>
                      <a:pt x="126" y="15"/>
                    </a:cubicBezTo>
                    <a:cubicBezTo>
                      <a:pt x="122" y="11"/>
                      <a:pt x="111" y="7"/>
                      <a:pt x="106" y="7"/>
                    </a:cubicBezTo>
                    <a:cubicBezTo>
                      <a:pt x="98" y="4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3535981" y="2542546"/>
                <a:ext cx="7859" cy="759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3" extrusionOk="0">
                    <a:moveTo>
                      <a:pt x="99" y="0"/>
                    </a:moveTo>
                    <a:cubicBezTo>
                      <a:pt x="79" y="0"/>
                      <a:pt x="56" y="9"/>
                      <a:pt x="44" y="24"/>
                    </a:cubicBezTo>
                    <a:cubicBezTo>
                      <a:pt x="41" y="29"/>
                      <a:pt x="37" y="33"/>
                      <a:pt x="32" y="36"/>
                    </a:cubicBezTo>
                    <a:lnTo>
                      <a:pt x="28" y="40"/>
                    </a:lnTo>
                    <a:cubicBezTo>
                      <a:pt x="24" y="44"/>
                      <a:pt x="24" y="48"/>
                      <a:pt x="21" y="53"/>
                    </a:cubicBezTo>
                    <a:cubicBezTo>
                      <a:pt x="17" y="56"/>
                      <a:pt x="13" y="64"/>
                      <a:pt x="8" y="68"/>
                    </a:cubicBezTo>
                    <a:cubicBezTo>
                      <a:pt x="8" y="72"/>
                      <a:pt x="8" y="76"/>
                      <a:pt x="5" y="80"/>
                    </a:cubicBezTo>
                    <a:cubicBezTo>
                      <a:pt x="1" y="108"/>
                      <a:pt x="5" y="131"/>
                      <a:pt x="24" y="151"/>
                    </a:cubicBezTo>
                    <a:cubicBezTo>
                      <a:pt x="40" y="167"/>
                      <a:pt x="60" y="172"/>
                      <a:pt x="79" y="172"/>
                    </a:cubicBezTo>
                    <a:cubicBezTo>
                      <a:pt x="85" y="172"/>
                      <a:pt x="90" y="172"/>
                      <a:pt x="95" y="171"/>
                    </a:cubicBezTo>
                    <a:cubicBezTo>
                      <a:pt x="103" y="171"/>
                      <a:pt x="112" y="166"/>
                      <a:pt x="115" y="162"/>
                    </a:cubicBezTo>
                    <a:cubicBezTo>
                      <a:pt x="123" y="159"/>
                      <a:pt x="127" y="155"/>
                      <a:pt x="135" y="151"/>
                    </a:cubicBezTo>
                    <a:cubicBezTo>
                      <a:pt x="135" y="147"/>
                      <a:pt x="139" y="147"/>
                      <a:pt x="139" y="143"/>
                    </a:cubicBezTo>
                    <a:cubicBezTo>
                      <a:pt x="147" y="139"/>
                      <a:pt x="150" y="135"/>
                      <a:pt x="155" y="131"/>
                    </a:cubicBezTo>
                    <a:cubicBezTo>
                      <a:pt x="163" y="127"/>
                      <a:pt x="166" y="115"/>
                      <a:pt x="170" y="108"/>
                    </a:cubicBezTo>
                    <a:cubicBezTo>
                      <a:pt x="174" y="100"/>
                      <a:pt x="179" y="88"/>
                      <a:pt x="179" y="76"/>
                    </a:cubicBezTo>
                    <a:cubicBezTo>
                      <a:pt x="179" y="68"/>
                      <a:pt x="174" y="56"/>
                      <a:pt x="170" y="48"/>
                    </a:cubicBezTo>
                    <a:cubicBezTo>
                      <a:pt x="166" y="36"/>
                      <a:pt x="163" y="29"/>
                      <a:pt x="155" y="24"/>
                    </a:cubicBezTo>
                    <a:cubicBezTo>
                      <a:pt x="139" y="9"/>
                      <a:pt x="119" y="0"/>
                      <a:pt x="99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3560963" y="2511770"/>
                <a:ext cx="9396" cy="856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95" extrusionOk="0">
                    <a:moveTo>
                      <a:pt x="114" y="1"/>
                    </a:moveTo>
                    <a:cubicBezTo>
                      <a:pt x="106" y="1"/>
                      <a:pt x="97" y="2"/>
                      <a:pt x="87" y="3"/>
                    </a:cubicBezTo>
                    <a:cubicBezTo>
                      <a:pt x="83" y="7"/>
                      <a:pt x="75" y="7"/>
                      <a:pt x="67" y="7"/>
                    </a:cubicBezTo>
                    <a:cubicBezTo>
                      <a:pt x="60" y="11"/>
                      <a:pt x="51" y="15"/>
                      <a:pt x="44" y="20"/>
                    </a:cubicBezTo>
                    <a:cubicBezTo>
                      <a:pt x="36" y="23"/>
                      <a:pt x="27" y="31"/>
                      <a:pt x="20" y="43"/>
                    </a:cubicBezTo>
                    <a:cubicBezTo>
                      <a:pt x="16" y="47"/>
                      <a:pt x="12" y="55"/>
                      <a:pt x="8" y="62"/>
                    </a:cubicBezTo>
                    <a:cubicBezTo>
                      <a:pt x="4" y="74"/>
                      <a:pt x="0" y="86"/>
                      <a:pt x="0" y="98"/>
                    </a:cubicBezTo>
                    <a:cubicBezTo>
                      <a:pt x="0" y="106"/>
                      <a:pt x="4" y="114"/>
                      <a:pt x="4" y="122"/>
                    </a:cubicBezTo>
                    <a:cubicBezTo>
                      <a:pt x="8" y="129"/>
                      <a:pt x="8" y="138"/>
                      <a:pt x="12" y="142"/>
                    </a:cubicBezTo>
                    <a:cubicBezTo>
                      <a:pt x="20" y="153"/>
                      <a:pt x="27" y="162"/>
                      <a:pt x="36" y="169"/>
                    </a:cubicBezTo>
                    <a:cubicBezTo>
                      <a:pt x="44" y="177"/>
                      <a:pt x="55" y="181"/>
                      <a:pt x="67" y="185"/>
                    </a:cubicBezTo>
                    <a:cubicBezTo>
                      <a:pt x="75" y="189"/>
                      <a:pt x="83" y="189"/>
                      <a:pt x="87" y="189"/>
                    </a:cubicBezTo>
                    <a:cubicBezTo>
                      <a:pt x="97" y="193"/>
                      <a:pt x="106" y="195"/>
                      <a:pt x="114" y="195"/>
                    </a:cubicBezTo>
                    <a:cubicBezTo>
                      <a:pt x="122" y="195"/>
                      <a:pt x="130" y="193"/>
                      <a:pt x="138" y="189"/>
                    </a:cubicBezTo>
                    <a:cubicBezTo>
                      <a:pt x="158" y="185"/>
                      <a:pt x="170" y="177"/>
                      <a:pt x="182" y="165"/>
                    </a:cubicBezTo>
                    <a:cubicBezTo>
                      <a:pt x="202" y="145"/>
                      <a:pt x="209" y="122"/>
                      <a:pt x="209" y="98"/>
                    </a:cubicBezTo>
                    <a:cubicBezTo>
                      <a:pt x="213" y="82"/>
                      <a:pt x="209" y="71"/>
                      <a:pt x="202" y="58"/>
                    </a:cubicBezTo>
                    <a:cubicBezTo>
                      <a:pt x="197" y="47"/>
                      <a:pt x="193" y="38"/>
                      <a:pt x="182" y="27"/>
                    </a:cubicBezTo>
                    <a:cubicBezTo>
                      <a:pt x="170" y="15"/>
                      <a:pt x="158" y="7"/>
                      <a:pt x="138" y="3"/>
                    </a:cubicBezTo>
                    <a:cubicBezTo>
                      <a:pt x="130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3458708" y="2501189"/>
                <a:ext cx="7157" cy="821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87" extrusionOk="0">
                    <a:moveTo>
                      <a:pt x="21" y="75"/>
                    </a:moveTo>
                    <a:cubicBezTo>
                      <a:pt x="21" y="77"/>
                      <a:pt x="20" y="78"/>
                      <a:pt x="19" y="78"/>
                    </a:cubicBezTo>
                    <a:lnTo>
                      <a:pt x="19" y="78"/>
                    </a:lnTo>
                    <a:cubicBezTo>
                      <a:pt x="19" y="77"/>
                      <a:pt x="20" y="76"/>
                      <a:pt x="21" y="75"/>
                    </a:cubicBezTo>
                    <a:lnTo>
                      <a:pt x="21" y="75"/>
                    </a:lnTo>
                    <a:cubicBezTo>
                      <a:pt x="21" y="75"/>
                      <a:pt x="21" y="75"/>
                      <a:pt x="21" y="75"/>
                    </a:cubicBezTo>
                    <a:close/>
                    <a:moveTo>
                      <a:pt x="15" y="85"/>
                    </a:moveTo>
                    <a:cubicBezTo>
                      <a:pt x="15" y="85"/>
                      <a:pt x="15" y="86"/>
                      <a:pt x="15" y="87"/>
                    </a:cubicBezTo>
                    <a:lnTo>
                      <a:pt x="15" y="87"/>
                    </a:lnTo>
                    <a:cubicBezTo>
                      <a:pt x="15" y="86"/>
                      <a:pt x="15" y="86"/>
                      <a:pt x="15" y="85"/>
                    </a:cubicBezTo>
                    <a:lnTo>
                      <a:pt x="15" y="85"/>
                    </a:lnTo>
                    <a:cubicBezTo>
                      <a:pt x="15" y="85"/>
                      <a:pt x="15" y="85"/>
                      <a:pt x="15" y="85"/>
                    </a:cubicBezTo>
                    <a:close/>
                    <a:moveTo>
                      <a:pt x="15" y="89"/>
                    </a:moveTo>
                    <a:cubicBezTo>
                      <a:pt x="15" y="91"/>
                      <a:pt x="14" y="93"/>
                      <a:pt x="12" y="95"/>
                    </a:cubicBezTo>
                    <a:cubicBezTo>
                      <a:pt x="14" y="93"/>
                      <a:pt x="14" y="91"/>
                      <a:pt x="15" y="89"/>
                    </a:cubicBezTo>
                    <a:close/>
                    <a:moveTo>
                      <a:pt x="15" y="88"/>
                    </a:moveTo>
                    <a:cubicBezTo>
                      <a:pt x="16" y="88"/>
                      <a:pt x="16" y="89"/>
                      <a:pt x="16" y="90"/>
                    </a:cubicBezTo>
                    <a:lnTo>
                      <a:pt x="16" y="99"/>
                    </a:lnTo>
                    <a:cubicBezTo>
                      <a:pt x="16" y="96"/>
                      <a:pt x="16" y="92"/>
                      <a:pt x="15" y="88"/>
                    </a:cubicBezTo>
                    <a:lnTo>
                      <a:pt x="15" y="88"/>
                    </a:lnTo>
                    <a:cubicBezTo>
                      <a:pt x="15" y="88"/>
                      <a:pt x="15" y="88"/>
                      <a:pt x="15" y="88"/>
                    </a:cubicBezTo>
                    <a:close/>
                    <a:moveTo>
                      <a:pt x="83" y="1"/>
                    </a:moveTo>
                    <a:cubicBezTo>
                      <a:pt x="77" y="1"/>
                      <a:pt x="70" y="2"/>
                      <a:pt x="63" y="4"/>
                    </a:cubicBezTo>
                    <a:cubicBezTo>
                      <a:pt x="32" y="14"/>
                      <a:pt x="9" y="44"/>
                      <a:pt x="14" y="79"/>
                    </a:cubicBezTo>
                    <a:lnTo>
                      <a:pt x="14" y="79"/>
                    </a:lnTo>
                    <a:cubicBezTo>
                      <a:pt x="13" y="79"/>
                      <a:pt x="13" y="79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2" y="79"/>
                      <a:pt x="12" y="79"/>
                    </a:cubicBezTo>
                    <a:lnTo>
                      <a:pt x="12" y="79"/>
                    </a:lnTo>
                    <a:cubicBezTo>
                      <a:pt x="12" y="79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4" y="81"/>
                      <a:pt x="14" y="83"/>
                      <a:pt x="15" y="84"/>
                    </a:cubicBezTo>
                    <a:lnTo>
                      <a:pt x="15" y="84"/>
                    </a:lnTo>
                    <a:cubicBezTo>
                      <a:pt x="14" y="84"/>
                      <a:pt x="14" y="84"/>
                      <a:pt x="14" y="84"/>
                    </a:cubicBezTo>
                    <a:lnTo>
                      <a:pt x="14" y="84"/>
                    </a:lnTo>
                    <a:cubicBezTo>
                      <a:pt x="14" y="83"/>
                      <a:pt x="14" y="81"/>
                      <a:pt x="13" y="80"/>
                    </a:cubicBezTo>
                    <a:lnTo>
                      <a:pt x="13" y="80"/>
                    </a:lnTo>
                    <a:cubicBezTo>
                      <a:pt x="6" y="91"/>
                      <a:pt x="1" y="105"/>
                      <a:pt x="1" y="118"/>
                    </a:cubicBezTo>
                    <a:lnTo>
                      <a:pt x="5" y="134"/>
                    </a:lnTo>
                    <a:cubicBezTo>
                      <a:pt x="12" y="153"/>
                      <a:pt x="21" y="170"/>
                      <a:pt x="36" y="177"/>
                    </a:cubicBezTo>
                    <a:cubicBezTo>
                      <a:pt x="48" y="183"/>
                      <a:pt x="61" y="187"/>
                      <a:pt x="75" y="187"/>
                    </a:cubicBezTo>
                    <a:cubicBezTo>
                      <a:pt x="81" y="187"/>
                      <a:pt x="86" y="186"/>
                      <a:pt x="92" y="185"/>
                    </a:cubicBezTo>
                    <a:cubicBezTo>
                      <a:pt x="151" y="173"/>
                      <a:pt x="163" y="102"/>
                      <a:pt x="151" y="51"/>
                    </a:cubicBezTo>
                    <a:cubicBezTo>
                      <a:pt x="141" y="22"/>
                      <a:pt x="113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3500813" y="2510365"/>
                <a:ext cx="7859" cy="7024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60" extrusionOk="0">
                    <a:moveTo>
                      <a:pt x="96" y="1"/>
                    </a:moveTo>
                    <a:cubicBezTo>
                      <a:pt x="82" y="1"/>
                      <a:pt x="69" y="4"/>
                      <a:pt x="56" y="12"/>
                    </a:cubicBezTo>
                    <a:cubicBezTo>
                      <a:pt x="48" y="16"/>
                      <a:pt x="36" y="23"/>
                      <a:pt x="28" y="32"/>
                    </a:cubicBezTo>
                    <a:cubicBezTo>
                      <a:pt x="13" y="39"/>
                      <a:pt x="0" y="59"/>
                      <a:pt x="0" y="79"/>
                    </a:cubicBezTo>
                    <a:cubicBezTo>
                      <a:pt x="4" y="99"/>
                      <a:pt x="9" y="114"/>
                      <a:pt x="20" y="126"/>
                    </a:cubicBezTo>
                    <a:cubicBezTo>
                      <a:pt x="33" y="134"/>
                      <a:pt x="44" y="141"/>
                      <a:pt x="56" y="150"/>
                    </a:cubicBezTo>
                    <a:cubicBezTo>
                      <a:pt x="68" y="156"/>
                      <a:pt x="81" y="159"/>
                      <a:pt x="94" y="159"/>
                    </a:cubicBezTo>
                    <a:cubicBezTo>
                      <a:pt x="137" y="159"/>
                      <a:pt x="178" y="127"/>
                      <a:pt x="178" y="79"/>
                    </a:cubicBezTo>
                    <a:cubicBezTo>
                      <a:pt x="178" y="34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3477939" y="2536312"/>
                <a:ext cx="5093" cy="566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29" extrusionOk="0">
                    <a:moveTo>
                      <a:pt x="60" y="0"/>
                    </a:moveTo>
                    <a:cubicBezTo>
                      <a:pt x="48" y="0"/>
                      <a:pt x="40" y="5"/>
                      <a:pt x="33" y="9"/>
                    </a:cubicBezTo>
                    <a:cubicBezTo>
                      <a:pt x="24" y="13"/>
                      <a:pt x="13" y="24"/>
                      <a:pt x="13" y="36"/>
                    </a:cubicBezTo>
                    <a:cubicBezTo>
                      <a:pt x="12" y="38"/>
                      <a:pt x="11" y="39"/>
                      <a:pt x="10" y="41"/>
                    </a:cubicBezTo>
                    <a:lnTo>
                      <a:pt x="10" y="41"/>
                    </a:lnTo>
                    <a:cubicBezTo>
                      <a:pt x="10" y="42"/>
                      <a:pt x="9" y="43"/>
                      <a:pt x="9" y="44"/>
                    </a:cubicBezTo>
                    <a:cubicBezTo>
                      <a:pt x="9" y="48"/>
                      <a:pt x="4" y="52"/>
                      <a:pt x="4" y="56"/>
                    </a:cubicBezTo>
                    <a:cubicBezTo>
                      <a:pt x="0" y="64"/>
                      <a:pt x="0" y="71"/>
                      <a:pt x="0" y="80"/>
                    </a:cubicBezTo>
                    <a:cubicBezTo>
                      <a:pt x="0" y="88"/>
                      <a:pt x="4" y="95"/>
                      <a:pt x="9" y="100"/>
                    </a:cubicBezTo>
                    <a:cubicBezTo>
                      <a:pt x="13" y="104"/>
                      <a:pt x="17" y="107"/>
                      <a:pt x="17" y="111"/>
                    </a:cubicBezTo>
                    <a:cubicBezTo>
                      <a:pt x="26" y="121"/>
                      <a:pt x="39" y="128"/>
                      <a:pt x="52" y="128"/>
                    </a:cubicBezTo>
                    <a:cubicBezTo>
                      <a:pt x="55" y="128"/>
                      <a:pt x="57" y="128"/>
                      <a:pt x="60" y="127"/>
                    </a:cubicBezTo>
                    <a:cubicBezTo>
                      <a:pt x="72" y="127"/>
                      <a:pt x="84" y="124"/>
                      <a:pt x="91" y="115"/>
                    </a:cubicBezTo>
                    <a:cubicBezTo>
                      <a:pt x="104" y="107"/>
                      <a:pt x="108" y="100"/>
                      <a:pt x="111" y="88"/>
                    </a:cubicBezTo>
                    <a:cubicBezTo>
                      <a:pt x="115" y="80"/>
                      <a:pt x="115" y="71"/>
                      <a:pt x="115" y="64"/>
                    </a:cubicBezTo>
                    <a:cubicBezTo>
                      <a:pt x="115" y="56"/>
                      <a:pt x="111" y="48"/>
                      <a:pt x="108" y="44"/>
                    </a:cubicBezTo>
                    <a:cubicBezTo>
                      <a:pt x="107" y="43"/>
                      <a:pt x="107" y="42"/>
                      <a:pt x="106" y="40"/>
                    </a:cubicBezTo>
                    <a:lnTo>
                      <a:pt x="106" y="40"/>
                    </a:lnTo>
                    <a:cubicBezTo>
                      <a:pt x="106" y="39"/>
                      <a:pt x="105" y="39"/>
                      <a:pt x="105" y="38"/>
                    </a:cubicBezTo>
                    <a:lnTo>
                      <a:pt x="105" y="38"/>
                    </a:lnTo>
                    <a:cubicBezTo>
                      <a:pt x="104" y="37"/>
                      <a:pt x="104" y="36"/>
                      <a:pt x="104" y="36"/>
                    </a:cubicBezTo>
                    <a:lnTo>
                      <a:pt x="104" y="36"/>
                    </a:lnTo>
                    <a:cubicBezTo>
                      <a:pt x="104" y="32"/>
                      <a:pt x="104" y="29"/>
                      <a:pt x="99" y="24"/>
                    </a:cubicBezTo>
                    <a:lnTo>
                      <a:pt x="88" y="13"/>
                    </a:lnTo>
                    <a:cubicBezTo>
                      <a:pt x="80" y="5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3506170" y="2532097"/>
                <a:ext cx="4917" cy="478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9" extrusionOk="0">
                    <a:moveTo>
                      <a:pt x="47" y="0"/>
                    </a:moveTo>
                    <a:cubicBezTo>
                      <a:pt x="44" y="0"/>
                      <a:pt x="40" y="1"/>
                      <a:pt x="37" y="2"/>
                    </a:cubicBezTo>
                    <a:cubicBezTo>
                      <a:pt x="24" y="6"/>
                      <a:pt x="13" y="14"/>
                      <a:pt x="9" y="25"/>
                    </a:cubicBezTo>
                    <a:cubicBezTo>
                      <a:pt x="1" y="38"/>
                      <a:pt x="1" y="58"/>
                      <a:pt x="9" y="69"/>
                    </a:cubicBezTo>
                    <a:cubicBezTo>
                      <a:pt x="13" y="77"/>
                      <a:pt x="13" y="81"/>
                      <a:pt x="17" y="89"/>
                    </a:cubicBezTo>
                    <a:cubicBezTo>
                      <a:pt x="24" y="101"/>
                      <a:pt x="40" y="109"/>
                      <a:pt x="53" y="109"/>
                    </a:cubicBezTo>
                    <a:lnTo>
                      <a:pt x="72" y="109"/>
                    </a:lnTo>
                    <a:cubicBezTo>
                      <a:pt x="88" y="109"/>
                      <a:pt x="104" y="96"/>
                      <a:pt x="108" y="81"/>
                    </a:cubicBezTo>
                    <a:cubicBezTo>
                      <a:pt x="111" y="67"/>
                      <a:pt x="105" y="52"/>
                      <a:pt x="95" y="44"/>
                    </a:cubicBezTo>
                    <a:lnTo>
                      <a:pt x="95" y="44"/>
                    </a:lnTo>
                    <a:cubicBezTo>
                      <a:pt x="92" y="19"/>
                      <a:pt x="70" y="0"/>
                      <a:pt x="4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3531854" y="2586757"/>
                <a:ext cx="7113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6" extrusionOk="0">
                    <a:moveTo>
                      <a:pt x="71" y="0"/>
                    </a:moveTo>
                    <a:cubicBezTo>
                      <a:pt x="47" y="0"/>
                      <a:pt x="24" y="16"/>
                      <a:pt x="12" y="35"/>
                    </a:cubicBezTo>
                    <a:cubicBezTo>
                      <a:pt x="0" y="55"/>
                      <a:pt x="0" y="83"/>
                      <a:pt x="12" y="103"/>
                    </a:cubicBezTo>
                    <a:cubicBezTo>
                      <a:pt x="26" y="124"/>
                      <a:pt x="49" y="135"/>
                      <a:pt x="71" y="135"/>
                    </a:cubicBezTo>
                    <a:cubicBezTo>
                      <a:pt x="94" y="135"/>
                      <a:pt x="117" y="124"/>
                      <a:pt x="131" y="103"/>
                    </a:cubicBezTo>
                    <a:cubicBezTo>
                      <a:pt x="138" y="91"/>
                      <a:pt x="146" y="75"/>
                      <a:pt x="154" y="64"/>
                    </a:cubicBezTo>
                    <a:cubicBezTo>
                      <a:pt x="162" y="51"/>
                      <a:pt x="162" y="35"/>
                      <a:pt x="154" y="24"/>
                    </a:cubicBezTo>
                    <a:cubicBezTo>
                      <a:pt x="146" y="12"/>
                      <a:pt x="135" y="8"/>
                      <a:pt x="118" y="4"/>
                    </a:cubicBezTo>
                    <a:cubicBezTo>
                      <a:pt x="102" y="4"/>
                      <a:pt x="87" y="4"/>
                      <a:pt x="7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553675" y="2553566"/>
                <a:ext cx="6981" cy="627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43" extrusionOk="0">
                    <a:moveTo>
                      <a:pt x="108" y="0"/>
                    </a:moveTo>
                    <a:cubicBezTo>
                      <a:pt x="101" y="0"/>
                      <a:pt x="94" y="2"/>
                      <a:pt x="87" y="6"/>
                    </a:cubicBezTo>
                    <a:cubicBezTo>
                      <a:pt x="48" y="38"/>
                      <a:pt x="0" y="70"/>
                      <a:pt x="13" y="125"/>
                    </a:cubicBezTo>
                    <a:cubicBezTo>
                      <a:pt x="14" y="136"/>
                      <a:pt x="25" y="142"/>
                      <a:pt x="36" y="142"/>
                    </a:cubicBezTo>
                    <a:cubicBezTo>
                      <a:pt x="47" y="142"/>
                      <a:pt x="58" y="136"/>
                      <a:pt x="60" y="125"/>
                    </a:cubicBezTo>
                    <a:cubicBezTo>
                      <a:pt x="60" y="121"/>
                      <a:pt x="64" y="113"/>
                      <a:pt x="68" y="109"/>
                    </a:cubicBezTo>
                    <a:cubicBezTo>
                      <a:pt x="68" y="109"/>
                      <a:pt x="68" y="105"/>
                      <a:pt x="71" y="105"/>
                    </a:cubicBezTo>
                    <a:cubicBezTo>
                      <a:pt x="75" y="105"/>
                      <a:pt x="79" y="101"/>
                      <a:pt x="79" y="101"/>
                    </a:cubicBezTo>
                    <a:cubicBezTo>
                      <a:pt x="75" y="101"/>
                      <a:pt x="84" y="97"/>
                      <a:pt x="87" y="97"/>
                    </a:cubicBezTo>
                    <a:cubicBezTo>
                      <a:pt x="91" y="97"/>
                      <a:pt x="95" y="97"/>
                      <a:pt x="99" y="93"/>
                    </a:cubicBezTo>
                    <a:cubicBezTo>
                      <a:pt x="107" y="93"/>
                      <a:pt x="115" y="90"/>
                      <a:pt x="122" y="90"/>
                    </a:cubicBezTo>
                    <a:cubicBezTo>
                      <a:pt x="146" y="81"/>
                      <a:pt x="158" y="54"/>
                      <a:pt x="150" y="30"/>
                    </a:cubicBezTo>
                    <a:cubicBezTo>
                      <a:pt x="144" y="13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3500638" y="2636631"/>
                <a:ext cx="6630" cy="662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1" extrusionOk="0">
                    <a:moveTo>
                      <a:pt x="75" y="1"/>
                    </a:moveTo>
                    <a:cubicBezTo>
                      <a:pt x="68" y="1"/>
                      <a:pt x="64" y="5"/>
                      <a:pt x="56" y="5"/>
                    </a:cubicBezTo>
                    <a:cubicBezTo>
                      <a:pt x="48" y="5"/>
                      <a:pt x="40" y="5"/>
                      <a:pt x="37" y="8"/>
                    </a:cubicBezTo>
                    <a:cubicBezTo>
                      <a:pt x="28" y="8"/>
                      <a:pt x="24" y="12"/>
                      <a:pt x="21" y="21"/>
                    </a:cubicBezTo>
                    <a:cubicBezTo>
                      <a:pt x="17" y="21"/>
                      <a:pt x="13" y="25"/>
                      <a:pt x="13" y="28"/>
                    </a:cubicBezTo>
                    <a:cubicBezTo>
                      <a:pt x="4" y="36"/>
                      <a:pt x="4" y="44"/>
                      <a:pt x="4" y="56"/>
                    </a:cubicBezTo>
                    <a:cubicBezTo>
                      <a:pt x="4" y="64"/>
                      <a:pt x="1" y="68"/>
                      <a:pt x="1" y="76"/>
                    </a:cubicBezTo>
                    <a:cubicBezTo>
                      <a:pt x="1" y="83"/>
                      <a:pt x="4" y="92"/>
                      <a:pt x="4" y="96"/>
                    </a:cubicBezTo>
                    <a:cubicBezTo>
                      <a:pt x="8" y="103"/>
                      <a:pt x="8" y="107"/>
                      <a:pt x="13" y="115"/>
                    </a:cubicBezTo>
                    <a:cubicBezTo>
                      <a:pt x="17" y="123"/>
                      <a:pt x="24" y="131"/>
                      <a:pt x="32" y="135"/>
                    </a:cubicBezTo>
                    <a:cubicBezTo>
                      <a:pt x="37" y="139"/>
                      <a:pt x="40" y="143"/>
                      <a:pt x="48" y="147"/>
                    </a:cubicBezTo>
                    <a:cubicBezTo>
                      <a:pt x="52" y="147"/>
                      <a:pt x="60" y="151"/>
                      <a:pt x="68" y="151"/>
                    </a:cubicBezTo>
                    <a:lnTo>
                      <a:pt x="88" y="151"/>
                    </a:lnTo>
                    <a:cubicBezTo>
                      <a:pt x="92" y="151"/>
                      <a:pt x="99" y="147"/>
                      <a:pt x="108" y="147"/>
                    </a:cubicBezTo>
                    <a:cubicBezTo>
                      <a:pt x="115" y="143"/>
                      <a:pt x="123" y="135"/>
                      <a:pt x="131" y="131"/>
                    </a:cubicBezTo>
                    <a:cubicBezTo>
                      <a:pt x="135" y="123"/>
                      <a:pt x="139" y="119"/>
                      <a:pt x="143" y="115"/>
                    </a:cubicBezTo>
                    <a:cubicBezTo>
                      <a:pt x="143" y="107"/>
                      <a:pt x="147" y="103"/>
                      <a:pt x="150" y="96"/>
                    </a:cubicBezTo>
                    <a:lnTo>
                      <a:pt x="150" y="76"/>
                    </a:lnTo>
                    <a:lnTo>
                      <a:pt x="150" y="56"/>
                    </a:lnTo>
                    <a:cubicBezTo>
                      <a:pt x="147" y="52"/>
                      <a:pt x="143" y="44"/>
                      <a:pt x="143" y="41"/>
                    </a:cubicBezTo>
                    <a:cubicBezTo>
                      <a:pt x="135" y="28"/>
                      <a:pt x="131" y="25"/>
                      <a:pt x="123" y="17"/>
                    </a:cubicBezTo>
                    <a:cubicBezTo>
                      <a:pt x="119" y="12"/>
                      <a:pt x="111" y="8"/>
                      <a:pt x="108" y="8"/>
                    </a:cubicBezTo>
                    <a:cubicBezTo>
                      <a:pt x="95" y="5"/>
                      <a:pt x="88" y="1"/>
                      <a:pt x="7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3444835" y="2624689"/>
                <a:ext cx="8561" cy="7156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63" extrusionOk="0">
                    <a:moveTo>
                      <a:pt x="80" y="0"/>
                    </a:moveTo>
                    <a:cubicBezTo>
                      <a:pt x="68" y="0"/>
                      <a:pt x="53" y="0"/>
                      <a:pt x="40" y="9"/>
                    </a:cubicBezTo>
                    <a:cubicBezTo>
                      <a:pt x="17" y="24"/>
                      <a:pt x="1" y="52"/>
                      <a:pt x="1" y="80"/>
                    </a:cubicBezTo>
                    <a:cubicBezTo>
                      <a:pt x="1" y="111"/>
                      <a:pt x="17" y="138"/>
                      <a:pt x="40" y="151"/>
                    </a:cubicBezTo>
                    <a:cubicBezTo>
                      <a:pt x="53" y="158"/>
                      <a:pt x="68" y="162"/>
                      <a:pt x="80" y="162"/>
                    </a:cubicBezTo>
                    <a:cubicBezTo>
                      <a:pt x="95" y="162"/>
                      <a:pt x="111" y="158"/>
                      <a:pt x="124" y="151"/>
                    </a:cubicBezTo>
                    <a:cubicBezTo>
                      <a:pt x="139" y="142"/>
                      <a:pt x="155" y="138"/>
                      <a:pt x="166" y="127"/>
                    </a:cubicBezTo>
                    <a:cubicBezTo>
                      <a:pt x="195" y="103"/>
                      <a:pt x="195" y="56"/>
                      <a:pt x="166" y="36"/>
                    </a:cubicBezTo>
                    <a:cubicBezTo>
                      <a:pt x="159" y="29"/>
                      <a:pt x="151" y="24"/>
                      <a:pt x="139" y="16"/>
                    </a:cubicBezTo>
                    <a:cubicBezTo>
                      <a:pt x="135" y="16"/>
                      <a:pt x="127" y="12"/>
                      <a:pt x="124" y="9"/>
                    </a:cubicBezTo>
                    <a:cubicBezTo>
                      <a:pt x="111" y="0"/>
                      <a:pt x="95" y="0"/>
                      <a:pt x="8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3502965" y="2648968"/>
                <a:ext cx="6761" cy="6893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7" extrusionOk="0">
                    <a:moveTo>
                      <a:pt x="98" y="1"/>
                    </a:moveTo>
                    <a:cubicBezTo>
                      <a:pt x="83" y="1"/>
                      <a:pt x="67" y="8"/>
                      <a:pt x="60" y="22"/>
                    </a:cubicBezTo>
                    <a:lnTo>
                      <a:pt x="60" y="22"/>
                    </a:lnTo>
                    <a:cubicBezTo>
                      <a:pt x="26" y="27"/>
                      <a:pt x="1" y="58"/>
                      <a:pt x="7" y="95"/>
                    </a:cubicBezTo>
                    <a:cubicBezTo>
                      <a:pt x="7" y="119"/>
                      <a:pt x="19" y="134"/>
                      <a:pt x="39" y="146"/>
                    </a:cubicBezTo>
                    <a:cubicBezTo>
                      <a:pt x="49" y="152"/>
                      <a:pt x="62" y="156"/>
                      <a:pt x="75" y="156"/>
                    </a:cubicBezTo>
                    <a:cubicBezTo>
                      <a:pt x="86" y="156"/>
                      <a:pt x="97" y="153"/>
                      <a:pt x="106" y="146"/>
                    </a:cubicBezTo>
                    <a:cubicBezTo>
                      <a:pt x="113" y="139"/>
                      <a:pt x="126" y="134"/>
                      <a:pt x="133" y="126"/>
                    </a:cubicBezTo>
                    <a:cubicBezTo>
                      <a:pt x="149" y="110"/>
                      <a:pt x="153" y="86"/>
                      <a:pt x="149" y="67"/>
                    </a:cubicBezTo>
                    <a:cubicBezTo>
                      <a:pt x="145" y="48"/>
                      <a:pt x="137" y="28"/>
                      <a:pt x="126" y="12"/>
                    </a:cubicBezTo>
                    <a:cubicBezTo>
                      <a:pt x="118" y="4"/>
                      <a:pt x="108" y="1"/>
                      <a:pt x="9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3536859" y="2621792"/>
                <a:ext cx="7157" cy="680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55" extrusionOk="0">
                    <a:moveTo>
                      <a:pt x="130" y="92"/>
                    </a:moveTo>
                    <a:lnTo>
                      <a:pt x="130" y="92"/>
                    </a:lnTo>
                    <a:cubicBezTo>
                      <a:pt x="130" y="92"/>
                      <a:pt x="127" y="96"/>
                      <a:pt x="126" y="98"/>
                    </a:cubicBezTo>
                    <a:lnTo>
                      <a:pt x="126" y="98"/>
                    </a:lnTo>
                    <a:cubicBezTo>
                      <a:pt x="127" y="97"/>
                      <a:pt x="127" y="96"/>
                      <a:pt x="127" y="95"/>
                    </a:cubicBezTo>
                    <a:cubicBezTo>
                      <a:pt x="128" y="93"/>
                      <a:pt x="129" y="92"/>
                      <a:pt x="130" y="92"/>
                    </a:cubicBezTo>
                    <a:close/>
                    <a:moveTo>
                      <a:pt x="104" y="0"/>
                    </a:moveTo>
                    <a:cubicBezTo>
                      <a:pt x="87" y="0"/>
                      <a:pt x="69" y="9"/>
                      <a:pt x="59" y="23"/>
                    </a:cubicBezTo>
                    <a:cubicBezTo>
                      <a:pt x="48" y="39"/>
                      <a:pt x="44" y="59"/>
                      <a:pt x="36" y="78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5" y="81"/>
                      <a:pt x="37" y="79"/>
                      <a:pt x="37" y="79"/>
                    </a:cubicBezTo>
                    <a:lnTo>
                      <a:pt x="37" y="79"/>
                    </a:lnTo>
                    <a:cubicBezTo>
                      <a:pt x="37" y="79"/>
                      <a:pt x="37" y="80"/>
                      <a:pt x="36" y="82"/>
                    </a:cubicBezTo>
                    <a:cubicBezTo>
                      <a:pt x="36" y="84"/>
                      <a:pt x="35" y="85"/>
                      <a:pt x="33" y="86"/>
                    </a:cubicBezTo>
                    <a:lnTo>
                      <a:pt x="33" y="86"/>
                    </a:lnTo>
                    <a:cubicBezTo>
                      <a:pt x="33" y="85"/>
                      <a:pt x="33" y="85"/>
                      <a:pt x="33" y="85"/>
                    </a:cubicBezTo>
                    <a:lnTo>
                      <a:pt x="33" y="85"/>
                    </a:lnTo>
                    <a:cubicBezTo>
                      <a:pt x="33" y="85"/>
                      <a:pt x="32" y="85"/>
                      <a:pt x="32" y="86"/>
                    </a:cubicBezTo>
                    <a:cubicBezTo>
                      <a:pt x="32" y="86"/>
                      <a:pt x="29" y="90"/>
                      <a:pt x="28" y="93"/>
                    </a:cubicBezTo>
                    <a:lnTo>
                      <a:pt x="28" y="93"/>
                    </a:lnTo>
                    <a:cubicBezTo>
                      <a:pt x="27" y="93"/>
                      <a:pt x="27" y="94"/>
                      <a:pt x="27" y="94"/>
                    </a:cubicBezTo>
                    <a:lnTo>
                      <a:pt x="27" y="94"/>
                    </a:lnTo>
                    <a:cubicBezTo>
                      <a:pt x="27" y="94"/>
                      <a:pt x="27" y="94"/>
                      <a:pt x="27" y="95"/>
                    </a:cubicBezTo>
                    <a:lnTo>
                      <a:pt x="24" y="95"/>
                    </a:lnTo>
                    <a:cubicBezTo>
                      <a:pt x="12" y="98"/>
                      <a:pt x="1" y="110"/>
                      <a:pt x="1" y="122"/>
                    </a:cubicBezTo>
                    <a:cubicBezTo>
                      <a:pt x="1" y="137"/>
                      <a:pt x="12" y="146"/>
                      <a:pt x="24" y="149"/>
                    </a:cubicBezTo>
                    <a:cubicBezTo>
                      <a:pt x="33" y="153"/>
                      <a:pt x="41" y="155"/>
                      <a:pt x="49" y="155"/>
                    </a:cubicBezTo>
                    <a:cubicBezTo>
                      <a:pt x="68" y="155"/>
                      <a:pt x="85" y="146"/>
                      <a:pt x="99" y="130"/>
                    </a:cubicBezTo>
                    <a:cubicBezTo>
                      <a:pt x="111" y="122"/>
                      <a:pt x="115" y="113"/>
                      <a:pt x="123" y="102"/>
                    </a:cubicBezTo>
                    <a:cubicBezTo>
                      <a:pt x="124" y="100"/>
                      <a:pt x="125" y="100"/>
                      <a:pt x="126" y="99"/>
                    </a:cubicBezTo>
                    <a:lnTo>
                      <a:pt x="126" y="99"/>
                    </a:lnTo>
                    <a:cubicBezTo>
                      <a:pt x="126" y="99"/>
                      <a:pt x="126" y="99"/>
                      <a:pt x="126" y="99"/>
                    </a:cubicBezTo>
                    <a:cubicBezTo>
                      <a:pt x="126" y="99"/>
                      <a:pt x="126" y="99"/>
                      <a:pt x="127" y="98"/>
                    </a:cubicBezTo>
                    <a:cubicBezTo>
                      <a:pt x="130" y="95"/>
                      <a:pt x="135" y="90"/>
                      <a:pt x="139" y="86"/>
                    </a:cubicBezTo>
                    <a:cubicBezTo>
                      <a:pt x="163" y="66"/>
                      <a:pt x="154" y="27"/>
                      <a:pt x="135" y="11"/>
                    </a:cubicBezTo>
                    <a:cubicBezTo>
                      <a:pt x="126" y="4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3524873" y="2675969"/>
                <a:ext cx="7508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12" extrusionOk="0">
                    <a:moveTo>
                      <a:pt x="38" y="1"/>
                    </a:moveTo>
                    <a:cubicBezTo>
                      <a:pt x="29" y="1"/>
                      <a:pt x="20" y="4"/>
                      <a:pt x="13" y="8"/>
                    </a:cubicBezTo>
                    <a:cubicBezTo>
                      <a:pt x="1" y="21"/>
                      <a:pt x="1" y="36"/>
                      <a:pt x="9" y="48"/>
                    </a:cubicBezTo>
                    <a:cubicBezTo>
                      <a:pt x="29" y="92"/>
                      <a:pt x="64" y="107"/>
                      <a:pt x="108" y="111"/>
                    </a:cubicBezTo>
                    <a:cubicBezTo>
                      <a:pt x="111" y="111"/>
                      <a:pt x="114" y="112"/>
                      <a:pt x="117" y="112"/>
                    </a:cubicBezTo>
                    <a:cubicBezTo>
                      <a:pt x="151" y="112"/>
                      <a:pt x="171" y="69"/>
                      <a:pt x="163" y="40"/>
                    </a:cubicBezTo>
                    <a:cubicBezTo>
                      <a:pt x="155" y="15"/>
                      <a:pt x="132" y="1"/>
                      <a:pt x="109" y="1"/>
                    </a:cubicBezTo>
                    <a:cubicBezTo>
                      <a:pt x="99" y="1"/>
                      <a:pt x="90" y="4"/>
                      <a:pt x="80" y="8"/>
                    </a:cubicBezTo>
                    <a:cubicBezTo>
                      <a:pt x="80" y="8"/>
                      <a:pt x="77" y="8"/>
                      <a:pt x="72" y="12"/>
                    </a:cubicBezTo>
                    <a:lnTo>
                      <a:pt x="61" y="12"/>
                    </a:lnTo>
                    <a:cubicBezTo>
                      <a:pt x="57" y="8"/>
                      <a:pt x="57" y="8"/>
                      <a:pt x="53" y="5"/>
                    </a:cubicBezTo>
                    <a:cubicBezTo>
                      <a:pt x="48" y="2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3475700" y="2650154"/>
                <a:ext cx="5225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6" extrusionOk="0">
                    <a:moveTo>
                      <a:pt x="60" y="1"/>
                    </a:moveTo>
                    <a:cubicBezTo>
                      <a:pt x="40" y="1"/>
                      <a:pt x="20" y="12"/>
                      <a:pt x="8" y="28"/>
                    </a:cubicBezTo>
                    <a:cubicBezTo>
                      <a:pt x="4" y="40"/>
                      <a:pt x="0" y="48"/>
                      <a:pt x="0" y="59"/>
                    </a:cubicBezTo>
                    <a:cubicBezTo>
                      <a:pt x="0" y="72"/>
                      <a:pt x="4" y="83"/>
                      <a:pt x="8" y="92"/>
                    </a:cubicBezTo>
                    <a:cubicBezTo>
                      <a:pt x="13" y="99"/>
                      <a:pt x="13" y="103"/>
                      <a:pt x="16" y="112"/>
                    </a:cubicBezTo>
                    <a:cubicBezTo>
                      <a:pt x="20" y="119"/>
                      <a:pt x="28" y="123"/>
                      <a:pt x="36" y="127"/>
                    </a:cubicBezTo>
                    <a:cubicBezTo>
                      <a:pt x="44" y="135"/>
                      <a:pt x="51" y="135"/>
                      <a:pt x="60" y="135"/>
                    </a:cubicBezTo>
                    <a:cubicBezTo>
                      <a:pt x="71" y="135"/>
                      <a:pt x="79" y="135"/>
                      <a:pt x="87" y="127"/>
                    </a:cubicBezTo>
                    <a:cubicBezTo>
                      <a:pt x="95" y="123"/>
                      <a:pt x="99" y="119"/>
                      <a:pt x="103" y="112"/>
                    </a:cubicBezTo>
                    <a:cubicBezTo>
                      <a:pt x="107" y="103"/>
                      <a:pt x="111" y="99"/>
                      <a:pt x="111" y="92"/>
                    </a:cubicBezTo>
                    <a:cubicBezTo>
                      <a:pt x="119" y="83"/>
                      <a:pt x="119" y="72"/>
                      <a:pt x="119" y="59"/>
                    </a:cubicBezTo>
                    <a:cubicBezTo>
                      <a:pt x="119" y="48"/>
                      <a:pt x="119" y="40"/>
                      <a:pt x="111" y="28"/>
                    </a:cubicBezTo>
                    <a:cubicBezTo>
                      <a:pt x="103" y="12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3467358" y="2630134"/>
                <a:ext cx="5269" cy="5576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7" extrusionOk="0">
                    <a:moveTo>
                      <a:pt x="58" y="0"/>
                    </a:moveTo>
                    <a:cubicBezTo>
                      <a:pt x="33" y="0"/>
                      <a:pt x="11" y="15"/>
                      <a:pt x="5" y="38"/>
                    </a:cubicBezTo>
                    <a:cubicBezTo>
                      <a:pt x="1" y="54"/>
                      <a:pt x="5" y="71"/>
                      <a:pt x="14" y="85"/>
                    </a:cubicBezTo>
                    <a:lnTo>
                      <a:pt x="14" y="85"/>
                    </a:lnTo>
                    <a:cubicBezTo>
                      <a:pt x="14" y="85"/>
                      <a:pt x="13" y="85"/>
                      <a:pt x="13" y="85"/>
                    </a:cubicBezTo>
                    <a:cubicBezTo>
                      <a:pt x="8" y="94"/>
                      <a:pt x="5" y="105"/>
                      <a:pt x="8" y="113"/>
                    </a:cubicBezTo>
                    <a:cubicBezTo>
                      <a:pt x="15" y="122"/>
                      <a:pt x="23" y="127"/>
                      <a:pt x="30" y="127"/>
                    </a:cubicBezTo>
                    <a:cubicBezTo>
                      <a:pt x="33" y="127"/>
                      <a:pt x="35" y="126"/>
                      <a:pt x="37" y="125"/>
                    </a:cubicBezTo>
                    <a:cubicBezTo>
                      <a:pt x="53" y="119"/>
                      <a:pt x="69" y="112"/>
                      <a:pt x="84" y="103"/>
                    </a:cubicBezTo>
                    <a:lnTo>
                      <a:pt x="84" y="103"/>
                    </a:lnTo>
                    <a:cubicBezTo>
                      <a:pt x="99" y="99"/>
                      <a:pt x="113" y="88"/>
                      <a:pt x="116" y="70"/>
                    </a:cubicBezTo>
                    <a:cubicBezTo>
                      <a:pt x="119" y="50"/>
                      <a:pt x="112" y="27"/>
                      <a:pt x="92" y="14"/>
                    </a:cubicBezTo>
                    <a:cubicBezTo>
                      <a:pt x="88" y="14"/>
                      <a:pt x="88" y="11"/>
                      <a:pt x="84" y="7"/>
                    </a:cubicBezTo>
                    <a:cubicBezTo>
                      <a:pt x="76" y="2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3419062" y="2655685"/>
                <a:ext cx="7464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5" extrusionOk="0">
                    <a:moveTo>
                      <a:pt x="83" y="1"/>
                    </a:moveTo>
                    <a:cubicBezTo>
                      <a:pt x="63" y="1"/>
                      <a:pt x="43" y="9"/>
                      <a:pt x="28" y="24"/>
                    </a:cubicBezTo>
                    <a:cubicBezTo>
                      <a:pt x="8" y="44"/>
                      <a:pt x="0" y="76"/>
                      <a:pt x="8" y="104"/>
                    </a:cubicBezTo>
                    <a:cubicBezTo>
                      <a:pt x="12" y="108"/>
                      <a:pt x="12" y="115"/>
                      <a:pt x="15" y="123"/>
                    </a:cubicBezTo>
                    <a:cubicBezTo>
                      <a:pt x="15" y="128"/>
                      <a:pt x="19" y="135"/>
                      <a:pt x="24" y="139"/>
                    </a:cubicBezTo>
                    <a:cubicBezTo>
                      <a:pt x="28" y="147"/>
                      <a:pt x="32" y="155"/>
                      <a:pt x="39" y="159"/>
                    </a:cubicBezTo>
                    <a:cubicBezTo>
                      <a:pt x="43" y="166"/>
                      <a:pt x="51" y="166"/>
                      <a:pt x="55" y="170"/>
                    </a:cubicBezTo>
                    <a:cubicBezTo>
                      <a:pt x="67" y="175"/>
                      <a:pt x="75" y="175"/>
                      <a:pt x="83" y="175"/>
                    </a:cubicBezTo>
                    <a:cubicBezTo>
                      <a:pt x="99" y="175"/>
                      <a:pt x="110" y="170"/>
                      <a:pt x="123" y="166"/>
                    </a:cubicBezTo>
                    <a:cubicBezTo>
                      <a:pt x="138" y="159"/>
                      <a:pt x="150" y="139"/>
                      <a:pt x="154" y="123"/>
                    </a:cubicBezTo>
                    <a:cubicBezTo>
                      <a:pt x="158" y="115"/>
                      <a:pt x="158" y="108"/>
                      <a:pt x="161" y="104"/>
                    </a:cubicBezTo>
                    <a:cubicBezTo>
                      <a:pt x="170" y="76"/>
                      <a:pt x="161" y="44"/>
                      <a:pt x="142" y="24"/>
                    </a:cubicBezTo>
                    <a:cubicBezTo>
                      <a:pt x="126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3440005" y="2666793"/>
                <a:ext cx="6103" cy="408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3" extrusionOk="0">
                    <a:moveTo>
                      <a:pt x="90" y="0"/>
                    </a:moveTo>
                    <a:cubicBezTo>
                      <a:pt x="88" y="0"/>
                      <a:pt x="85" y="0"/>
                      <a:pt x="83" y="1"/>
                    </a:cubicBezTo>
                    <a:cubicBezTo>
                      <a:pt x="68" y="4"/>
                      <a:pt x="52" y="8"/>
                      <a:pt x="36" y="12"/>
                    </a:cubicBezTo>
                    <a:cubicBezTo>
                      <a:pt x="1" y="20"/>
                      <a:pt x="1" y="75"/>
                      <a:pt x="36" y="83"/>
                    </a:cubicBezTo>
                    <a:cubicBezTo>
                      <a:pt x="52" y="83"/>
                      <a:pt x="68" y="88"/>
                      <a:pt x="83" y="92"/>
                    </a:cubicBezTo>
                    <a:cubicBezTo>
                      <a:pt x="86" y="92"/>
                      <a:pt x="88" y="92"/>
                      <a:pt x="91" y="92"/>
                    </a:cubicBezTo>
                    <a:cubicBezTo>
                      <a:pt x="116" y="92"/>
                      <a:pt x="139" y="76"/>
                      <a:pt x="139" y="48"/>
                    </a:cubicBezTo>
                    <a:cubicBezTo>
                      <a:pt x="139" y="19"/>
                      <a:pt x="115" y="0"/>
                      <a:pt x="9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472890" y="2542765"/>
                <a:ext cx="4434" cy="500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14" extrusionOk="0">
                    <a:moveTo>
                      <a:pt x="53" y="0"/>
                    </a:moveTo>
                    <a:cubicBezTo>
                      <a:pt x="41" y="0"/>
                      <a:pt x="25" y="4"/>
                      <a:pt x="17" y="15"/>
                    </a:cubicBezTo>
                    <a:cubicBezTo>
                      <a:pt x="9" y="24"/>
                      <a:pt x="1" y="35"/>
                      <a:pt x="1" y="48"/>
                    </a:cubicBezTo>
                    <a:cubicBezTo>
                      <a:pt x="6" y="55"/>
                      <a:pt x="6" y="63"/>
                      <a:pt x="6" y="67"/>
                    </a:cubicBezTo>
                    <a:cubicBezTo>
                      <a:pt x="6" y="75"/>
                      <a:pt x="6" y="83"/>
                      <a:pt x="9" y="86"/>
                    </a:cubicBezTo>
                    <a:cubicBezTo>
                      <a:pt x="9" y="90"/>
                      <a:pt x="13" y="99"/>
                      <a:pt x="17" y="103"/>
                    </a:cubicBezTo>
                    <a:cubicBezTo>
                      <a:pt x="25" y="110"/>
                      <a:pt x="41" y="114"/>
                      <a:pt x="53" y="114"/>
                    </a:cubicBezTo>
                    <a:cubicBezTo>
                      <a:pt x="64" y="114"/>
                      <a:pt x="77" y="110"/>
                      <a:pt x="84" y="103"/>
                    </a:cubicBezTo>
                    <a:cubicBezTo>
                      <a:pt x="88" y="99"/>
                      <a:pt x="88" y="95"/>
                      <a:pt x="92" y="90"/>
                    </a:cubicBezTo>
                    <a:cubicBezTo>
                      <a:pt x="96" y="86"/>
                      <a:pt x="96" y="79"/>
                      <a:pt x="96" y="67"/>
                    </a:cubicBezTo>
                    <a:cubicBezTo>
                      <a:pt x="100" y="63"/>
                      <a:pt x="100" y="55"/>
                      <a:pt x="100" y="48"/>
                    </a:cubicBezTo>
                    <a:cubicBezTo>
                      <a:pt x="100" y="35"/>
                      <a:pt x="92" y="24"/>
                      <a:pt x="84" y="15"/>
                    </a:cubicBezTo>
                    <a:cubicBezTo>
                      <a:pt x="77" y="4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3468587" y="2549878"/>
                <a:ext cx="7157" cy="46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07" extrusionOk="0">
                    <a:moveTo>
                      <a:pt x="127" y="1"/>
                    </a:moveTo>
                    <a:cubicBezTo>
                      <a:pt x="124" y="1"/>
                      <a:pt x="120" y="2"/>
                      <a:pt x="115" y="4"/>
                    </a:cubicBezTo>
                    <a:cubicBezTo>
                      <a:pt x="107" y="4"/>
                      <a:pt x="99" y="9"/>
                      <a:pt x="94" y="17"/>
                    </a:cubicBezTo>
                    <a:lnTo>
                      <a:pt x="94" y="17"/>
                    </a:lnTo>
                    <a:cubicBezTo>
                      <a:pt x="85" y="16"/>
                      <a:pt x="76" y="14"/>
                      <a:pt x="64" y="12"/>
                    </a:cubicBezTo>
                    <a:cubicBezTo>
                      <a:pt x="59" y="9"/>
                      <a:pt x="54" y="8"/>
                      <a:pt x="49" y="8"/>
                    </a:cubicBezTo>
                    <a:cubicBezTo>
                      <a:pt x="27" y="8"/>
                      <a:pt x="8" y="28"/>
                      <a:pt x="4" y="51"/>
                    </a:cubicBezTo>
                    <a:cubicBezTo>
                      <a:pt x="0" y="79"/>
                      <a:pt x="24" y="102"/>
                      <a:pt x="52" y="106"/>
                    </a:cubicBezTo>
                    <a:cubicBezTo>
                      <a:pt x="84" y="106"/>
                      <a:pt x="115" y="99"/>
                      <a:pt x="142" y="86"/>
                    </a:cubicBezTo>
                    <a:cubicBezTo>
                      <a:pt x="155" y="79"/>
                      <a:pt x="162" y="66"/>
                      <a:pt x="162" y="51"/>
                    </a:cubicBezTo>
                    <a:lnTo>
                      <a:pt x="162" y="39"/>
                    </a:lnTo>
                    <a:cubicBezTo>
                      <a:pt x="159" y="28"/>
                      <a:pt x="155" y="12"/>
                      <a:pt x="142" y="8"/>
                    </a:cubicBezTo>
                    <a:cubicBezTo>
                      <a:pt x="136" y="3"/>
                      <a:pt x="132" y="1"/>
                      <a:pt x="12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3517804" y="2571874"/>
                <a:ext cx="2283" cy="1756"/>
              </a:xfrm>
              <a:custGeom>
                <a:avLst/>
                <a:gdLst/>
                <a:ahLst/>
                <a:cxnLst/>
                <a:rect l="l" t="t" r="r" b="b"/>
                <a:pathLst>
                  <a:path w="52" h="40" extrusionOk="0">
                    <a:moveTo>
                      <a:pt x="28" y="0"/>
                    </a:moveTo>
                    <a:cubicBezTo>
                      <a:pt x="1" y="0"/>
                      <a:pt x="1" y="39"/>
                      <a:pt x="28" y="39"/>
                    </a:cubicBezTo>
                    <a:cubicBezTo>
                      <a:pt x="52" y="39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3571149" y="2457197"/>
                <a:ext cx="5971" cy="8341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90" extrusionOk="0">
                    <a:moveTo>
                      <a:pt x="77" y="1"/>
                    </a:moveTo>
                    <a:cubicBezTo>
                      <a:pt x="73" y="1"/>
                      <a:pt x="68" y="2"/>
                      <a:pt x="64" y="3"/>
                    </a:cubicBezTo>
                    <a:cubicBezTo>
                      <a:pt x="36" y="11"/>
                      <a:pt x="25" y="39"/>
                      <a:pt x="28" y="62"/>
                    </a:cubicBezTo>
                    <a:cubicBezTo>
                      <a:pt x="31" y="65"/>
                      <a:pt x="32" y="68"/>
                      <a:pt x="32" y="68"/>
                    </a:cubicBezTo>
                    <a:cubicBezTo>
                      <a:pt x="32" y="68"/>
                      <a:pt x="32" y="67"/>
                      <a:pt x="32" y="66"/>
                    </a:cubicBezTo>
                    <a:lnTo>
                      <a:pt x="32" y="74"/>
                    </a:lnTo>
                    <a:cubicBezTo>
                      <a:pt x="32" y="86"/>
                      <a:pt x="32" y="82"/>
                      <a:pt x="28" y="90"/>
                    </a:cubicBezTo>
                    <a:cubicBezTo>
                      <a:pt x="28" y="98"/>
                      <a:pt x="25" y="106"/>
                      <a:pt x="21" y="114"/>
                    </a:cubicBezTo>
                    <a:cubicBezTo>
                      <a:pt x="21" y="117"/>
                      <a:pt x="21" y="121"/>
                      <a:pt x="17" y="126"/>
                    </a:cubicBezTo>
                    <a:cubicBezTo>
                      <a:pt x="1" y="155"/>
                      <a:pt x="24" y="190"/>
                      <a:pt x="53" y="190"/>
                    </a:cubicBezTo>
                    <a:cubicBezTo>
                      <a:pt x="59" y="190"/>
                      <a:pt x="66" y="188"/>
                      <a:pt x="72" y="185"/>
                    </a:cubicBezTo>
                    <a:cubicBezTo>
                      <a:pt x="127" y="153"/>
                      <a:pt x="136" y="90"/>
                      <a:pt x="123" y="39"/>
                    </a:cubicBezTo>
                    <a:cubicBezTo>
                      <a:pt x="120" y="16"/>
                      <a:pt x="98" y="1"/>
                      <a:pt x="7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3579754" y="2448768"/>
                <a:ext cx="7376" cy="702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0" extrusionOk="0">
                    <a:moveTo>
                      <a:pt x="30" y="1"/>
                    </a:moveTo>
                    <a:cubicBezTo>
                      <a:pt x="15" y="1"/>
                      <a:pt x="1" y="18"/>
                      <a:pt x="11" y="34"/>
                    </a:cubicBezTo>
                    <a:cubicBezTo>
                      <a:pt x="29" y="76"/>
                      <a:pt x="62" y="116"/>
                      <a:pt x="97" y="147"/>
                    </a:cubicBezTo>
                    <a:cubicBezTo>
                      <a:pt x="104" y="155"/>
                      <a:pt x="115" y="159"/>
                      <a:pt x="125" y="159"/>
                    </a:cubicBezTo>
                    <a:cubicBezTo>
                      <a:pt x="136" y="159"/>
                      <a:pt x="148" y="154"/>
                      <a:pt x="156" y="144"/>
                    </a:cubicBezTo>
                    <a:cubicBezTo>
                      <a:pt x="168" y="128"/>
                      <a:pt x="164" y="96"/>
                      <a:pt x="144" y="89"/>
                    </a:cubicBezTo>
                    <a:cubicBezTo>
                      <a:pt x="105" y="65"/>
                      <a:pt x="73" y="41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3544147" y="2393098"/>
                <a:ext cx="15850" cy="5224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9" extrusionOk="0">
                    <a:moveTo>
                      <a:pt x="240" y="1"/>
                    </a:moveTo>
                    <a:cubicBezTo>
                      <a:pt x="178" y="1"/>
                      <a:pt x="106" y="24"/>
                      <a:pt x="59" y="31"/>
                    </a:cubicBezTo>
                    <a:cubicBezTo>
                      <a:pt x="0" y="38"/>
                      <a:pt x="7" y="119"/>
                      <a:pt x="61" y="119"/>
                    </a:cubicBezTo>
                    <a:cubicBezTo>
                      <a:pt x="64" y="119"/>
                      <a:pt x="68" y="119"/>
                      <a:pt x="71" y="118"/>
                    </a:cubicBezTo>
                    <a:cubicBezTo>
                      <a:pt x="123" y="107"/>
                      <a:pt x="185" y="77"/>
                      <a:pt x="242" y="77"/>
                    </a:cubicBezTo>
                    <a:cubicBezTo>
                      <a:pt x="267" y="77"/>
                      <a:pt x="290" y="82"/>
                      <a:pt x="312" y="98"/>
                    </a:cubicBezTo>
                    <a:cubicBezTo>
                      <a:pt x="318" y="102"/>
                      <a:pt x="323" y="104"/>
                      <a:pt x="328" y="104"/>
                    </a:cubicBezTo>
                    <a:cubicBezTo>
                      <a:pt x="348" y="104"/>
                      <a:pt x="361" y="77"/>
                      <a:pt x="352" y="58"/>
                    </a:cubicBezTo>
                    <a:cubicBezTo>
                      <a:pt x="330" y="14"/>
                      <a:pt x="288" y="1"/>
                      <a:pt x="24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3579974" y="2381244"/>
                <a:ext cx="3161" cy="2371"/>
              </a:xfrm>
              <a:custGeom>
                <a:avLst/>
                <a:gdLst/>
                <a:ahLst/>
                <a:cxnLst/>
                <a:rect l="l" t="t" r="r" b="b"/>
                <a:pathLst>
                  <a:path w="72" h="54" extrusionOk="0">
                    <a:moveTo>
                      <a:pt x="41" y="0"/>
                    </a:moveTo>
                    <a:cubicBezTo>
                      <a:pt x="33" y="4"/>
                      <a:pt x="24" y="4"/>
                      <a:pt x="17" y="4"/>
                    </a:cubicBezTo>
                    <a:cubicBezTo>
                      <a:pt x="9" y="9"/>
                      <a:pt x="1" y="17"/>
                      <a:pt x="1" y="28"/>
                    </a:cubicBezTo>
                    <a:cubicBezTo>
                      <a:pt x="1" y="36"/>
                      <a:pt x="6" y="48"/>
                      <a:pt x="17" y="48"/>
                    </a:cubicBezTo>
                    <a:cubicBezTo>
                      <a:pt x="24" y="48"/>
                      <a:pt x="33" y="52"/>
                      <a:pt x="41" y="52"/>
                    </a:cubicBezTo>
                    <a:cubicBezTo>
                      <a:pt x="43" y="53"/>
                      <a:pt x="46" y="54"/>
                      <a:pt x="48" y="54"/>
                    </a:cubicBezTo>
                    <a:cubicBezTo>
                      <a:pt x="55" y="54"/>
                      <a:pt x="62" y="50"/>
                      <a:pt x="64" y="48"/>
                    </a:cubicBezTo>
                    <a:cubicBezTo>
                      <a:pt x="68" y="40"/>
                      <a:pt x="72" y="36"/>
                      <a:pt x="72" y="28"/>
                    </a:cubicBezTo>
                    <a:cubicBezTo>
                      <a:pt x="72" y="20"/>
                      <a:pt x="68" y="13"/>
                      <a:pt x="64" y="9"/>
                    </a:cubicBezTo>
                    <a:cubicBezTo>
                      <a:pt x="57" y="0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3538571" y="2379488"/>
                <a:ext cx="5927" cy="632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4" extrusionOk="0">
                    <a:moveTo>
                      <a:pt x="89" y="1"/>
                    </a:moveTo>
                    <a:cubicBezTo>
                      <a:pt x="67" y="1"/>
                      <a:pt x="44" y="20"/>
                      <a:pt x="44" y="44"/>
                    </a:cubicBezTo>
                    <a:lnTo>
                      <a:pt x="44" y="53"/>
                    </a:lnTo>
                    <a:cubicBezTo>
                      <a:pt x="44" y="60"/>
                      <a:pt x="44" y="64"/>
                      <a:pt x="40" y="68"/>
                    </a:cubicBezTo>
                    <a:cubicBezTo>
                      <a:pt x="36" y="80"/>
                      <a:pt x="29" y="88"/>
                      <a:pt x="20" y="96"/>
                    </a:cubicBezTo>
                    <a:cubicBezTo>
                      <a:pt x="1" y="116"/>
                      <a:pt x="17" y="143"/>
                      <a:pt x="40" y="143"/>
                    </a:cubicBezTo>
                    <a:cubicBezTo>
                      <a:pt x="45" y="143"/>
                      <a:pt x="51" y="142"/>
                      <a:pt x="56" y="139"/>
                    </a:cubicBezTo>
                    <a:cubicBezTo>
                      <a:pt x="91" y="124"/>
                      <a:pt x="120" y="96"/>
                      <a:pt x="131" y="57"/>
                    </a:cubicBezTo>
                    <a:cubicBezTo>
                      <a:pt x="135" y="29"/>
                      <a:pt x="120" y="5"/>
                      <a:pt x="96" y="2"/>
                    </a:cubicBezTo>
                    <a:cubicBezTo>
                      <a:pt x="94" y="1"/>
                      <a:pt x="91" y="1"/>
                      <a:pt x="89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3403608" y="2668813"/>
                <a:ext cx="5093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9" extrusionOk="0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cubicBezTo>
                      <a:pt x="1" y="77"/>
                      <a:pt x="22" y="98"/>
                      <a:pt x="48" y="98"/>
                    </a:cubicBezTo>
                    <a:cubicBezTo>
                      <a:pt x="52" y="98"/>
                      <a:pt x="56" y="98"/>
                      <a:pt x="60" y="97"/>
                    </a:cubicBezTo>
                    <a:cubicBezTo>
                      <a:pt x="68" y="93"/>
                      <a:pt x="76" y="93"/>
                      <a:pt x="83" y="89"/>
                    </a:cubicBezTo>
                    <a:cubicBezTo>
                      <a:pt x="99" y="84"/>
                      <a:pt x="116" y="69"/>
                      <a:pt x="111" y="49"/>
                    </a:cubicBezTo>
                    <a:cubicBezTo>
                      <a:pt x="111" y="29"/>
                      <a:pt x="99" y="13"/>
                      <a:pt x="83" y="10"/>
                    </a:cubicBezTo>
                    <a:cubicBezTo>
                      <a:pt x="76" y="6"/>
                      <a:pt x="68" y="6"/>
                      <a:pt x="60" y="2"/>
                    </a:cubicBezTo>
                    <a:cubicBezTo>
                      <a:pt x="56" y="1"/>
                      <a:pt x="52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3508189" y="2385108"/>
                <a:ext cx="21953" cy="21337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6" extrusionOk="0">
                    <a:moveTo>
                      <a:pt x="487" y="0"/>
                    </a:moveTo>
                    <a:cubicBezTo>
                      <a:pt x="482" y="0"/>
                      <a:pt x="478" y="2"/>
                      <a:pt x="476" y="7"/>
                    </a:cubicBezTo>
                    <a:cubicBezTo>
                      <a:pt x="468" y="43"/>
                      <a:pt x="393" y="58"/>
                      <a:pt x="366" y="74"/>
                    </a:cubicBezTo>
                    <a:cubicBezTo>
                      <a:pt x="318" y="106"/>
                      <a:pt x="279" y="142"/>
                      <a:pt x="239" y="181"/>
                    </a:cubicBezTo>
                    <a:cubicBezTo>
                      <a:pt x="153" y="256"/>
                      <a:pt x="82" y="335"/>
                      <a:pt x="18" y="433"/>
                    </a:cubicBezTo>
                    <a:cubicBezTo>
                      <a:pt x="0" y="461"/>
                      <a:pt x="25" y="485"/>
                      <a:pt x="52" y="485"/>
                    </a:cubicBezTo>
                    <a:cubicBezTo>
                      <a:pt x="61" y="485"/>
                      <a:pt x="70" y="483"/>
                      <a:pt x="78" y="477"/>
                    </a:cubicBezTo>
                    <a:cubicBezTo>
                      <a:pt x="176" y="390"/>
                      <a:pt x="255" y="280"/>
                      <a:pt x="350" y="181"/>
                    </a:cubicBezTo>
                    <a:cubicBezTo>
                      <a:pt x="373" y="153"/>
                      <a:pt x="397" y="122"/>
                      <a:pt x="428" y="98"/>
                    </a:cubicBezTo>
                    <a:cubicBezTo>
                      <a:pt x="444" y="87"/>
                      <a:pt x="460" y="82"/>
                      <a:pt x="476" y="71"/>
                    </a:cubicBezTo>
                    <a:cubicBezTo>
                      <a:pt x="495" y="51"/>
                      <a:pt x="499" y="39"/>
                      <a:pt x="499" y="11"/>
                    </a:cubicBezTo>
                    <a:cubicBezTo>
                      <a:pt x="499" y="4"/>
                      <a:pt x="493" y="0"/>
                      <a:pt x="4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3500989" y="2425411"/>
                <a:ext cx="281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64" h="41" extrusionOk="0">
                    <a:moveTo>
                      <a:pt x="48" y="1"/>
                    </a:moveTo>
                    <a:cubicBezTo>
                      <a:pt x="47" y="1"/>
                      <a:pt x="45" y="1"/>
                      <a:pt x="44" y="1"/>
                    </a:cubicBezTo>
                    <a:lnTo>
                      <a:pt x="20" y="1"/>
                    </a:lnTo>
                    <a:cubicBezTo>
                      <a:pt x="13" y="5"/>
                      <a:pt x="0" y="9"/>
                      <a:pt x="5" y="21"/>
                    </a:cubicBezTo>
                    <a:cubicBezTo>
                      <a:pt x="5" y="29"/>
                      <a:pt x="9" y="36"/>
                      <a:pt x="20" y="36"/>
                    </a:cubicBezTo>
                    <a:cubicBezTo>
                      <a:pt x="29" y="36"/>
                      <a:pt x="36" y="36"/>
                      <a:pt x="44" y="40"/>
                    </a:cubicBezTo>
                    <a:cubicBezTo>
                      <a:pt x="56" y="40"/>
                      <a:pt x="64" y="29"/>
                      <a:pt x="64" y="21"/>
                    </a:cubicBezTo>
                    <a:cubicBezTo>
                      <a:pt x="64" y="10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3491462" y="2439636"/>
                <a:ext cx="1449" cy="1054"/>
              </a:xfrm>
              <a:custGeom>
                <a:avLst/>
                <a:gdLst/>
                <a:ahLst/>
                <a:cxnLst/>
                <a:rect l="l" t="t" r="r" b="b"/>
                <a:pathLst>
                  <a:path w="33" h="24" extrusionOk="0">
                    <a:moveTo>
                      <a:pt x="16" y="0"/>
                    </a:moveTo>
                    <a:cubicBezTo>
                      <a:pt x="0" y="0"/>
                      <a:pt x="0" y="24"/>
                      <a:pt x="16" y="24"/>
                    </a:cubicBezTo>
                    <a:cubicBezTo>
                      <a:pt x="33" y="24"/>
                      <a:pt x="33" y="0"/>
                      <a:pt x="1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3479519" y="2455310"/>
                <a:ext cx="5444" cy="272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62" extrusionOk="0">
                    <a:moveTo>
                      <a:pt x="96" y="0"/>
                    </a:moveTo>
                    <a:cubicBezTo>
                      <a:pt x="93" y="0"/>
                      <a:pt x="90" y="1"/>
                      <a:pt x="87" y="3"/>
                    </a:cubicBezTo>
                    <a:cubicBezTo>
                      <a:pt x="68" y="15"/>
                      <a:pt x="44" y="27"/>
                      <a:pt x="24" y="27"/>
                    </a:cubicBezTo>
                    <a:cubicBezTo>
                      <a:pt x="0" y="31"/>
                      <a:pt x="0" y="62"/>
                      <a:pt x="24" y="62"/>
                    </a:cubicBezTo>
                    <a:cubicBezTo>
                      <a:pt x="52" y="58"/>
                      <a:pt x="79" y="51"/>
                      <a:pt x="107" y="38"/>
                    </a:cubicBezTo>
                    <a:cubicBezTo>
                      <a:pt x="123" y="25"/>
                      <a:pt x="112" y="0"/>
                      <a:pt x="9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3444659" y="2541009"/>
                <a:ext cx="4566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60" y="0"/>
                    </a:moveTo>
                    <a:cubicBezTo>
                      <a:pt x="48" y="0"/>
                      <a:pt x="33" y="8"/>
                      <a:pt x="24" y="20"/>
                    </a:cubicBezTo>
                    <a:cubicBezTo>
                      <a:pt x="21" y="28"/>
                      <a:pt x="13" y="35"/>
                      <a:pt x="9" y="48"/>
                    </a:cubicBezTo>
                    <a:cubicBezTo>
                      <a:pt x="1" y="59"/>
                      <a:pt x="1" y="79"/>
                      <a:pt x="13" y="88"/>
                    </a:cubicBezTo>
                    <a:cubicBezTo>
                      <a:pt x="20" y="94"/>
                      <a:pt x="28" y="98"/>
                      <a:pt x="36" y="98"/>
                    </a:cubicBezTo>
                    <a:cubicBezTo>
                      <a:pt x="42" y="98"/>
                      <a:pt x="47" y="96"/>
                      <a:pt x="52" y="91"/>
                    </a:cubicBezTo>
                    <a:cubicBezTo>
                      <a:pt x="64" y="88"/>
                      <a:pt x="72" y="79"/>
                      <a:pt x="84" y="75"/>
                    </a:cubicBezTo>
                    <a:cubicBezTo>
                      <a:pt x="95" y="68"/>
                      <a:pt x="104" y="55"/>
                      <a:pt x="104" y="40"/>
                    </a:cubicBezTo>
                    <a:cubicBezTo>
                      <a:pt x="104" y="28"/>
                      <a:pt x="99" y="20"/>
                      <a:pt x="92" y="12"/>
                    </a:cubicBezTo>
                    <a:cubicBezTo>
                      <a:pt x="84" y="4"/>
                      <a:pt x="72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3432936" y="2565859"/>
                <a:ext cx="5708" cy="711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62" extrusionOk="0">
                    <a:moveTo>
                      <a:pt x="87" y="0"/>
                    </a:moveTo>
                    <a:cubicBezTo>
                      <a:pt x="83" y="0"/>
                      <a:pt x="79" y="1"/>
                      <a:pt x="75" y="3"/>
                    </a:cubicBezTo>
                    <a:cubicBezTo>
                      <a:pt x="55" y="7"/>
                      <a:pt x="51" y="23"/>
                      <a:pt x="51" y="43"/>
                    </a:cubicBezTo>
                    <a:cubicBezTo>
                      <a:pt x="55" y="54"/>
                      <a:pt x="51" y="66"/>
                      <a:pt x="43" y="74"/>
                    </a:cubicBezTo>
                    <a:cubicBezTo>
                      <a:pt x="40" y="81"/>
                      <a:pt x="35" y="85"/>
                      <a:pt x="27" y="90"/>
                    </a:cubicBezTo>
                    <a:cubicBezTo>
                      <a:pt x="20" y="97"/>
                      <a:pt x="16" y="105"/>
                      <a:pt x="11" y="117"/>
                    </a:cubicBezTo>
                    <a:cubicBezTo>
                      <a:pt x="0" y="136"/>
                      <a:pt x="17" y="161"/>
                      <a:pt x="39" y="161"/>
                    </a:cubicBezTo>
                    <a:cubicBezTo>
                      <a:pt x="40" y="161"/>
                      <a:pt x="42" y="161"/>
                      <a:pt x="43" y="161"/>
                    </a:cubicBezTo>
                    <a:cubicBezTo>
                      <a:pt x="102" y="145"/>
                      <a:pt x="129" y="78"/>
                      <a:pt x="118" y="26"/>
                    </a:cubicBezTo>
                    <a:cubicBezTo>
                      <a:pt x="115" y="11"/>
                      <a:pt x="102" y="0"/>
                      <a:pt x="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3528210" y="2429055"/>
                <a:ext cx="702" cy="74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8" y="1"/>
                    </a:moveTo>
                    <a:cubicBezTo>
                      <a:pt x="1" y="1"/>
                      <a:pt x="1" y="17"/>
                      <a:pt x="8" y="17"/>
                    </a:cubicBezTo>
                    <a:cubicBezTo>
                      <a:pt x="16" y="17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3560436" y="2430460"/>
                <a:ext cx="395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9" h="5" extrusionOk="0">
                    <a:moveTo>
                      <a:pt x="4" y="1"/>
                    </a:moveTo>
                    <a:cubicBezTo>
                      <a:pt x="1" y="1"/>
                      <a:pt x="1" y="5"/>
                      <a:pt x="4" y="5"/>
                    </a:cubicBezTo>
                    <a:cubicBezTo>
                      <a:pt x="8" y="5"/>
                      <a:pt x="8" y="1"/>
                      <a:pt x="4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3564212" y="2408860"/>
                <a:ext cx="5795" cy="6146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0" extrusionOk="0">
                    <a:moveTo>
                      <a:pt x="65" y="1"/>
                    </a:moveTo>
                    <a:cubicBezTo>
                      <a:pt x="55" y="1"/>
                      <a:pt x="46" y="3"/>
                      <a:pt x="37" y="7"/>
                    </a:cubicBezTo>
                    <a:cubicBezTo>
                      <a:pt x="17" y="19"/>
                      <a:pt x="13" y="34"/>
                      <a:pt x="9" y="54"/>
                    </a:cubicBezTo>
                    <a:cubicBezTo>
                      <a:pt x="9" y="70"/>
                      <a:pt x="5" y="90"/>
                      <a:pt x="5" y="105"/>
                    </a:cubicBezTo>
                    <a:cubicBezTo>
                      <a:pt x="1" y="118"/>
                      <a:pt x="13" y="133"/>
                      <a:pt x="25" y="138"/>
                    </a:cubicBezTo>
                    <a:cubicBezTo>
                      <a:pt x="30" y="139"/>
                      <a:pt x="36" y="140"/>
                      <a:pt x="41" y="140"/>
                    </a:cubicBezTo>
                    <a:cubicBezTo>
                      <a:pt x="51" y="140"/>
                      <a:pt x="59" y="137"/>
                      <a:pt x="64" y="129"/>
                    </a:cubicBezTo>
                    <a:cubicBezTo>
                      <a:pt x="80" y="118"/>
                      <a:pt x="92" y="105"/>
                      <a:pt x="104" y="94"/>
                    </a:cubicBezTo>
                    <a:cubicBezTo>
                      <a:pt x="132" y="67"/>
                      <a:pt x="119" y="19"/>
                      <a:pt x="88" y="3"/>
                    </a:cubicBezTo>
                    <a:cubicBezTo>
                      <a:pt x="80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3567417" y="2462378"/>
                <a:ext cx="5708" cy="812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85" extrusionOk="0">
                    <a:moveTo>
                      <a:pt x="41" y="0"/>
                    </a:moveTo>
                    <a:cubicBezTo>
                      <a:pt x="18" y="0"/>
                      <a:pt x="1" y="26"/>
                      <a:pt x="19" y="51"/>
                    </a:cubicBezTo>
                    <a:cubicBezTo>
                      <a:pt x="46" y="83"/>
                      <a:pt x="42" y="130"/>
                      <a:pt x="59" y="169"/>
                    </a:cubicBezTo>
                    <a:cubicBezTo>
                      <a:pt x="64" y="179"/>
                      <a:pt x="76" y="185"/>
                      <a:pt x="88" y="185"/>
                    </a:cubicBezTo>
                    <a:cubicBezTo>
                      <a:pt x="103" y="185"/>
                      <a:pt x="119" y="177"/>
                      <a:pt x="121" y="161"/>
                    </a:cubicBezTo>
                    <a:cubicBezTo>
                      <a:pt x="130" y="106"/>
                      <a:pt x="102" y="43"/>
                      <a:pt x="62" y="8"/>
                    </a:cubicBezTo>
                    <a:cubicBezTo>
                      <a:pt x="55" y="2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530625" y="2423962"/>
                <a:ext cx="6278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03" extrusionOk="0">
                    <a:moveTo>
                      <a:pt x="52" y="1"/>
                    </a:moveTo>
                    <a:cubicBezTo>
                      <a:pt x="39" y="1"/>
                      <a:pt x="25" y="6"/>
                      <a:pt x="17" y="18"/>
                    </a:cubicBezTo>
                    <a:cubicBezTo>
                      <a:pt x="4" y="26"/>
                      <a:pt x="1" y="38"/>
                      <a:pt x="1" y="54"/>
                    </a:cubicBezTo>
                    <a:cubicBezTo>
                      <a:pt x="1" y="66"/>
                      <a:pt x="4" y="78"/>
                      <a:pt x="17" y="89"/>
                    </a:cubicBezTo>
                    <a:cubicBezTo>
                      <a:pt x="25" y="98"/>
                      <a:pt x="36" y="103"/>
                      <a:pt x="50" y="103"/>
                    </a:cubicBezTo>
                    <a:cubicBezTo>
                      <a:pt x="54" y="103"/>
                      <a:pt x="59" y="102"/>
                      <a:pt x="64" y="102"/>
                    </a:cubicBezTo>
                    <a:cubicBezTo>
                      <a:pt x="79" y="97"/>
                      <a:pt x="103" y="97"/>
                      <a:pt x="115" y="89"/>
                    </a:cubicBezTo>
                    <a:cubicBezTo>
                      <a:pt x="143" y="69"/>
                      <a:pt x="143" y="34"/>
                      <a:pt x="115" y="14"/>
                    </a:cubicBezTo>
                    <a:cubicBezTo>
                      <a:pt x="103" y="7"/>
                      <a:pt x="79" y="7"/>
                      <a:pt x="64" y="2"/>
                    </a:cubicBezTo>
                    <a:cubicBezTo>
                      <a:pt x="60" y="1"/>
                      <a:pt x="56" y="1"/>
                      <a:pt x="5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3526981" y="2425280"/>
                <a:ext cx="6454" cy="6761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4" extrusionOk="0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46"/>
                      <a:pt x="90" y="47"/>
                      <a:pt x="91" y="48"/>
                    </a:cubicBezTo>
                    <a:lnTo>
                      <a:pt x="91" y="49"/>
                    </a:lnTo>
                    <a:lnTo>
                      <a:pt x="91" y="49"/>
                    </a:lnTo>
                    <a:cubicBezTo>
                      <a:pt x="90" y="48"/>
                      <a:pt x="89" y="46"/>
                      <a:pt x="90" y="46"/>
                    </a:cubicBezTo>
                    <a:close/>
                    <a:moveTo>
                      <a:pt x="61" y="0"/>
                    </a:moveTo>
                    <a:cubicBezTo>
                      <a:pt x="40" y="0"/>
                      <a:pt x="21" y="14"/>
                      <a:pt x="13" y="36"/>
                    </a:cubicBezTo>
                    <a:cubicBezTo>
                      <a:pt x="13" y="43"/>
                      <a:pt x="9" y="52"/>
                      <a:pt x="5" y="59"/>
                    </a:cubicBezTo>
                    <a:cubicBezTo>
                      <a:pt x="0" y="75"/>
                      <a:pt x="9" y="90"/>
                      <a:pt x="16" y="103"/>
                    </a:cubicBezTo>
                    <a:cubicBezTo>
                      <a:pt x="32" y="114"/>
                      <a:pt x="44" y="126"/>
                      <a:pt x="60" y="138"/>
                    </a:cubicBezTo>
                    <a:cubicBezTo>
                      <a:pt x="67" y="143"/>
                      <a:pt x="76" y="146"/>
                      <a:pt x="80" y="150"/>
                    </a:cubicBezTo>
                    <a:cubicBezTo>
                      <a:pt x="95" y="154"/>
                      <a:pt x="103" y="154"/>
                      <a:pt x="119" y="154"/>
                    </a:cubicBezTo>
                    <a:cubicBezTo>
                      <a:pt x="135" y="150"/>
                      <a:pt x="147" y="126"/>
                      <a:pt x="142" y="110"/>
                    </a:cubicBezTo>
                    <a:cubicBezTo>
                      <a:pt x="135" y="95"/>
                      <a:pt x="127" y="83"/>
                      <a:pt x="115" y="72"/>
                    </a:cubicBezTo>
                    <a:cubicBezTo>
                      <a:pt x="113" y="69"/>
                      <a:pt x="109" y="66"/>
                      <a:pt x="106" y="64"/>
                    </a:cubicBezTo>
                    <a:lnTo>
                      <a:pt x="106" y="64"/>
                    </a:lnTo>
                    <a:cubicBezTo>
                      <a:pt x="113" y="38"/>
                      <a:pt x="105" y="15"/>
                      <a:pt x="80" y="4"/>
                    </a:cubicBezTo>
                    <a:cubicBezTo>
                      <a:pt x="73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3566846" y="2446880"/>
                <a:ext cx="15103" cy="649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48" extrusionOk="0">
                    <a:moveTo>
                      <a:pt x="55" y="0"/>
                    </a:moveTo>
                    <a:cubicBezTo>
                      <a:pt x="26" y="0"/>
                      <a:pt x="0" y="31"/>
                      <a:pt x="16" y="61"/>
                    </a:cubicBezTo>
                    <a:cubicBezTo>
                      <a:pt x="63" y="136"/>
                      <a:pt x="186" y="148"/>
                      <a:pt x="265" y="148"/>
                    </a:cubicBezTo>
                    <a:cubicBezTo>
                      <a:pt x="344" y="144"/>
                      <a:pt x="325" y="33"/>
                      <a:pt x="270" y="33"/>
                    </a:cubicBezTo>
                    <a:cubicBezTo>
                      <a:pt x="265" y="33"/>
                      <a:pt x="259" y="34"/>
                      <a:pt x="252" y="37"/>
                    </a:cubicBezTo>
                    <a:cubicBezTo>
                      <a:pt x="252" y="37"/>
                      <a:pt x="251" y="37"/>
                      <a:pt x="251" y="38"/>
                    </a:cubicBezTo>
                    <a:lnTo>
                      <a:pt x="251" y="38"/>
                    </a:lnTo>
                    <a:cubicBezTo>
                      <a:pt x="243" y="38"/>
                      <a:pt x="235" y="38"/>
                      <a:pt x="227" y="38"/>
                    </a:cubicBezTo>
                    <a:cubicBezTo>
                      <a:pt x="175" y="38"/>
                      <a:pt x="116" y="31"/>
                      <a:pt x="75" y="6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3526322" y="2434280"/>
                <a:ext cx="6761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3" extrusionOk="0">
                    <a:moveTo>
                      <a:pt x="75" y="0"/>
                    </a:moveTo>
                    <a:cubicBezTo>
                      <a:pt x="0" y="0"/>
                      <a:pt x="0" y="122"/>
                      <a:pt x="75" y="122"/>
                    </a:cubicBezTo>
                    <a:cubicBezTo>
                      <a:pt x="153" y="122"/>
                      <a:pt x="153" y="0"/>
                      <a:pt x="7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3511746" y="2452061"/>
                <a:ext cx="61467" cy="3802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866" extrusionOk="0">
                    <a:moveTo>
                      <a:pt x="190" y="0"/>
                    </a:moveTo>
                    <a:cubicBezTo>
                      <a:pt x="135" y="0"/>
                      <a:pt x="79" y="3"/>
                      <a:pt x="20" y="6"/>
                    </a:cubicBezTo>
                    <a:cubicBezTo>
                      <a:pt x="1" y="6"/>
                      <a:pt x="1" y="34"/>
                      <a:pt x="20" y="37"/>
                    </a:cubicBezTo>
                    <a:cubicBezTo>
                      <a:pt x="316" y="41"/>
                      <a:pt x="569" y="96"/>
                      <a:pt x="817" y="274"/>
                    </a:cubicBezTo>
                    <a:cubicBezTo>
                      <a:pt x="1034" y="428"/>
                      <a:pt x="1243" y="613"/>
                      <a:pt x="1365" y="859"/>
                    </a:cubicBezTo>
                    <a:cubicBezTo>
                      <a:pt x="1369" y="863"/>
                      <a:pt x="1375" y="865"/>
                      <a:pt x="1381" y="865"/>
                    </a:cubicBezTo>
                    <a:cubicBezTo>
                      <a:pt x="1391" y="865"/>
                      <a:pt x="1400" y="860"/>
                      <a:pt x="1398" y="850"/>
                    </a:cubicBezTo>
                    <a:cubicBezTo>
                      <a:pt x="1378" y="566"/>
                      <a:pt x="1070" y="349"/>
                      <a:pt x="861" y="199"/>
                    </a:cubicBezTo>
                    <a:cubicBezTo>
                      <a:pt x="638" y="44"/>
                      <a:pt x="434" y="0"/>
                      <a:pt x="19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3514468" y="2483452"/>
                <a:ext cx="54135" cy="1031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35" extrusionOk="0">
                    <a:moveTo>
                      <a:pt x="56" y="1"/>
                    </a:moveTo>
                    <a:cubicBezTo>
                      <a:pt x="15" y="1"/>
                      <a:pt x="0" y="57"/>
                      <a:pt x="45" y="73"/>
                    </a:cubicBezTo>
                    <a:cubicBezTo>
                      <a:pt x="381" y="175"/>
                      <a:pt x="770" y="234"/>
                      <a:pt x="1126" y="234"/>
                    </a:cubicBezTo>
                    <a:cubicBezTo>
                      <a:pt x="1150" y="234"/>
                      <a:pt x="1174" y="234"/>
                      <a:pt x="1197" y="234"/>
                    </a:cubicBezTo>
                    <a:cubicBezTo>
                      <a:pt x="1232" y="234"/>
                      <a:pt x="1232" y="182"/>
                      <a:pt x="1197" y="179"/>
                    </a:cubicBezTo>
                    <a:cubicBezTo>
                      <a:pt x="818" y="155"/>
                      <a:pt x="436" y="68"/>
                      <a:pt x="65" y="2"/>
                    </a:cubicBezTo>
                    <a:cubicBezTo>
                      <a:pt x="62" y="1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3537781" y="2474012"/>
                <a:ext cx="5269" cy="285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65" extrusionOk="0">
                    <a:moveTo>
                      <a:pt x="9" y="0"/>
                    </a:moveTo>
                    <a:cubicBezTo>
                      <a:pt x="4" y="0"/>
                      <a:pt x="0" y="8"/>
                      <a:pt x="3" y="11"/>
                    </a:cubicBezTo>
                    <a:cubicBezTo>
                      <a:pt x="35" y="35"/>
                      <a:pt x="71" y="42"/>
                      <a:pt x="102" y="62"/>
                    </a:cubicBezTo>
                    <a:cubicBezTo>
                      <a:pt x="103" y="64"/>
                      <a:pt x="105" y="64"/>
                      <a:pt x="106" y="64"/>
                    </a:cubicBezTo>
                    <a:cubicBezTo>
                      <a:pt x="113" y="64"/>
                      <a:pt x="119" y="53"/>
                      <a:pt x="109" y="46"/>
                    </a:cubicBezTo>
                    <a:cubicBezTo>
                      <a:pt x="82" y="27"/>
                      <a:pt x="43" y="22"/>
                      <a:pt x="15" y="3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478114" y="2557824"/>
                <a:ext cx="55935" cy="50224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144" extrusionOk="0">
                    <a:moveTo>
                      <a:pt x="29" y="0"/>
                    </a:moveTo>
                    <a:cubicBezTo>
                      <a:pt x="0" y="0"/>
                      <a:pt x="0" y="40"/>
                      <a:pt x="29" y="44"/>
                    </a:cubicBezTo>
                    <a:cubicBezTo>
                      <a:pt x="237" y="55"/>
                      <a:pt x="498" y="328"/>
                      <a:pt x="660" y="446"/>
                    </a:cubicBezTo>
                    <a:cubicBezTo>
                      <a:pt x="900" y="628"/>
                      <a:pt x="1102" y="841"/>
                      <a:pt x="1220" y="1125"/>
                    </a:cubicBezTo>
                    <a:cubicBezTo>
                      <a:pt x="1227" y="1138"/>
                      <a:pt x="1237" y="1143"/>
                      <a:pt x="1246" y="1143"/>
                    </a:cubicBezTo>
                    <a:cubicBezTo>
                      <a:pt x="1260" y="1143"/>
                      <a:pt x="1274" y="1130"/>
                      <a:pt x="1271" y="1109"/>
                    </a:cubicBezTo>
                    <a:cubicBezTo>
                      <a:pt x="1236" y="841"/>
                      <a:pt x="1000" y="608"/>
                      <a:pt x="786" y="454"/>
                    </a:cubicBezTo>
                    <a:cubicBezTo>
                      <a:pt x="640" y="351"/>
                      <a:pt x="486" y="253"/>
                      <a:pt x="337" y="146"/>
                    </a:cubicBezTo>
                    <a:cubicBezTo>
                      <a:pt x="237" y="79"/>
                      <a:pt x="151" y="4"/>
                      <a:pt x="2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3482285" y="2607084"/>
                <a:ext cx="52554" cy="1071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244" extrusionOk="0">
                    <a:moveTo>
                      <a:pt x="53" y="1"/>
                    </a:moveTo>
                    <a:cubicBezTo>
                      <a:pt x="16" y="1"/>
                      <a:pt x="0" y="57"/>
                      <a:pt x="36" y="82"/>
                    </a:cubicBezTo>
                    <a:cubicBezTo>
                      <a:pt x="238" y="216"/>
                      <a:pt x="500" y="243"/>
                      <a:pt x="758" y="243"/>
                    </a:cubicBezTo>
                    <a:cubicBezTo>
                      <a:pt x="903" y="243"/>
                      <a:pt x="1046" y="235"/>
                      <a:pt x="1176" y="232"/>
                    </a:cubicBezTo>
                    <a:cubicBezTo>
                      <a:pt x="1196" y="232"/>
                      <a:pt x="1196" y="200"/>
                      <a:pt x="1176" y="197"/>
                    </a:cubicBezTo>
                    <a:cubicBezTo>
                      <a:pt x="794" y="169"/>
                      <a:pt x="431" y="122"/>
                      <a:pt x="67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3478729" y="2537409"/>
                <a:ext cx="15542" cy="882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1" extrusionOk="0">
                    <a:moveTo>
                      <a:pt x="62" y="1"/>
                    </a:moveTo>
                    <a:cubicBezTo>
                      <a:pt x="18" y="1"/>
                      <a:pt x="1" y="77"/>
                      <a:pt x="54" y="94"/>
                    </a:cubicBezTo>
                    <a:cubicBezTo>
                      <a:pt x="133" y="122"/>
                      <a:pt x="215" y="157"/>
                      <a:pt x="290" y="197"/>
                    </a:cubicBezTo>
                    <a:cubicBezTo>
                      <a:pt x="295" y="199"/>
                      <a:pt x="300" y="200"/>
                      <a:pt x="305" y="200"/>
                    </a:cubicBezTo>
                    <a:cubicBezTo>
                      <a:pt x="332" y="200"/>
                      <a:pt x="353" y="170"/>
                      <a:pt x="330" y="150"/>
                    </a:cubicBezTo>
                    <a:cubicBezTo>
                      <a:pt x="259" y="79"/>
                      <a:pt x="168" y="39"/>
                      <a:pt x="77" y="4"/>
                    </a:cubicBezTo>
                    <a:cubicBezTo>
                      <a:pt x="72" y="2"/>
                      <a:pt x="67" y="1"/>
                      <a:pt x="6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3541513" y="2561424"/>
                <a:ext cx="4215" cy="3556"/>
              </a:xfrm>
              <a:custGeom>
                <a:avLst/>
                <a:gdLst/>
                <a:ahLst/>
                <a:cxnLst/>
                <a:rect l="l" t="t" r="r" b="b"/>
                <a:pathLst>
                  <a:path w="96" h="81" extrusionOk="0">
                    <a:moveTo>
                      <a:pt x="47" y="0"/>
                    </a:moveTo>
                    <a:cubicBezTo>
                      <a:pt x="36" y="0"/>
                      <a:pt x="25" y="5"/>
                      <a:pt x="17" y="17"/>
                    </a:cubicBezTo>
                    <a:cubicBezTo>
                      <a:pt x="1" y="36"/>
                      <a:pt x="13" y="64"/>
                      <a:pt x="37" y="72"/>
                    </a:cubicBezTo>
                    <a:cubicBezTo>
                      <a:pt x="44" y="76"/>
                      <a:pt x="53" y="76"/>
                      <a:pt x="60" y="80"/>
                    </a:cubicBezTo>
                    <a:cubicBezTo>
                      <a:pt x="62" y="80"/>
                      <a:pt x="64" y="81"/>
                      <a:pt x="65" y="81"/>
                    </a:cubicBezTo>
                    <a:cubicBezTo>
                      <a:pt x="80" y="81"/>
                      <a:pt x="95" y="66"/>
                      <a:pt x="92" y="53"/>
                    </a:cubicBezTo>
                    <a:lnTo>
                      <a:pt x="92" y="36"/>
                    </a:lnTo>
                    <a:cubicBezTo>
                      <a:pt x="92" y="29"/>
                      <a:pt x="88" y="20"/>
                      <a:pt x="80" y="17"/>
                    </a:cubicBezTo>
                    <a:cubicBezTo>
                      <a:pt x="79" y="16"/>
                      <a:pt x="77" y="15"/>
                      <a:pt x="76" y="15"/>
                    </a:cubicBezTo>
                    <a:lnTo>
                      <a:pt x="76" y="15"/>
                    </a:ln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3544762" y="2538946"/>
                <a:ext cx="5181" cy="4566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4" extrusionOk="0">
                    <a:moveTo>
                      <a:pt x="21" y="0"/>
                    </a:moveTo>
                    <a:cubicBezTo>
                      <a:pt x="11" y="0"/>
                      <a:pt x="0" y="14"/>
                      <a:pt x="10" y="24"/>
                    </a:cubicBezTo>
                    <a:cubicBezTo>
                      <a:pt x="34" y="47"/>
                      <a:pt x="57" y="75"/>
                      <a:pt x="81" y="99"/>
                    </a:cubicBezTo>
                    <a:cubicBezTo>
                      <a:pt x="85" y="102"/>
                      <a:pt x="89" y="104"/>
                      <a:pt x="93" y="104"/>
                    </a:cubicBezTo>
                    <a:cubicBezTo>
                      <a:pt x="106" y="104"/>
                      <a:pt x="117" y="87"/>
                      <a:pt x="105" y="75"/>
                    </a:cubicBezTo>
                    <a:cubicBezTo>
                      <a:pt x="81" y="51"/>
                      <a:pt x="57" y="28"/>
                      <a:pt x="30" y="4"/>
                    </a:cubicBezTo>
                    <a:cubicBezTo>
                      <a:pt x="27" y="1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3525751" y="2525072"/>
                <a:ext cx="3556" cy="5268"/>
              </a:xfrm>
              <a:custGeom>
                <a:avLst/>
                <a:gdLst/>
                <a:ahLst/>
                <a:cxnLst/>
                <a:rect l="l" t="t" r="r" b="b"/>
                <a:pathLst>
                  <a:path w="81" h="120" extrusionOk="0">
                    <a:moveTo>
                      <a:pt x="41" y="1"/>
                    </a:moveTo>
                    <a:cubicBezTo>
                      <a:pt x="28" y="1"/>
                      <a:pt x="21" y="4"/>
                      <a:pt x="13" y="8"/>
                    </a:cubicBezTo>
                    <a:cubicBezTo>
                      <a:pt x="1" y="20"/>
                      <a:pt x="1" y="32"/>
                      <a:pt x="1" y="48"/>
                    </a:cubicBezTo>
                    <a:cubicBezTo>
                      <a:pt x="5" y="63"/>
                      <a:pt x="9" y="79"/>
                      <a:pt x="9" y="95"/>
                    </a:cubicBezTo>
                    <a:cubicBezTo>
                      <a:pt x="13" y="107"/>
                      <a:pt x="28" y="119"/>
                      <a:pt x="41" y="119"/>
                    </a:cubicBezTo>
                    <a:cubicBezTo>
                      <a:pt x="52" y="119"/>
                      <a:pt x="68" y="107"/>
                      <a:pt x="72" y="95"/>
                    </a:cubicBezTo>
                    <a:cubicBezTo>
                      <a:pt x="72" y="79"/>
                      <a:pt x="76" y="63"/>
                      <a:pt x="76" y="48"/>
                    </a:cubicBezTo>
                    <a:cubicBezTo>
                      <a:pt x="80" y="36"/>
                      <a:pt x="80" y="20"/>
                      <a:pt x="68" y="8"/>
                    </a:cubicBezTo>
                    <a:cubicBezTo>
                      <a:pt x="60" y="4"/>
                      <a:pt x="52" y="1"/>
                      <a:pt x="41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3430653" y="2671579"/>
                <a:ext cx="65287" cy="2941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670" extrusionOk="0">
                    <a:moveTo>
                      <a:pt x="160" y="0"/>
                    </a:moveTo>
                    <a:cubicBezTo>
                      <a:pt x="118" y="0"/>
                      <a:pt x="78" y="2"/>
                      <a:pt x="39" y="6"/>
                    </a:cubicBezTo>
                    <a:cubicBezTo>
                      <a:pt x="4" y="10"/>
                      <a:pt x="1" y="61"/>
                      <a:pt x="39" y="65"/>
                    </a:cubicBezTo>
                    <a:cubicBezTo>
                      <a:pt x="565" y="105"/>
                      <a:pt x="1023" y="365"/>
                      <a:pt x="1436" y="665"/>
                    </a:cubicBezTo>
                    <a:cubicBezTo>
                      <a:pt x="1441" y="668"/>
                      <a:pt x="1446" y="670"/>
                      <a:pt x="1451" y="670"/>
                    </a:cubicBezTo>
                    <a:cubicBezTo>
                      <a:pt x="1470" y="670"/>
                      <a:pt x="1486" y="648"/>
                      <a:pt x="1476" y="629"/>
                    </a:cubicBezTo>
                    <a:cubicBezTo>
                      <a:pt x="1222" y="260"/>
                      <a:pt x="626" y="0"/>
                      <a:pt x="16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3510165" y="2669735"/>
                <a:ext cx="2678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61" h="99" extrusionOk="0">
                    <a:moveTo>
                      <a:pt x="28" y="1"/>
                    </a:moveTo>
                    <a:cubicBezTo>
                      <a:pt x="9" y="1"/>
                      <a:pt x="1" y="16"/>
                      <a:pt x="1" y="36"/>
                    </a:cubicBezTo>
                    <a:cubicBezTo>
                      <a:pt x="4" y="52"/>
                      <a:pt x="4" y="68"/>
                      <a:pt x="9" y="83"/>
                    </a:cubicBezTo>
                    <a:cubicBezTo>
                      <a:pt x="11" y="93"/>
                      <a:pt x="21" y="98"/>
                      <a:pt x="30" y="98"/>
                    </a:cubicBezTo>
                    <a:cubicBezTo>
                      <a:pt x="40" y="98"/>
                      <a:pt x="50" y="93"/>
                      <a:pt x="52" y="83"/>
                    </a:cubicBezTo>
                    <a:cubicBezTo>
                      <a:pt x="52" y="68"/>
                      <a:pt x="56" y="52"/>
                      <a:pt x="56" y="36"/>
                    </a:cubicBezTo>
                    <a:cubicBezTo>
                      <a:pt x="60" y="16"/>
                      <a:pt x="52" y="1"/>
                      <a:pt x="2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3530976" y="2646641"/>
                <a:ext cx="4566" cy="377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6" extrusionOk="0">
                    <a:moveTo>
                      <a:pt x="44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5"/>
                      <a:pt x="21" y="86"/>
                      <a:pt x="45" y="86"/>
                    </a:cubicBezTo>
                    <a:cubicBezTo>
                      <a:pt x="49" y="86"/>
                      <a:pt x="52" y="85"/>
                      <a:pt x="56" y="85"/>
                    </a:cubicBezTo>
                    <a:cubicBezTo>
                      <a:pt x="64" y="85"/>
                      <a:pt x="67" y="81"/>
                      <a:pt x="75" y="77"/>
                    </a:cubicBezTo>
                    <a:cubicBezTo>
                      <a:pt x="91" y="73"/>
                      <a:pt x="103" y="61"/>
                      <a:pt x="103" y="45"/>
                    </a:cubicBezTo>
                    <a:cubicBezTo>
                      <a:pt x="103" y="26"/>
                      <a:pt x="91" y="13"/>
                      <a:pt x="75" y="10"/>
                    </a:cubicBezTo>
                    <a:cubicBezTo>
                      <a:pt x="67" y="6"/>
                      <a:pt x="64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3476578" y="2669208"/>
                <a:ext cx="5400" cy="737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8" extrusionOk="0">
                    <a:moveTo>
                      <a:pt x="16" y="87"/>
                    </a:moveTo>
                    <a:cubicBezTo>
                      <a:pt x="16" y="87"/>
                      <a:pt x="16" y="87"/>
                      <a:pt x="16" y="88"/>
                    </a:cubicBezTo>
                    <a:cubicBezTo>
                      <a:pt x="16" y="88"/>
                      <a:pt x="16" y="88"/>
                      <a:pt x="16" y="88"/>
                    </a:cubicBezTo>
                    <a:lnTo>
                      <a:pt x="16" y="88"/>
                    </a:lnTo>
                    <a:cubicBezTo>
                      <a:pt x="16" y="87"/>
                      <a:pt x="16" y="87"/>
                      <a:pt x="16" y="87"/>
                    </a:cubicBezTo>
                    <a:close/>
                    <a:moveTo>
                      <a:pt x="40" y="1"/>
                    </a:moveTo>
                    <a:cubicBezTo>
                      <a:pt x="12" y="1"/>
                      <a:pt x="0" y="28"/>
                      <a:pt x="4" y="52"/>
                    </a:cubicBezTo>
                    <a:cubicBezTo>
                      <a:pt x="3" y="49"/>
                      <a:pt x="3" y="48"/>
                      <a:pt x="2" y="48"/>
                    </a:cubicBezTo>
                    <a:lnTo>
                      <a:pt x="2" y="48"/>
                    </a:lnTo>
                    <a:cubicBezTo>
                      <a:pt x="2" y="48"/>
                      <a:pt x="4" y="57"/>
                      <a:pt x="4" y="60"/>
                    </a:cubicBezTo>
                    <a:cubicBezTo>
                      <a:pt x="4" y="64"/>
                      <a:pt x="8" y="68"/>
                      <a:pt x="12" y="72"/>
                    </a:cubicBezTo>
                    <a:cubicBezTo>
                      <a:pt x="12" y="74"/>
                      <a:pt x="12" y="77"/>
                      <a:pt x="13" y="78"/>
                    </a:cubicBezTo>
                    <a:lnTo>
                      <a:pt x="13" y="78"/>
                    </a:lnTo>
                    <a:cubicBezTo>
                      <a:pt x="13" y="79"/>
                      <a:pt x="13" y="80"/>
                      <a:pt x="14" y="82"/>
                    </a:cubicBezTo>
                    <a:lnTo>
                      <a:pt x="14" y="82"/>
                    </a:lnTo>
                    <a:cubicBezTo>
                      <a:pt x="12" y="85"/>
                      <a:pt x="12" y="88"/>
                      <a:pt x="12" y="91"/>
                    </a:cubicBezTo>
                    <a:cubicBezTo>
                      <a:pt x="12" y="92"/>
                      <a:pt x="12" y="92"/>
                      <a:pt x="13" y="92"/>
                    </a:cubicBezTo>
                    <a:lnTo>
                      <a:pt x="13" y="92"/>
                    </a:lnTo>
                    <a:cubicBezTo>
                      <a:pt x="12" y="94"/>
                      <a:pt x="12" y="97"/>
                      <a:pt x="12" y="99"/>
                    </a:cubicBezTo>
                    <a:cubicBezTo>
                      <a:pt x="0" y="131"/>
                      <a:pt x="24" y="162"/>
                      <a:pt x="55" y="166"/>
                    </a:cubicBezTo>
                    <a:cubicBezTo>
                      <a:pt x="60" y="167"/>
                      <a:pt x="64" y="168"/>
                      <a:pt x="68" y="168"/>
                    </a:cubicBezTo>
                    <a:cubicBezTo>
                      <a:pt x="97" y="168"/>
                      <a:pt x="119" y="143"/>
                      <a:pt x="119" y="115"/>
                    </a:cubicBezTo>
                    <a:cubicBezTo>
                      <a:pt x="122" y="64"/>
                      <a:pt x="95" y="4"/>
                      <a:pt x="40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3508233" y="2654456"/>
                <a:ext cx="7025" cy="52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20" extrusionOk="0">
                    <a:moveTo>
                      <a:pt x="106" y="1"/>
                    </a:moveTo>
                    <a:cubicBezTo>
                      <a:pt x="104" y="1"/>
                      <a:pt x="102" y="1"/>
                      <a:pt x="100" y="1"/>
                    </a:cubicBezTo>
                    <a:cubicBezTo>
                      <a:pt x="88" y="1"/>
                      <a:pt x="81" y="5"/>
                      <a:pt x="72" y="5"/>
                    </a:cubicBezTo>
                    <a:cubicBezTo>
                      <a:pt x="57" y="5"/>
                      <a:pt x="48" y="9"/>
                      <a:pt x="37" y="14"/>
                    </a:cubicBezTo>
                    <a:cubicBezTo>
                      <a:pt x="17" y="21"/>
                      <a:pt x="1" y="37"/>
                      <a:pt x="1" y="61"/>
                    </a:cubicBezTo>
                    <a:cubicBezTo>
                      <a:pt x="1" y="85"/>
                      <a:pt x="17" y="100"/>
                      <a:pt x="37" y="108"/>
                    </a:cubicBezTo>
                    <a:cubicBezTo>
                      <a:pt x="48" y="112"/>
                      <a:pt x="57" y="116"/>
                      <a:pt x="72" y="116"/>
                    </a:cubicBezTo>
                    <a:cubicBezTo>
                      <a:pt x="81" y="116"/>
                      <a:pt x="88" y="116"/>
                      <a:pt x="100" y="120"/>
                    </a:cubicBezTo>
                    <a:cubicBezTo>
                      <a:pt x="128" y="120"/>
                      <a:pt x="159" y="88"/>
                      <a:pt x="155" y="61"/>
                    </a:cubicBezTo>
                    <a:cubicBezTo>
                      <a:pt x="155" y="30"/>
                      <a:pt x="134" y="1"/>
                      <a:pt x="10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3391666" y="2426641"/>
                <a:ext cx="4566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0" extrusionOk="0">
                    <a:moveTo>
                      <a:pt x="51" y="1"/>
                    </a:moveTo>
                    <a:cubicBezTo>
                      <a:pt x="0" y="1"/>
                      <a:pt x="0" y="79"/>
                      <a:pt x="51" y="79"/>
                    </a:cubicBezTo>
                    <a:cubicBezTo>
                      <a:pt x="103" y="79"/>
                      <a:pt x="103" y="1"/>
                      <a:pt x="5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3421126" y="2431689"/>
                <a:ext cx="5400" cy="421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96" extrusionOk="0">
                    <a:moveTo>
                      <a:pt x="63" y="0"/>
                    </a:moveTo>
                    <a:cubicBezTo>
                      <a:pt x="1" y="0"/>
                      <a:pt x="1" y="95"/>
                      <a:pt x="63" y="95"/>
                    </a:cubicBezTo>
                    <a:cubicBezTo>
                      <a:pt x="123" y="95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3432717" y="2406269"/>
                <a:ext cx="12162" cy="1211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6" extrusionOk="0">
                    <a:moveTo>
                      <a:pt x="139" y="1"/>
                    </a:moveTo>
                    <a:cubicBezTo>
                      <a:pt x="132" y="1"/>
                      <a:pt x="125" y="3"/>
                      <a:pt x="107" y="7"/>
                    </a:cubicBezTo>
                    <a:lnTo>
                      <a:pt x="103" y="7"/>
                    </a:lnTo>
                    <a:cubicBezTo>
                      <a:pt x="83" y="11"/>
                      <a:pt x="68" y="19"/>
                      <a:pt x="56" y="31"/>
                    </a:cubicBezTo>
                    <a:cubicBezTo>
                      <a:pt x="40" y="42"/>
                      <a:pt x="28" y="55"/>
                      <a:pt x="21" y="70"/>
                    </a:cubicBezTo>
                    <a:cubicBezTo>
                      <a:pt x="9" y="86"/>
                      <a:pt x="5" y="102"/>
                      <a:pt x="5" y="121"/>
                    </a:cubicBezTo>
                    <a:cubicBezTo>
                      <a:pt x="1" y="137"/>
                      <a:pt x="1" y="157"/>
                      <a:pt x="9" y="177"/>
                    </a:cubicBezTo>
                    <a:cubicBezTo>
                      <a:pt x="12" y="200"/>
                      <a:pt x="25" y="220"/>
                      <a:pt x="40" y="236"/>
                    </a:cubicBezTo>
                    <a:cubicBezTo>
                      <a:pt x="52" y="244"/>
                      <a:pt x="60" y="252"/>
                      <a:pt x="68" y="255"/>
                    </a:cubicBezTo>
                    <a:cubicBezTo>
                      <a:pt x="92" y="272"/>
                      <a:pt x="116" y="275"/>
                      <a:pt x="139" y="275"/>
                    </a:cubicBezTo>
                    <a:cubicBezTo>
                      <a:pt x="151" y="275"/>
                      <a:pt x="163" y="272"/>
                      <a:pt x="174" y="272"/>
                    </a:cubicBezTo>
                    <a:cubicBezTo>
                      <a:pt x="198" y="263"/>
                      <a:pt x="218" y="252"/>
                      <a:pt x="238" y="236"/>
                    </a:cubicBezTo>
                    <a:cubicBezTo>
                      <a:pt x="242" y="228"/>
                      <a:pt x="249" y="216"/>
                      <a:pt x="258" y="208"/>
                    </a:cubicBezTo>
                    <a:cubicBezTo>
                      <a:pt x="269" y="188"/>
                      <a:pt x="277" y="164"/>
                      <a:pt x="277" y="137"/>
                    </a:cubicBezTo>
                    <a:cubicBezTo>
                      <a:pt x="277" y="121"/>
                      <a:pt x="273" y="102"/>
                      <a:pt x="265" y="86"/>
                    </a:cubicBezTo>
                    <a:cubicBezTo>
                      <a:pt x="258" y="70"/>
                      <a:pt x="249" y="55"/>
                      <a:pt x="238" y="42"/>
                    </a:cubicBezTo>
                    <a:cubicBezTo>
                      <a:pt x="218" y="26"/>
                      <a:pt x="198" y="15"/>
                      <a:pt x="174" y="7"/>
                    </a:cubicBezTo>
                    <a:lnTo>
                      <a:pt x="170" y="7"/>
                    </a:lnTo>
                    <a:cubicBezTo>
                      <a:pt x="152" y="3"/>
                      <a:pt x="146" y="1"/>
                      <a:pt x="1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3443122" y="2436519"/>
                <a:ext cx="6454" cy="5049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15" extrusionOk="0">
                    <a:moveTo>
                      <a:pt x="72" y="0"/>
                    </a:moveTo>
                    <a:cubicBezTo>
                      <a:pt x="1" y="0"/>
                      <a:pt x="1" y="115"/>
                      <a:pt x="72" y="115"/>
                    </a:cubicBezTo>
                    <a:cubicBezTo>
                      <a:pt x="147" y="115"/>
                      <a:pt x="147" y="0"/>
                      <a:pt x="7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3391666" y="2319428"/>
                <a:ext cx="4873" cy="430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98" extrusionOk="0">
                    <a:moveTo>
                      <a:pt x="51" y="0"/>
                    </a:moveTo>
                    <a:cubicBezTo>
                      <a:pt x="45" y="0"/>
                      <a:pt x="39" y="1"/>
                      <a:pt x="32" y="4"/>
                    </a:cubicBezTo>
                    <a:cubicBezTo>
                      <a:pt x="16" y="11"/>
                      <a:pt x="0" y="27"/>
                      <a:pt x="4" y="47"/>
                    </a:cubicBezTo>
                    <a:cubicBezTo>
                      <a:pt x="4" y="63"/>
                      <a:pt x="12" y="82"/>
                      <a:pt x="28" y="91"/>
                    </a:cubicBezTo>
                    <a:cubicBezTo>
                      <a:pt x="35" y="95"/>
                      <a:pt x="44" y="98"/>
                      <a:pt x="52" y="98"/>
                    </a:cubicBezTo>
                    <a:cubicBezTo>
                      <a:pt x="65" y="98"/>
                      <a:pt x="77" y="92"/>
                      <a:pt x="87" y="82"/>
                    </a:cubicBezTo>
                    <a:lnTo>
                      <a:pt x="99" y="71"/>
                    </a:lnTo>
                    <a:cubicBezTo>
                      <a:pt x="111" y="59"/>
                      <a:pt x="111" y="39"/>
                      <a:pt x="99" y="27"/>
                    </a:cubicBezTo>
                    <a:lnTo>
                      <a:pt x="87" y="15"/>
                    </a:lnTo>
                    <a:cubicBezTo>
                      <a:pt x="77" y="5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3427185" y="2329087"/>
                <a:ext cx="4171" cy="4039"/>
              </a:xfrm>
              <a:custGeom>
                <a:avLst/>
                <a:gdLst/>
                <a:ahLst/>
                <a:cxnLst/>
                <a:rect l="l" t="t" r="r" b="b"/>
                <a:pathLst>
                  <a:path w="95" h="92" extrusionOk="0">
                    <a:moveTo>
                      <a:pt x="44" y="1"/>
                    </a:moveTo>
                    <a:cubicBezTo>
                      <a:pt x="36" y="1"/>
                      <a:pt x="28" y="1"/>
                      <a:pt x="20" y="5"/>
                    </a:cubicBezTo>
                    <a:cubicBezTo>
                      <a:pt x="9" y="5"/>
                      <a:pt x="5" y="13"/>
                      <a:pt x="0" y="24"/>
                    </a:cubicBezTo>
                    <a:lnTo>
                      <a:pt x="0" y="48"/>
                    </a:lnTo>
                    <a:lnTo>
                      <a:pt x="0" y="60"/>
                    </a:lnTo>
                    <a:cubicBezTo>
                      <a:pt x="5" y="64"/>
                      <a:pt x="5" y="68"/>
                      <a:pt x="5" y="72"/>
                    </a:cubicBezTo>
                    <a:cubicBezTo>
                      <a:pt x="12" y="79"/>
                      <a:pt x="20" y="84"/>
                      <a:pt x="28" y="88"/>
                    </a:cubicBezTo>
                    <a:cubicBezTo>
                      <a:pt x="34" y="90"/>
                      <a:pt x="40" y="92"/>
                      <a:pt x="47" y="92"/>
                    </a:cubicBezTo>
                    <a:cubicBezTo>
                      <a:pt x="59" y="92"/>
                      <a:pt x="72" y="87"/>
                      <a:pt x="80" y="79"/>
                    </a:cubicBezTo>
                    <a:cubicBezTo>
                      <a:pt x="87" y="68"/>
                      <a:pt x="95" y="52"/>
                      <a:pt x="91" y="37"/>
                    </a:cubicBezTo>
                    <a:cubicBezTo>
                      <a:pt x="87" y="24"/>
                      <a:pt x="83" y="17"/>
                      <a:pt x="76" y="13"/>
                    </a:cubicBezTo>
                    <a:cubicBezTo>
                      <a:pt x="67" y="5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3421301" y="2275832"/>
                <a:ext cx="4347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99" h="83" extrusionOk="0">
                    <a:moveTo>
                      <a:pt x="57" y="1"/>
                    </a:moveTo>
                    <a:cubicBezTo>
                      <a:pt x="54" y="1"/>
                      <a:pt x="51" y="1"/>
                      <a:pt x="48" y="2"/>
                    </a:cubicBezTo>
                    <a:cubicBezTo>
                      <a:pt x="39" y="6"/>
                      <a:pt x="32" y="6"/>
                      <a:pt x="24" y="10"/>
                    </a:cubicBezTo>
                    <a:cubicBezTo>
                      <a:pt x="12" y="14"/>
                      <a:pt x="0" y="30"/>
                      <a:pt x="0" y="42"/>
                    </a:cubicBezTo>
                    <a:cubicBezTo>
                      <a:pt x="0" y="57"/>
                      <a:pt x="8" y="70"/>
                      <a:pt x="24" y="77"/>
                    </a:cubicBezTo>
                    <a:cubicBezTo>
                      <a:pt x="32" y="77"/>
                      <a:pt x="39" y="81"/>
                      <a:pt x="48" y="81"/>
                    </a:cubicBezTo>
                    <a:cubicBezTo>
                      <a:pt x="52" y="82"/>
                      <a:pt x="55" y="83"/>
                      <a:pt x="59" y="83"/>
                    </a:cubicBezTo>
                    <a:cubicBezTo>
                      <a:pt x="80" y="83"/>
                      <a:pt x="99" y="65"/>
                      <a:pt x="99" y="42"/>
                    </a:cubicBezTo>
                    <a:cubicBezTo>
                      <a:pt x="99" y="21"/>
                      <a:pt x="78" y="1"/>
                      <a:pt x="5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3417306" y="2285095"/>
                <a:ext cx="220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4" y="1"/>
                    </a:moveTo>
                    <a:cubicBezTo>
                      <a:pt x="1" y="1"/>
                      <a:pt x="1" y="4"/>
                      <a:pt x="4" y="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3430258" y="2335804"/>
                <a:ext cx="6893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12" extrusionOk="0">
                    <a:moveTo>
                      <a:pt x="25" y="0"/>
                    </a:moveTo>
                    <a:cubicBezTo>
                      <a:pt x="9" y="0"/>
                      <a:pt x="0" y="19"/>
                      <a:pt x="17" y="30"/>
                    </a:cubicBezTo>
                    <a:cubicBezTo>
                      <a:pt x="48" y="49"/>
                      <a:pt x="81" y="68"/>
                      <a:pt x="101" y="101"/>
                    </a:cubicBezTo>
                    <a:cubicBezTo>
                      <a:pt x="106" y="108"/>
                      <a:pt x="113" y="111"/>
                      <a:pt x="120" y="111"/>
                    </a:cubicBezTo>
                    <a:cubicBezTo>
                      <a:pt x="138" y="111"/>
                      <a:pt x="156" y="90"/>
                      <a:pt x="139" y="73"/>
                    </a:cubicBezTo>
                    <a:cubicBezTo>
                      <a:pt x="108" y="37"/>
                      <a:pt x="72" y="21"/>
                      <a:pt x="33" y="2"/>
                    </a:cubicBezTo>
                    <a:cubicBezTo>
                      <a:pt x="30" y="1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3383719" y="2320262"/>
                <a:ext cx="3337" cy="2634"/>
              </a:xfrm>
              <a:custGeom>
                <a:avLst/>
                <a:gdLst/>
                <a:ahLst/>
                <a:cxnLst/>
                <a:rect l="l" t="t" r="r" b="b"/>
                <a:pathLst>
                  <a:path w="76" h="60" extrusionOk="0">
                    <a:moveTo>
                      <a:pt x="39" y="1"/>
                    </a:moveTo>
                    <a:cubicBezTo>
                      <a:pt x="0" y="1"/>
                      <a:pt x="0" y="60"/>
                      <a:pt x="39" y="60"/>
                    </a:cubicBezTo>
                    <a:cubicBezTo>
                      <a:pt x="75" y="60"/>
                      <a:pt x="75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3396671" y="2319999"/>
                <a:ext cx="386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88" h="68" extrusionOk="0">
                    <a:moveTo>
                      <a:pt x="35" y="1"/>
                    </a:moveTo>
                    <a:cubicBezTo>
                      <a:pt x="26" y="1"/>
                      <a:pt x="19" y="4"/>
                      <a:pt x="13" y="11"/>
                    </a:cubicBezTo>
                    <a:cubicBezTo>
                      <a:pt x="5" y="18"/>
                      <a:pt x="1" y="26"/>
                      <a:pt x="1" y="34"/>
                    </a:cubicBezTo>
                    <a:cubicBezTo>
                      <a:pt x="1" y="42"/>
                      <a:pt x="5" y="54"/>
                      <a:pt x="13" y="58"/>
                    </a:cubicBezTo>
                    <a:cubicBezTo>
                      <a:pt x="18" y="65"/>
                      <a:pt x="24" y="68"/>
                      <a:pt x="31" y="68"/>
                    </a:cubicBezTo>
                    <a:cubicBezTo>
                      <a:pt x="35" y="68"/>
                      <a:pt x="40" y="67"/>
                      <a:pt x="44" y="66"/>
                    </a:cubicBezTo>
                    <a:cubicBezTo>
                      <a:pt x="52" y="66"/>
                      <a:pt x="60" y="66"/>
                      <a:pt x="68" y="62"/>
                    </a:cubicBezTo>
                    <a:cubicBezTo>
                      <a:pt x="79" y="62"/>
                      <a:pt x="88" y="46"/>
                      <a:pt x="88" y="34"/>
                    </a:cubicBezTo>
                    <a:cubicBezTo>
                      <a:pt x="88" y="22"/>
                      <a:pt x="79" y="11"/>
                      <a:pt x="68" y="7"/>
                    </a:cubicBezTo>
                    <a:cubicBezTo>
                      <a:pt x="60" y="7"/>
                      <a:pt x="52" y="2"/>
                      <a:pt x="44" y="2"/>
                    </a:cubicBezTo>
                    <a:cubicBezTo>
                      <a:pt x="41" y="1"/>
                      <a:pt x="38" y="1"/>
                      <a:pt x="35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3392456" y="2280661"/>
                <a:ext cx="5839" cy="878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00" extrusionOk="0">
                    <a:moveTo>
                      <a:pt x="32" y="1"/>
                    </a:moveTo>
                    <a:cubicBezTo>
                      <a:pt x="16" y="1"/>
                      <a:pt x="0" y="11"/>
                      <a:pt x="2" y="31"/>
                    </a:cubicBezTo>
                    <a:cubicBezTo>
                      <a:pt x="6" y="58"/>
                      <a:pt x="10" y="86"/>
                      <a:pt x="26" y="109"/>
                    </a:cubicBezTo>
                    <a:cubicBezTo>
                      <a:pt x="33" y="122"/>
                      <a:pt x="46" y="133"/>
                      <a:pt x="53" y="140"/>
                    </a:cubicBezTo>
                    <a:cubicBezTo>
                      <a:pt x="69" y="153"/>
                      <a:pt x="81" y="157"/>
                      <a:pt x="81" y="176"/>
                    </a:cubicBezTo>
                    <a:cubicBezTo>
                      <a:pt x="83" y="192"/>
                      <a:pt x="95" y="200"/>
                      <a:pt x="107" y="200"/>
                    </a:cubicBezTo>
                    <a:cubicBezTo>
                      <a:pt x="119" y="200"/>
                      <a:pt x="130" y="192"/>
                      <a:pt x="133" y="176"/>
                    </a:cubicBezTo>
                    <a:cubicBezTo>
                      <a:pt x="133" y="149"/>
                      <a:pt x="120" y="129"/>
                      <a:pt x="101" y="109"/>
                    </a:cubicBezTo>
                    <a:cubicBezTo>
                      <a:pt x="77" y="86"/>
                      <a:pt x="65" y="62"/>
                      <a:pt x="65" y="31"/>
                    </a:cubicBezTo>
                    <a:cubicBezTo>
                      <a:pt x="65" y="11"/>
                      <a:pt x="49" y="1"/>
                      <a:pt x="3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3430697" y="2322370"/>
                <a:ext cx="8737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80" extrusionOk="0">
                    <a:moveTo>
                      <a:pt x="157" y="0"/>
                    </a:moveTo>
                    <a:cubicBezTo>
                      <a:pt x="156" y="0"/>
                      <a:pt x="155" y="0"/>
                      <a:pt x="153" y="0"/>
                    </a:cubicBezTo>
                    <a:cubicBezTo>
                      <a:pt x="114" y="8"/>
                      <a:pt x="74" y="24"/>
                      <a:pt x="31" y="32"/>
                    </a:cubicBezTo>
                    <a:cubicBezTo>
                      <a:pt x="1" y="39"/>
                      <a:pt x="14" y="79"/>
                      <a:pt x="43" y="79"/>
                    </a:cubicBezTo>
                    <a:cubicBezTo>
                      <a:pt x="44" y="79"/>
                      <a:pt x="46" y="79"/>
                      <a:pt x="47" y="79"/>
                    </a:cubicBezTo>
                    <a:cubicBezTo>
                      <a:pt x="82" y="71"/>
                      <a:pt x="122" y="63"/>
                      <a:pt x="162" y="59"/>
                    </a:cubicBezTo>
                    <a:cubicBezTo>
                      <a:pt x="199" y="55"/>
                      <a:pt x="193" y="0"/>
                      <a:pt x="15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3355268" y="2377732"/>
                <a:ext cx="3864" cy="3073"/>
              </a:xfrm>
              <a:custGeom>
                <a:avLst/>
                <a:gdLst/>
                <a:ahLst/>
                <a:cxnLst/>
                <a:rect l="l" t="t" r="r" b="b"/>
                <a:pathLst>
                  <a:path w="88" h="70" extrusionOk="0">
                    <a:moveTo>
                      <a:pt x="54" y="0"/>
                    </a:moveTo>
                    <a:cubicBezTo>
                      <a:pt x="50" y="0"/>
                      <a:pt x="47" y="1"/>
                      <a:pt x="44" y="2"/>
                    </a:cubicBezTo>
                    <a:cubicBezTo>
                      <a:pt x="36" y="2"/>
                      <a:pt x="28" y="6"/>
                      <a:pt x="20" y="6"/>
                    </a:cubicBezTo>
                    <a:cubicBezTo>
                      <a:pt x="9" y="9"/>
                      <a:pt x="0" y="22"/>
                      <a:pt x="0" y="33"/>
                    </a:cubicBezTo>
                    <a:cubicBezTo>
                      <a:pt x="0" y="45"/>
                      <a:pt x="9" y="61"/>
                      <a:pt x="20" y="61"/>
                    </a:cubicBezTo>
                    <a:cubicBezTo>
                      <a:pt x="28" y="65"/>
                      <a:pt x="36" y="65"/>
                      <a:pt x="44" y="69"/>
                    </a:cubicBezTo>
                    <a:cubicBezTo>
                      <a:pt x="56" y="69"/>
                      <a:pt x="68" y="69"/>
                      <a:pt x="75" y="57"/>
                    </a:cubicBezTo>
                    <a:cubicBezTo>
                      <a:pt x="84" y="53"/>
                      <a:pt x="88" y="45"/>
                      <a:pt x="88" y="33"/>
                    </a:cubicBezTo>
                    <a:cubicBezTo>
                      <a:pt x="88" y="26"/>
                      <a:pt x="84" y="18"/>
                      <a:pt x="75" y="9"/>
                    </a:cubicBezTo>
                    <a:cubicBezTo>
                      <a:pt x="70" y="4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3340385" y="2419879"/>
                <a:ext cx="2459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4" extrusionOk="0">
                    <a:moveTo>
                      <a:pt x="28" y="0"/>
                    </a:moveTo>
                    <a:cubicBezTo>
                      <a:pt x="12" y="0"/>
                      <a:pt x="0" y="16"/>
                      <a:pt x="4" y="29"/>
                    </a:cubicBezTo>
                    <a:cubicBezTo>
                      <a:pt x="4" y="36"/>
                      <a:pt x="8" y="44"/>
                      <a:pt x="12" y="52"/>
                    </a:cubicBezTo>
                    <a:cubicBezTo>
                      <a:pt x="14" y="60"/>
                      <a:pt x="21" y="64"/>
                      <a:pt x="28" y="64"/>
                    </a:cubicBezTo>
                    <a:cubicBezTo>
                      <a:pt x="35" y="64"/>
                      <a:pt x="42" y="60"/>
                      <a:pt x="44" y="52"/>
                    </a:cubicBezTo>
                    <a:cubicBezTo>
                      <a:pt x="44" y="44"/>
                      <a:pt x="48" y="36"/>
                      <a:pt x="51" y="29"/>
                    </a:cubicBezTo>
                    <a:cubicBezTo>
                      <a:pt x="55" y="16"/>
                      <a:pt x="44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354215" y="2449866"/>
                <a:ext cx="2503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57" h="99" extrusionOk="0">
                    <a:moveTo>
                      <a:pt x="28" y="0"/>
                    </a:moveTo>
                    <a:cubicBezTo>
                      <a:pt x="18" y="0"/>
                      <a:pt x="7" y="8"/>
                      <a:pt x="4" y="24"/>
                    </a:cubicBezTo>
                    <a:cubicBezTo>
                      <a:pt x="4" y="40"/>
                      <a:pt x="4" y="56"/>
                      <a:pt x="1" y="71"/>
                    </a:cubicBezTo>
                    <a:cubicBezTo>
                      <a:pt x="1" y="84"/>
                      <a:pt x="17" y="99"/>
                      <a:pt x="28" y="99"/>
                    </a:cubicBezTo>
                    <a:cubicBezTo>
                      <a:pt x="40" y="99"/>
                      <a:pt x="57" y="84"/>
                      <a:pt x="57" y="71"/>
                    </a:cubicBezTo>
                    <a:cubicBezTo>
                      <a:pt x="52" y="56"/>
                      <a:pt x="52" y="40"/>
                      <a:pt x="48" y="24"/>
                    </a:cubicBezTo>
                    <a:cubicBezTo>
                      <a:pt x="48" y="8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377484" y="2405874"/>
                <a:ext cx="2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67" h="83" extrusionOk="0">
                    <a:moveTo>
                      <a:pt x="35" y="0"/>
                    </a:moveTo>
                    <a:cubicBezTo>
                      <a:pt x="24" y="0"/>
                      <a:pt x="12" y="8"/>
                      <a:pt x="8" y="20"/>
                    </a:cubicBezTo>
                    <a:cubicBezTo>
                      <a:pt x="8" y="28"/>
                      <a:pt x="4" y="35"/>
                      <a:pt x="4" y="44"/>
                    </a:cubicBezTo>
                    <a:cubicBezTo>
                      <a:pt x="0" y="51"/>
                      <a:pt x="4" y="64"/>
                      <a:pt x="12" y="71"/>
                    </a:cubicBezTo>
                    <a:cubicBezTo>
                      <a:pt x="19" y="79"/>
                      <a:pt x="24" y="83"/>
                      <a:pt x="35" y="83"/>
                    </a:cubicBezTo>
                    <a:cubicBezTo>
                      <a:pt x="43" y="83"/>
                      <a:pt x="51" y="79"/>
                      <a:pt x="55" y="71"/>
                    </a:cubicBezTo>
                    <a:cubicBezTo>
                      <a:pt x="63" y="64"/>
                      <a:pt x="66" y="55"/>
                      <a:pt x="63" y="44"/>
                    </a:cubicBezTo>
                    <a:cubicBezTo>
                      <a:pt x="63" y="35"/>
                      <a:pt x="59" y="28"/>
                      <a:pt x="59" y="20"/>
                    </a:cubicBezTo>
                    <a:cubicBezTo>
                      <a:pt x="59" y="8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3388373" y="2416587"/>
                <a:ext cx="4522" cy="3029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9" extrusionOk="0">
                    <a:moveTo>
                      <a:pt x="29" y="0"/>
                    </a:moveTo>
                    <a:cubicBezTo>
                      <a:pt x="25" y="0"/>
                      <a:pt x="20" y="2"/>
                      <a:pt x="16" y="4"/>
                    </a:cubicBezTo>
                    <a:cubicBezTo>
                      <a:pt x="4" y="17"/>
                      <a:pt x="0" y="33"/>
                      <a:pt x="13" y="44"/>
                    </a:cubicBezTo>
                    <a:cubicBezTo>
                      <a:pt x="26" y="58"/>
                      <a:pt x="45" y="69"/>
                      <a:pt x="68" y="69"/>
                    </a:cubicBezTo>
                    <a:cubicBezTo>
                      <a:pt x="72" y="69"/>
                      <a:pt x="75" y="68"/>
                      <a:pt x="79" y="68"/>
                    </a:cubicBezTo>
                    <a:cubicBezTo>
                      <a:pt x="103" y="68"/>
                      <a:pt x="103" y="33"/>
                      <a:pt x="79" y="33"/>
                    </a:cubicBezTo>
                    <a:cubicBezTo>
                      <a:pt x="68" y="28"/>
                      <a:pt x="55" y="24"/>
                      <a:pt x="51" y="13"/>
                    </a:cubicBezTo>
                    <a:cubicBezTo>
                      <a:pt x="47" y="5"/>
                      <a:pt x="38" y="0"/>
                      <a:pt x="2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3412608" y="2456978"/>
                <a:ext cx="9791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64" extrusionOk="0">
                    <a:moveTo>
                      <a:pt x="186" y="0"/>
                    </a:moveTo>
                    <a:cubicBezTo>
                      <a:pt x="185" y="0"/>
                      <a:pt x="183" y="0"/>
                      <a:pt x="182" y="0"/>
                    </a:cubicBezTo>
                    <a:cubicBezTo>
                      <a:pt x="135" y="0"/>
                      <a:pt x="84" y="4"/>
                      <a:pt x="37" y="4"/>
                    </a:cubicBezTo>
                    <a:cubicBezTo>
                      <a:pt x="1" y="4"/>
                      <a:pt x="1" y="55"/>
                      <a:pt x="37" y="55"/>
                    </a:cubicBezTo>
                    <a:cubicBezTo>
                      <a:pt x="84" y="60"/>
                      <a:pt x="135" y="60"/>
                      <a:pt x="182" y="64"/>
                    </a:cubicBezTo>
                    <a:cubicBezTo>
                      <a:pt x="221" y="64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3359571" y="2439987"/>
                <a:ext cx="263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6" y="1"/>
                    </a:moveTo>
                    <a:cubicBezTo>
                      <a:pt x="1" y="1"/>
                      <a:pt x="1" y="5"/>
                      <a:pt x="6" y="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3392412" y="2389059"/>
                <a:ext cx="1870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68" extrusionOk="0">
                    <a:moveTo>
                      <a:pt x="398" y="1"/>
                    </a:moveTo>
                    <a:cubicBezTo>
                      <a:pt x="280" y="1"/>
                      <a:pt x="157" y="8"/>
                      <a:pt x="34" y="20"/>
                    </a:cubicBezTo>
                    <a:cubicBezTo>
                      <a:pt x="1" y="24"/>
                      <a:pt x="6" y="68"/>
                      <a:pt x="39" y="68"/>
                    </a:cubicBezTo>
                    <a:cubicBezTo>
                      <a:pt x="40" y="68"/>
                      <a:pt x="41" y="68"/>
                      <a:pt x="43" y="68"/>
                    </a:cubicBezTo>
                    <a:cubicBezTo>
                      <a:pt x="161" y="52"/>
                      <a:pt x="280" y="44"/>
                      <a:pt x="398" y="39"/>
                    </a:cubicBezTo>
                    <a:cubicBezTo>
                      <a:pt x="425" y="39"/>
                      <a:pt x="425" y="1"/>
                      <a:pt x="398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3441059" y="2400957"/>
                <a:ext cx="2766" cy="4698"/>
              </a:xfrm>
              <a:custGeom>
                <a:avLst/>
                <a:gdLst/>
                <a:ahLst/>
                <a:cxnLst/>
                <a:rect l="l" t="t" r="r" b="b"/>
                <a:pathLst>
                  <a:path w="63" h="107" extrusionOk="0">
                    <a:moveTo>
                      <a:pt x="21" y="1"/>
                    </a:moveTo>
                    <a:cubicBezTo>
                      <a:pt x="10" y="1"/>
                      <a:pt x="0" y="12"/>
                      <a:pt x="8" y="25"/>
                    </a:cubicBezTo>
                    <a:cubicBezTo>
                      <a:pt x="20" y="45"/>
                      <a:pt x="28" y="65"/>
                      <a:pt x="28" y="88"/>
                    </a:cubicBezTo>
                    <a:cubicBezTo>
                      <a:pt x="30" y="100"/>
                      <a:pt x="38" y="106"/>
                      <a:pt x="47" y="106"/>
                    </a:cubicBezTo>
                    <a:cubicBezTo>
                      <a:pt x="55" y="106"/>
                      <a:pt x="63" y="100"/>
                      <a:pt x="63" y="88"/>
                    </a:cubicBezTo>
                    <a:cubicBezTo>
                      <a:pt x="59" y="61"/>
                      <a:pt x="52" y="34"/>
                      <a:pt x="35" y="10"/>
                    </a:cubicBezTo>
                    <a:cubicBezTo>
                      <a:pt x="32" y="3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3428019" y="2510233"/>
                <a:ext cx="5093" cy="562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28" extrusionOk="0">
                    <a:moveTo>
                      <a:pt x="73" y="1"/>
                    </a:moveTo>
                    <a:cubicBezTo>
                      <a:pt x="65" y="1"/>
                      <a:pt x="57" y="4"/>
                      <a:pt x="52" y="11"/>
                    </a:cubicBezTo>
                    <a:cubicBezTo>
                      <a:pt x="25" y="35"/>
                      <a:pt x="1" y="70"/>
                      <a:pt x="5" y="109"/>
                    </a:cubicBezTo>
                    <a:cubicBezTo>
                      <a:pt x="5" y="121"/>
                      <a:pt x="16" y="128"/>
                      <a:pt x="27" y="128"/>
                    </a:cubicBezTo>
                    <a:cubicBezTo>
                      <a:pt x="36" y="128"/>
                      <a:pt x="45" y="124"/>
                      <a:pt x="48" y="113"/>
                    </a:cubicBezTo>
                    <a:cubicBezTo>
                      <a:pt x="52" y="90"/>
                      <a:pt x="72" y="73"/>
                      <a:pt x="92" y="62"/>
                    </a:cubicBezTo>
                    <a:cubicBezTo>
                      <a:pt x="112" y="55"/>
                      <a:pt x="116" y="31"/>
                      <a:pt x="104" y="15"/>
                    </a:cubicBezTo>
                    <a:cubicBezTo>
                      <a:pt x="95" y="6"/>
                      <a:pt x="84" y="1"/>
                      <a:pt x="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3368616" y="2536970"/>
                <a:ext cx="9396" cy="5663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9" extrusionOk="0">
                    <a:moveTo>
                      <a:pt x="39" y="0"/>
                    </a:moveTo>
                    <a:cubicBezTo>
                      <a:pt x="16" y="0"/>
                      <a:pt x="1" y="34"/>
                      <a:pt x="20" y="56"/>
                    </a:cubicBezTo>
                    <a:cubicBezTo>
                      <a:pt x="52" y="96"/>
                      <a:pt x="99" y="124"/>
                      <a:pt x="150" y="127"/>
                    </a:cubicBezTo>
                    <a:cubicBezTo>
                      <a:pt x="154" y="128"/>
                      <a:pt x="158" y="128"/>
                      <a:pt x="162" y="128"/>
                    </a:cubicBezTo>
                    <a:cubicBezTo>
                      <a:pt x="186" y="128"/>
                      <a:pt x="206" y="116"/>
                      <a:pt x="210" y="89"/>
                    </a:cubicBezTo>
                    <a:cubicBezTo>
                      <a:pt x="213" y="66"/>
                      <a:pt x="196" y="32"/>
                      <a:pt x="167" y="32"/>
                    </a:cubicBezTo>
                    <a:cubicBezTo>
                      <a:pt x="165" y="32"/>
                      <a:pt x="164" y="33"/>
                      <a:pt x="162" y="33"/>
                    </a:cubicBezTo>
                    <a:cubicBezTo>
                      <a:pt x="155" y="34"/>
                      <a:pt x="149" y="34"/>
                      <a:pt x="142" y="34"/>
                    </a:cubicBezTo>
                    <a:cubicBezTo>
                      <a:pt x="111" y="34"/>
                      <a:pt x="85" y="25"/>
                      <a:pt x="55" y="5"/>
                    </a:cubicBezTo>
                    <a:cubicBezTo>
                      <a:pt x="50" y="2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3351800" y="2544697"/>
                <a:ext cx="6147" cy="3293"/>
              </a:xfrm>
              <a:custGeom>
                <a:avLst/>
                <a:gdLst/>
                <a:ahLst/>
                <a:cxnLst/>
                <a:rect l="l" t="t" r="r" b="b"/>
                <a:pathLst>
                  <a:path w="140" h="75" extrusionOk="0">
                    <a:moveTo>
                      <a:pt x="36" y="0"/>
                    </a:moveTo>
                    <a:cubicBezTo>
                      <a:pt x="26" y="0"/>
                      <a:pt x="14" y="7"/>
                      <a:pt x="8" y="15"/>
                    </a:cubicBezTo>
                    <a:cubicBezTo>
                      <a:pt x="1" y="27"/>
                      <a:pt x="5" y="46"/>
                      <a:pt x="21" y="55"/>
                    </a:cubicBezTo>
                    <a:cubicBezTo>
                      <a:pt x="48" y="66"/>
                      <a:pt x="76" y="75"/>
                      <a:pt x="107" y="75"/>
                    </a:cubicBezTo>
                    <a:cubicBezTo>
                      <a:pt x="131" y="75"/>
                      <a:pt x="139" y="35"/>
                      <a:pt x="115" y="31"/>
                    </a:cubicBezTo>
                    <a:cubicBezTo>
                      <a:pt x="88" y="27"/>
                      <a:pt x="68" y="19"/>
                      <a:pt x="48" y="4"/>
                    </a:cubicBezTo>
                    <a:cubicBezTo>
                      <a:pt x="45" y="1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3393378" y="2552907"/>
                <a:ext cx="12206" cy="750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71" extrusionOk="0">
                    <a:moveTo>
                      <a:pt x="237" y="1"/>
                    </a:moveTo>
                    <a:cubicBezTo>
                      <a:pt x="216" y="1"/>
                      <a:pt x="193" y="18"/>
                      <a:pt x="198" y="45"/>
                    </a:cubicBezTo>
                    <a:cubicBezTo>
                      <a:pt x="202" y="81"/>
                      <a:pt x="159" y="88"/>
                      <a:pt x="135" y="92"/>
                    </a:cubicBezTo>
                    <a:cubicBezTo>
                      <a:pt x="99" y="96"/>
                      <a:pt x="64" y="101"/>
                      <a:pt x="28" y="105"/>
                    </a:cubicBezTo>
                    <a:cubicBezTo>
                      <a:pt x="1" y="108"/>
                      <a:pt x="1" y="156"/>
                      <a:pt x="28" y="163"/>
                    </a:cubicBezTo>
                    <a:cubicBezTo>
                      <a:pt x="54" y="167"/>
                      <a:pt x="79" y="170"/>
                      <a:pt x="104" y="170"/>
                    </a:cubicBezTo>
                    <a:cubicBezTo>
                      <a:pt x="132" y="170"/>
                      <a:pt x="161" y="166"/>
                      <a:pt x="190" y="156"/>
                    </a:cubicBezTo>
                    <a:cubicBezTo>
                      <a:pt x="249" y="136"/>
                      <a:pt x="277" y="88"/>
                      <a:pt x="265" y="25"/>
                    </a:cubicBezTo>
                    <a:cubicBezTo>
                      <a:pt x="262" y="8"/>
                      <a:pt x="250" y="1"/>
                      <a:pt x="23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3337926" y="2517828"/>
                <a:ext cx="5269" cy="461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5" extrusionOk="0">
                    <a:moveTo>
                      <a:pt x="80" y="1"/>
                    </a:moveTo>
                    <a:cubicBezTo>
                      <a:pt x="73" y="1"/>
                      <a:pt x="66" y="4"/>
                      <a:pt x="60" y="11"/>
                    </a:cubicBezTo>
                    <a:cubicBezTo>
                      <a:pt x="44" y="27"/>
                      <a:pt x="33" y="47"/>
                      <a:pt x="17" y="62"/>
                    </a:cubicBezTo>
                    <a:cubicBezTo>
                      <a:pt x="1" y="81"/>
                      <a:pt x="17" y="105"/>
                      <a:pt x="36" y="105"/>
                    </a:cubicBezTo>
                    <a:cubicBezTo>
                      <a:pt x="42" y="105"/>
                      <a:pt x="47" y="103"/>
                      <a:pt x="53" y="98"/>
                    </a:cubicBezTo>
                    <a:cubicBezTo>
                      <a:pt x="68" y="82"/>
                      <a:pt x="88" y="71"/>
                      <a:pt x="104" y="55"/>
                    </a:cubicBezTo>
                    <a:cubicBezTo>
                      <a:pt x="120" y="43"/>
                      <a:pt x="115" y="19"/>
                      <a:pt x="104" y="11"/>
                    </a:cubicBezTo>
                    <a:cubicBezTo>
                      <a:pt x="97" y="5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349780" y="2550580"/>
                <a:ext cx="8649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64" extrusionOk="0">
                    <a:moveTo>
                      <a:pt x="152" y="0"/>
                    </a:moveTo>
                    <a:cubicBezTo>
                      <a:pt x="111" y="0"/>
                      <a:pt x="72" y="16"/>
                      <a:pt x="31" y="19"/>
                    </a:cubicBezTo>
                    <a:cubicBezTo>
                      <a:pt x="1" y="23"/>
                      <a:pt x="6" y="63"/>
                      <a:pt x="35" y="63"/>
                    </a:cubicBezTo>
                    <a:cubicBezTo>
                      <a:pt x="37" y="63"/>
                      <a:pt x="38" y="63"/>
                      <a:pt x="39" y="63"/>
                    </a:cubicBezTo>
                    <a:cubicBezTo>
                      <a:pt x="83" y="51"/>
                      <a:pt x="123" y="30"/>
                      <a:pt x="166" y="30"/>
                    </a:cubicBezTo>
                    <a:cubicBezTo>
                      <a:pt x="170" y="30"/>
                      <a:pt x="173" y="30"/>
                      <a:pt x="177" y="31"/>
                    </a:cubicBezTo>
                    <a:cubicBezTo>
                      <a:pt x="193" y="31"/>
                      <a:pt x="196" y="3"/>
                      <a:pt x="181" y="3"/>
                    </a:cubicBezTo>
                    <a:cubicBezTo>
                      <a:pt x="171" y="1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407384" y="2519540"/>
                <a:ext cx="15938" cy="13917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17" extrusionOk="0">
                    <a:moveTo>
                      <a:pt x="301" y="1"/>
                    </a:moveTo>
                    <a:cubicBezTo>
                      <a:pt x="292" y="1"/>
                      <a:pt x="283" y="4"/>
                      <a:pt x="274" y="12"/>
                    </a:cubicBezTo>
                    <a:cubicBezTo>
                      <a:pt x="187" y="94"/>
                      <a:pt x="88" y="169"/>
                      <a:pt x="13" y="264"/>
                    </a:cubicBezTo>
                    <a:cubicBezTo>
                      <a:pt x="0" y="283"/>
                      <a:pt x="14" y="316"/>
                      <a:pt x="34" y="316"/>
                    </a:cubicBezTo>
                    <a:cubicBezTo>
                      <a:pt x="39" y="316"/>
                      <a:pt x="44" y="315"/>
                      <a:pt x="48" y="311"/>
                    </a:cubicBezTo>
                    <a:cubicBezTo>
                      <a:pt x="148" y="237"/>
                      <a:pt x="238" y="150"/>
                      <a:pt x="329" y="71"/>
                    </a:cubicBezTo>
                    <a:cubicBezTo>
                      <a:pt x="363" y="43"/>
                      <a:pt x="334" y="1"/>
                      <a:pt x="30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359791" y="2649978"/>
                <a:ext cx="5927" cy="557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27" extrusionOk="0">
                    <a:moveTo>
                      <a:pt x="72" y="1"/>
                    </a:moveTo>
                    <a:cubicBezTo>
                      <a:pt x="59" y="1"/>
                      <a:pt x="52" y="5"/>
                      <a:pt x="39" y="9"/>
                    </a:cubicBezTo>
                    <a:cubicBezTo>
                      <a:pt x="36" y="16"/>
                      <a:pt x="28" y="21"/>
                      <a:pt x="24" y="25"/>
                    </a:cubicBezTo>
                    <a:cubicBezTo>
                      <a:pt x="16" y="28"/>
                      <a:pt x="8" y="32"/>
                      <a:pt x="4" y="40"/>
                    </a:cubicBezTo>
                    <a:cubicBezTo>
                      <a:pt x="1" y="48"/>
                      <a:pt x="1" y="56"/>
                      <a:pt x="1" y="63"/>
                    </a:cubicBezTo>
                    <a:cubicBezTo>
                      <a:pt x="1" y="72"/>
                      <a:pt x="1" y="80"/>
                      <a:pt x="4" y="87"/>
                    </a:cubicBezTo>
                    <a:cubicBezTo>
                      <a:pt x="8" y="96"/>
                      <a:pt x="16" y="103"/>
                      <a:pt x="24" y="107"/>
                    </a:cubicBezTo>
                    <a:cubicBezTo>
                      <a:pt x="28" y="111"/>
                      <a:pt x="36" y="116"/>
                      <a:pt x="39" y="119"/>
                    </a:cubicBezTo>
                    <a:cubicBezTo>
                      <a:pt x="52" y="123"/>
                      <a:pt x="59" y="127"/>
                      <a:pt x="72" y="127"/>
                    </a:cubicBezTo>
                    <a:cubicBezTo>
                      <a:pt x="83" y="127"/>
                      <a:pt x="95" y="123"/>
                      <a:pt x="103" y="119"/>
                    </a:cubicBezTo>
                    <a:cubicBezTo>
                      <a:pt x="123" y="107"/>
                      <a:pt x="134" y="87"/>
                      <a:pt x="134" y="63"/>
                    </a:cubicBezTo>
                    <a:cubicBezTo>
                      <a:pt x="134" y="44"/>
                      <a:pt x="123" y="21"/>
                      <a:pt x="103" y="9"/>
                    </a:cubicBezTo>
                    <a:cubicBezTo>
                      <a:pt x="95" y="5"/>
                      <a:pt x="83" y="1"/>
                      <a:pt x="7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289587" y="2670349"/>
                <a:ext cx="4215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96" h="78" extrusionOk="0">
                    <a:moveTo>
                      <a:pt x="39" y="1"/>
                    </a:moveTo>
                    <a:cubicBezTo>
                      <a:pt x="18" y="1"/>
                      <a:pt x="1" y="17"/>
                      <a:pt x="1" y="38"/>
                    </a:cubicBezTo>
                    <a:cubicBezTo>
                      <a:pt x="1" y="62"/>
                      <a:pt x="19" y="77"/>
                      <a:pt x="41" y="77"/>
                    </a:cubicBezTo>
                    <a:cubicBezTo>
                      <a:pt x="47" y="77"/>
                      <a:pt x="54" y="76"/>
                      <a:pt x="60" y="73"/>
                    </a:cubicBezTo>
                    <a:cubicBezTo>
                      <a:pt x="64" y="69"/>
                      <a:pt x="72" y="65"/>
                      <a:pt x="76" y="62"/>
                    </a:cubicBezTo>
                    <a:cubicBezTo>
                      <a:pt x="96" y="54"/>
                      <a:pt x="96" y="26"/>
                      <a:pt x="76" y="14"/>
                    </a:cubicBezTo>
                    <a:cubicBezTo>
                      <a:pt x="72" y="14"/>
                      <a:pt x="64" y="11"/>
                      <a:pt x="60" y="7"/>
                    </a:cubicBezTo>
                    <a:cubicBezTo>
                      <a:pt x="53" y="3"/>
                      <a:pt x="46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3371557" y="2334399"/>
                <a:ext cx="38812" cy="1031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235" extrusionOk="0">
                    <a:moveTo>
                      <a:pt x="473" y="0"/>
                    </a:moveTo>
                    <a:cubicBezTo>
                      <a:pt x="462" y="0"/>
                      <a:pt x="450" y="1"/>
                      <a:pt x="438" y="2"/>
                    </a:cubicBezTo>
                    <a:cubicBezTo>
                      <a:pt x="281" y="18"/>
                      <a:pt x="178" y="191"/>
                      <a:pt x="24" y="200"/>
                    </a:cubicBezTo>
                    <a:cubicBezTo>
                      <a:pt x="1" y="204"/>
                      <a:pt x="1" y="235"/>
                      <a:pt x="24" y="235"/>
                    </a:cubicBezTo>
                    <a:cubicBezTo>
                      <a:pt x="135" y="231"/>
                      <a:pt x="214" y="144"/>
                      <a:pt x="312" y="97"/>
                    </a:cubicBezTo>
                    <a:cubicBezTo>
                      <a:pt x="365" y="68"/>
                      <a:pt x="416" y="58"/>
                      <a:pt x="467" y="58"/>
                    </a:cubicBezTo>
                    <a:cubicBezTo>
                      <a:pt x="592" y="58"/>
                      <a:pt x="713" y="123"/>
                      <a:pt x="846" y="140"/>
                    </a:cubicBezTo>
                    <a:cubicBezTo>
                      <a:pt x="847" y="140"/>
                      <a:pt x="848" y="140"/>
                      <a:pt x="849" y="140"/>
                    </a:cubicBezTo>
                    <a:cubicBezTo>
                      <a:pt x="874" y="140"/>
                      <a:pt x="883" y="105"/>
                      <a:pt x="857" y="100"/>
                    </a:cubicBezTo>
                    <a:cubicBezTo>
                      <a:pt x="726" y="75"/>
                      <a:pt x="606" y="0"/>
                      <a:pt x="47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3436580" y="2347482"/>
                <a:ext cx="3995" cy="3556"/>
              </a:xfrm>
              <a:custGeom>
                <a:avLst/>
                <a:gdLst/>
                <a:ahLst/>
                <a:cxnLst/>
                <a:rect l="l" t="t" r="r" b="b"/>
                <a:pathLst>
                  <a:path w="91" h="81" extrusionOk="0">
                    <a:moveTo>
                      <a:pt x="28" y="0"/>
                    </a:moveTo>
                    <a:cubicBezTo>
                      <a:pt x="10" y="0"/>
                      <a:pt x="0" y="28"/>
                      <a:pt x="23" y="35"/>
                    </a:cubicBezTo>
                    <a:cubicBezTo>
                      <a:pt x="43" y="39"/>
                      <a:pt x="55" y="48"/>
                      <a:pt x="63" y="71"/>
                    </a:cubicBezTo>
                    <a:cubicBezTo>
                      <a:pt x="63" y="77"/>
                      <a:pt x="67" y="80"/>
                      <a:pt x="72" y="80"/>
                    </a:cubicBezTo>
                    <a:cubicBezTo>
                      <a:pt x="74" y="80"/>
                      <a:pt x="76" y="80"/>
                      <a:pt x="79" y="79"/>
                    </a:cubicBezTo>
                    <a:cubicBezTo>
                      <a:pt x="86" y="79"/>
                      <a:pt x="90" y="71"/>
                      <a:pt x="90" y="63"/>
                    </a:cubicBezTo>
                    <a:cubicBezTo>
                      <a:pt x="82" y="32"/>
                      <a:pt x="63" y="8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3407296" y="2444114"/>
                <a:ext cx="12601" cy="5839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33" extrusionOk="0">
                    <a:moveTo>
                      <a:pt x="12" y="1"/>
                    </a:moveTo>
                    <a:cubicBezTo>
                      <a:pt x="2" y="1"/>
                      <a:pt x="1" y="13"/>
                      <a:pt x="12" y="13"/>
                    </a:cubicBezTo>
                    <a:cubicBezTo>
                      <a:pt x="103" y="40"/>
                      <a:pt x="205" y="60"/>
                      <a:pt x="276" y="131"/>
                    </a:cubicBezTo>
                    <a:cubicBezTo>
                      <a:pt x="277" y="132"/>
                      <a:pt x="278" y="133"/>
                      <a:pt x="279" y="133"/>
                    </a:cubicBezTo>
                    <a:cubicBezTo>
                      <a:pt x="283" y="133"/>
                      <a:pt x="286" y="129"/>
                      <a:pt x="283" y="124"/>
                    </a:cubicBezTo>
                    <a:cubicBezTo>
                      <a:pt x="212" y="53"/>
                      <a:pt x="110" y="29"/>
                      <a:pt x="15" y="1"/>
                    </a:cubicBezTo>
                    <a:cubicBezTo>
                      <a:pt x="14" y="1"/>
                      <a:pt x="13" y="1"/>
                      <a:pt x="1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3407779" y="2320438"/>
                <a:ext cx="3161" cy="3073"/>
              </a:xfrm>
              <a:custGeom>
                <a:avLst/>
                <a:gdLst/>
                <a:ahLst/>
                <a:cxnLst/>
                <a:rect l="l" t="t" r="r" b="b"/>
                <a:pathLst>
                  <a:path w="72" h="70" extrusionOk="0">
                    <a:moveTo>
                      <a:pt x="24" y="1"/>
                    </a:moveTo>
                    <a:cubicBezTo>
                      <a:pt x="21" y="1"/>
                      <a:pt x="12" y="4"/>
                      <a:pt x="8" y="8"/>
                    </a:cubicBezTo>
                    <a:cubicBezTo>
                      <a:pt x="4" y="12"/>
                      <a:pt x="1" y="21"/>
                      <a:pt x="1" y="24"/>
                    </a:cubicBezTo>
                    <a:cubicBezTo>
                      <a:pt x="1" y="36"/>
                      <a:pt x="4" y="40"/>
                      <a:pt x="12" y="48"/>
                    </a:cubicBezTo>
                    <a:cubicBezTo>
                      <a:pt x="21" y="52"/>
                      <a:pt x="32" y="59"/>
                      <a:pt x="39" y="68"/>
                    </a:cubicBezTo>
                    <a:cubicBezTo>
                      <a:pt x="42" y="69"/>
                      <a:pt x="45" y="69"/>
                      <a:pt x="47" y="69"/>
                    </a:cubicBezTo>
                    <a:cubicBezTo>
                      <a:pt x="54" y="69"/>
                      <a:pt x="60" y="67"/>
                      <a:pt x="63" y="63"/>
                    </a:cubicBezTo>
                    <a:cubicBezTo>
                      <a:pt x="68" y="56"/>
                      <a:pt x="72" y="48"/>
                      <a:pt x="68" y="40"/>
                    </a:cubicBezTo>
                    <a:cubicBezTo>
                      <a:pt x="59" y="32"/>
                      <a:pt x="52" y="21"/>
                      <a:pt x="48" y="12"/>
                    </a:cubicBezTo>
                    <a:cubicBezTo>
                      <a:pt x="39" y="4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3453703" y="2348141"/>
                <a:ext cx="5225" cy="5224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9" extrusionOk="0">
                    <a:moveTo>
                      <a:pt x="51" y="1"/>
                    </a:moveTo>
                    <a:cubicBezTo>
                      <a:pt x="35" y="1"/>
                      <a:pt x="24" y="5"/>
                      <a:pt x="16" y="17"/>
                    </a:cubicBezTo>
                    <a:cubicBezTo>
                      <a:pt x="4" y="24"/>
                      <a:pt x="0" y="37"/>
                      <a:pt x="0" y="53"/>
                    </a:cubicBezTo>
                    <a:cubicBezTo>
                      <a:pt x="0" y="68"/>
                      <a:pt x="8" y="84"/>
                      <a:pt x="24" y="95"/>
                    </a:cubicBezTo>
                    <a:cubicBezTo>
                      <a:pt x="35" y="100"/>
                      <a:pt x="44" y="108"/>
                      <a:pt x="51" y="111"/>
                    </a:cubicBezTo>
                    <a:cubicBezTo>
                      <a:pt x="55" y="115"/>
                      <a:pt x="59" y="115"/>
                      <a:pt x="64" y="119"/>
                    </a:cubicBezTo>
                    <a:lnTo>
                      <a:pt x="79" y="119"/>
                    </a:lnTo>
                    <a:cubicBezTo>
                      <a:pt x="91" y="115"/>
                      <a:pt x="99" y="111"/>
                      <a:pt x="106" y="108"/>
                    </a:cubicBezTo>
                    <a:cubicBezTo>
                      <a:pt x="111" y="100"/>
                      <a:pt x="115" y="95"/>
                      <a:pt x="115" y="88"/>
                    </a:cubicBezTo>
                    <a:cubicBezTo>
                      <a:pt x="119" y="76"/>
                      <a:pt x="119" y="64"/>
                      <a:pt x="111" y="53"/>
                    </a:cubicBezTo>
                    <a:cubicBezTo>
                      <a:pt x="106" y="44"/>
                      <a:pt x="99" y="37"/>
                      <a:pt x="95" y="24"/>
                    </a:cubicBezTo>
                    <a:cubicBezTo>
                      <a:pt x="83" y="13"/>
                      <a:pt x="68" y="1"/>
                      <a:pt x="51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3426658" y="2282242"/>
                <a:ext cx="439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3" extrusionOk="0">
                    <a:moveTo>
                      <a:pt x="57" y="1"/>
                    </a:moveTo>
                    <a:cubicBezTo>
                      <a:pt x="50" y="1"/>
                      <a:pt x="43" y="2"/>
                      <a:pt x="36" y="6"/>
                    </a:cubicBezTo>
                    <a:cubicBezTo>
                      <a:pt x="32" y="10"/>
                      <a:pt x="24" y="14"/>
                      <a:pt x="21" y="18"/>
                    </a:cubicBezTo>
                    <a:cubicBezTo>
                      <a:pt x="1" y="30"/>
                      <a:pt x="1" y="57"/>
                      <a:pt x="21" y="69"/>
                    </a:cubicBezTo>
                    <a:cubicBezTo>
                      <a:pt x="24" y="73"/>
                      <a:pt x="32" y="73"/>
                      <a:pt x="36" y="77"/>
                    </a:cubicBezTo>
                    <a:cubicBezTo>
                      <a:pt x="43" y="81"/>
                      <a:pt x="50" y="83"/>
                      <a:pt x="57" y="83"/>
                    </a:cubicBezTo>
                    <a:cubicBezTo>
                      <a:pt x="79" y="83"/>
                      <a:pt x="99" y="66"/>
                      <a:pt x="99" y="42"/>
                    </a:cubicBezTo>
                    <a:cubicBezTo>
                      <a:pt x="99" y="17"/>
                      <a:pt x="79" y="1"/>
                      <a:pt x="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3406023" y="2314511"/>
                <a:ext cx="439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7" extrusionOk="0">
                    <a:moveTo>
                      <a:pt x="35" y="0"/>
                    </a:moveTo>
                    <a:cubicBezTo>
                      <a:pt x="28" y="0"/>
                      <a:pt x="19" y="6"/>
                      <a:pt x="13" y="9"/>
                    </a:cubicBezTo>
                    <a:cubicBezTo>
                      <a:pt x="5" y="17"/>
                      <a:pt x="1" y="29"/>
                      <a:pt x="1" y="37"/>
                    </a:cubicBezTo>
                    <a:cubicBezTo>
                      <a:pt x="1" y="49"/>
                      <a:pt x="5" y="61"/>
                      <a:pt x="13" y="65"/>
                    </a:cubicBezTo>
                    <a:cubicBezTo>
                      <a:pt x="21" y="72"/>
                      <a:pt x="32" y="76"/>
                      <a:pt x="41" y="76"/>
                    </a:cubicBezTo>
                    <a:lnTo>
                      <a:pt x="64" y="76"/>
                    </a:lnTo>
                    <a:cubicBezTo>
                      <a:pt x="72" y="72"/>
                      <a:pt x="79" y="72"/>
                      <a:pt x="88" y="65"/>
                    </a:cubicBezTo>
                    <a:cubicBezTo>
                      <a:pt x="96" y="56"/>
                      <a:pt x="99" y="49"/>
                      <a:pt x="99" y="37"/>
                    </a:cubicBezTo>
                    <a:cubicBezTo>
                      <a:pt x="99" y="29"/>
                      <a:pt x="96" y="21"/>
                      <a:pt x="88" y="14"/>
                    </a:cubicBezTo>
                    <a:cubicBezTo>
                      <a:pt x="79" y="5"/>
                      <a:pt x="72" y="1"/>
                      <a:pt x="64" y="1"/>
                    </a:cubicBezTo>
                    <a:lnTo>
                      <a:pt x="41" y="1"/>
                    </a:lnTo>
                    <a:cubicBezTo>
                      <a:pt x="39" y="0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3422926" y="2332467"/>
                <a:ext cx="5708" cy="439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00" extrusionOk="0">
                    <a:moveTo>
                      <a:pt x="23" y="1"/>
                    </a:moveTo>
                    <a:cubicBezTo>
                      <a:pt x="8" y="1"/>
                      <a:pt x="0" y="20"/>
                      <a:pt x="11" y="31"/>
                    </a:cubicBezTo>
                    <a:cubicBezTo>
                      <a:pt x="26" y="54"/>
                      <a:pt x="54" y="66"/>
                      <a:pt x="73" y="89"/>
                    </a:cubicBezTo>
                    <a:cubicBezTo>
                      <a:pt x="79" y="97"/>
                      <a:pt x="86" y="100"/>
                      <a:pt x="94" y="100"/>
                    </a:cubicBezTo>
                    <a:cubicBezTo>
                      <a:pt x="103" y="100"/>
                      <a:pt x="113" y="95"/>
                      <a:pt x="117" y="86"/>
                    </a:cubicBezTo>
                    <a:cubicBezTo>
                      <a:pt x="129" y="70"/>
                      <a:pt x="125" y="50"/>
                      <a:pt x="109" y="42"/>
                    </a:cubicBezTo>
                    <a:cubicBezTo>
                      <a:pt x="86" y="26"/>
                      <a:pt x="54" y="18"/>
                      <a:pt x="31" y="2"/>
                    </a:cubicBezTo>
                    <a:cubicBezTo>
                      <a:pt x="28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3405891" y="2283866"/>
                <a:ext cx="3468" cy="3337"/>
              </a:xfrm>
              <a:custGeom>
                <a:avLst/>
                <a:gdLst/>
                <a:ahLst/>
                <a:cxnLst/>
                <a:rect l="l" t="t" r="r" b="b"/>
                <a:pathLst>
                  <a:path w="79" h="76" extrusionOk="0">
                    <a:moveTo>
                      <a:pt x="45" y="0"/>
                    </a:moveTo>
                    <a:cubicBezTo>
                      <a:pt x="31" y="0"/>
                      <a:pt x="16" y="15"/>
                      <a:pt x="16" y="32"/>
                    </a:cubicBezTo>
                    <a:lnTo>
                      <a:pt x="16" y="35"/>
                    </a:lnTo>
                    <a:lnTo>
                      <a:pt x="16" y="35"/>
                    </a:lnTo>
                    <a:cubicBezTo>
                      <a:pt x="14" y="36"/>
                      <a:pt x="11" y="36"/>
                      <a:pt x="8" y="36"/>
                    </a:cubicBezTo>
                    <a:cubicBezTo>
                      <a:pt x="4" y="40"/>
                      <a:pt x="0" y="52"/>
                      <a:pt x="0" y="60"/>
                    </a:cubicBezTo>
                    <a:cubicBezTo>
                      <a:pt x="4" y="67"/>
                      <a:pt x="11" y="76"/>
                      <a:pt x="20" y="76"/>
                    </a:cubicBezTo>
                    <a:lnTo>
                      <a:pt x="40" y="76"/>
                    </a:lnTo>
                    <a:cubicBezTo>
                      <a:pt x="47" y="76"/>
                      <a:pt x="55" y="67"/>
                      <a:pt x="59" y="64"/>
                    </a:cubicBezTo>
                    <a:cubicBezTo>
                      <a:pt x="64" y="56"/>
                      <a:pt x="67" y="52"/>
                      <a:pt x="67" y="44"/>
                    </a:cubicBezTo>
                    <a:cubicBezTo>
                      <a:pt x="79" y="29"/>
                      <a:pt x="71" y="9"/>
                      <a:pt x="51" y="1"/>
                    </a:cubicBezTo>
                    <a:cubicBezTo>
                      <a:pt x="49" y="1"/>
                      <a:pt x="47" y="0"/>
                      <a:pt x="4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3363742" y="2349019"/>
                <a:ext cx="4215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29" y="0"/>
                    </a:moveTo>
                    <a:cubicBezTo>
                      <a:pt x="17" y="0"/>
                      <a:pt x="5" y="13"/>
                      <a:pt x="1" y="24"/>
                    </a:cubicBezTo>
                    <a:cubicBezTo>
                      <a:pt x="1" y="36"/>
                      <a:pt x="5" y="52"/>
                      <a:pt x="17" y="56"/>
                    </a:cubicBezTo>
                    <a:cubicBezTo>
                      <a:pt x="17" y="76"/>
                      <a:pt x="34" y="93"/>
                      <a:pt x="53" y="93"/>
                    </a:cubicBezTo>
                    <a:cubicBezTo>
                      <a:pt x="57" y="93"/>
                      <a:pt x="60" y="92"/>
                      <a:pt x="64" y="91"/>
                    </a:cubicBezTo>
                    <a:cubicBezTo>
                      <a:pt x="76" y="91"/>
                      <a:pt x="84" y="84"/>
                      <a:pt x="88" y="75"/>
                    </a:cubicBezTo>
                    <a:cubicBezTo>
                      <a:pt x="95" y="64"/>
                      <a:pt x="95" y="48"/>
                      <a:pt x="88" y="36"/>
                    </a:cubicBezTo>
                    <a:cubicBezTo>
                      <a:pt x="84" y="33"/>
                      <a:pt x="84" y="24"/>
                      <a:pt x="80" y="20"/>
                    </a:cubicBezTo>
                    <a:cubicBezTo>
                      <a:pt x="72" y="9"/>
                      <a:pt x="60" y="0"/>
                      <a:pt x="48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3359439" y="2426904"/>
                <a:ext cx="4873" cy="601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37" extrusionOk="0">
                    <a:moveTo>
                      <a:pt x="56" y="1"/>
                    </a:moveTo>
                    <a:cubicBezTo>
                      <a:pt x="44" y="1"/>
                      <a:pt x="32" y="7"/>
                      <a:pt x="28" y="18"/>
                    </a:cubicBezTo>
                    <a:cubicBezTo>
                      <a:pt x="20" y="30"/>
                      <a:pt x="16" y="42"/>
                      <a:pt x="9" y="58"/>
                    </a:cubicBezTo>
                    <a:cubicBezTo>
                      <a:pt x="0" y="73"/>
                      <a:pt x="0" y="93"/>
                      <a:pt x="9" y="109"/>
                    </a:cubicBezTo>
                    <a:cubicBezTo>
                      <a:pt x="20" y="125"/>
                      <a:pt x="36" y="137"/>
                      <a:pt x="56" y="137"/>
                    </a:cubicBezTo>
                    <a:cubicBezTo>
                      <a:pt x="75" y="137"/>
                      <a:pt x="91" y="125"/>
                      <a:pt x="103" y="109"/>
                    </a:cubicBezTo>
                    <a:cubicBezTo>
                      <a:pt x="111" y="93"/>
                      <a:pt x="111" y="73"/>
                      <a:pt x="103" y="58"/>
                    </a:cubicBezTo>
                    <a:cubicBezTo>
                      <a:pt x="95" y="42"/>
                      <a:pt x="91" y="30"/>
                      <a:pt x="83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3391490" y="2413118"/>
                <a:ext cx="281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7" extrusionOk="0">
                    <a:moveTo>
                      <a:pt x="32" y="1"/>
                    </a:moveTo>
                    <a:cubicBezTo>
                      <a:pt x="20" y="1"/>
                      <a:pt x="8" y="5"/>
                      <a:pt x="4" y="17"/>
                    </a:cubicBezTo>
                    <a:cubicBezTo>
                      <a:pt x="0" y="21"/>
                      <a:pt x="0" y="25"/>
                      <a:pt x="0" y="32"/>
                    </a:cubicBezTo>
                    <a:cubicBezTo>
                      <a:pt x="0" y="36"/>
                      <a:pt x="0" y="44"/>
                      <a:pt x="4" y="48"/>
                    </a:cubicBezTo>
                    <a:cubicBezTo>
                      <a:pt x="8" y="52"/>
                      <a:pt x="8" y="60"/>
                      <a:pt x="13" y="68"/>
                    </a:cubicBezTo>
                    <a:cubicBezTo>
                      <a:pt x="16" y="74"/>
                      <a:pt x="24" y="77"/>
                      <a:pt x="32" y="77"/>
                    </a:cubicBezTo>
                    <a:cubicBezTo>
                      <a:pt x="40" y="77"/>
                      <a:pt x="48" y="74"/>
                      <a:pt x="52" y="68"/>
                    </a:cubicBezTo>
                    <a:cubicBezTo>
                      <a:pt x="52" y="60"/>
                      <a:pt x="55" y="52"/>
                      <a:pt x="60" y="48"/>
                    </a:cubicBezTo>
                    <a:cubicBezTo>
                      <a:pt x="60" y="44"/>
                      <a:pt x="64" y="36"/>
                      <a:pt x="64" y="32"/>
                    </a:cubicBezTo>
                    <a:cubicBezTo>
                      <a:pt x="64" y="25"/>
                      <a:pt x="60" y="21"/>
                      <a:pt x="60" y="17"/>
                    </a:cubicBezTo>
                    <a:cubicBezTo>
                      <a:pt x="52" y="5"/>
                      <a:pt x="44" y="1"/>
                      <a:pt x="32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3404837" y="2438582"/>
                <a:ext cx="386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88" h="68" extrusionOk="0">
                    <a:moveTo>
                      <a:pt x="44" y="1"/>
                    </a:moveTo>
                    <a:cubicBezTo>
                      <a:pt x="0" y="1"/>
                      <a:pt x="0" y="68"/>
                      <a:pt x="44" y="68"/>
                    </a:cubicBezTo>
                    <a:cubicBezTo>
                      <a:pt x="88" y="68"/>
                      <a:pt x="88" y="1"/>
                      <a:pt x="4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3420555" y="2443543"/>
                <a:ext cx="4961" cy="98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4" extrusionOk="0">
                    <a:moveTo>
                      <a:pt x="28" y="1"/>
                    </a:moveTo>
                    <a:cubicBezTo>
                      <a:pt x="14" y="1"/>
                      <a:pt x="0" y="15"/>
                      <a:pt x="9" y="30"/>
                    </a:cubicBezTo>
                    <a:cubicBezTo>
                      <a:pt x="41" y="77"/>
                      <a:pt x="41" y="137"/>
                      <a:pt x="41" y="192"/>
                    </a:cubicBezTo>
                    <a:cubicBezTo>
                      <a:pt x="41" y="213"/>
                      <a:pt x="56" y="223"/>
                      <a:pt x="73" y="223"/>
                    </a:cubicBezTo>
                    <a:cubicBezTo>
                      <a:pt x="92" y="223"/>
                      <a:pt x="113" y="208"/>
                      <a:pt x="108" y="180"/>
                    </a:cubicBezTo>
                    <a:cubicBezTo>
                      <a:pt x="96" y="121"/>
                      <a:pt x="85" y="53"/>
                      <a:pt x="41" y="6"/>
                    </a:cubicBezTo>
                    <a:cubicBezTo>
                      <a:pt x="37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3421126" y="2404820"/>
                <a:ext cx="5400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99" extrusionOk="0">
                    <a:moveTo>
                      <a:pt x="63" y="0"/>
                    </a:moveTo>
                    <a:cubicBezTo>
                      <a:pt x="1" y="0"/>
                      <a:pt x="1" y="99"/>
                      <a:pt x="63" y="99"/>
                    </a:cubicBezTo>
                    <a:cubicBezTo>
                      <a:pt x="123" y="99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3440664" y="2461456"/>
                <a:ext cx="5269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2" extrusionOk="0">
                    <a:moveTo>
                      <a:pt x="31" y="0"/>
                    </a:moveTo>
                    <a:cubicBezTo>
                      <a:pt x="26" y="0"/>
                      <a:pt x="22" y="2"/>
                      <a:pt x="17" y="5"/>
                    </a:cubicBezTo>
                    <a:cubicBezTo>
                      <a:pt x="9" y="9"/>
                      <a:pt x="1" y="20"/>
                      <a:pt x="6" y="33"/>
                    </a:cubicBezTo>
                    <a:cubicBezTo>
                      <a:pt x="17" y="64"/>
                      <a:pt x="29" y="91"/>
                      <a:pt x="61" y="108"/>
                    </a:cubicBezTo>
                    <a:cubicBezTo>
                      <a:pt x="66" y="110"/>
                      <a:pt x="73" y="111"/>
                      <a:pt x="79" y="111"/>
                    </a:cubicBezTo>
                    <a:cubicBezTo>
                      <a:pt x="93" y="111"/>
                      <a:pt x="106" y="104"/>
                      <a:pt x="112" y="88"/>
                    </a:cubicBezTo>
                    <a:cubicBezTo>
                      <a:pt x="119" y="68"/>
                      <a:pt x="112" y="44"/>
                      <a:pt x="88" y="40"/>
                    </a:cubicBezTo>
                    <a:lnTo>
                      <a:pt x="80" y="37"/>
                    </a:lnTo>
                    <a:cubicBezTo>
                      <a:pt x="77" y="37"/>
                      <a:pt x="77" y="33"/>
                      <a:pt x="72" y="33"/>
                    </a:cubicBezTo>
                    <a:cubicBezTo>
                      <a:pt x="72" y="29"/>
                      <a:pt x="72" y="29"/>
                      <a:pt x="68" y="29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9" y="27"/>
                      <a:pt x="69" y="27"/>
                      <a:pt x="69" y="27"/>
                    </a:cubicBezTo>
                    <a:cubicBezTo>
                      <a:pt x="70" y="27"/>
                      <a:pt x="70" y="26"/>
                      <a:pt x="68" y="24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7" y="26"/>
                      <a:pt x="66" y="24"/>
                      <a:pt x="64" y="20"/>
                    </a:cubicBezTo>
                    <a:cubicBezTo>
                      <a:pt x="61" y="17"/>
                      <a:pt x="53" y="13"/>
                      <a:pt x="48" y="9"/>
                    </a:cubicBezTo>
                    <a:cubicBezTo>
                      <a:pt x="44" y="4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3399964" y="2446573"/>
                <a:ext cx="4917" cy="509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16" extrusionOk="0">
                    <a:moveTo>
                      <a:pt x="56" y="0"/>
                    </a:moveTo>
                    <a:cubicBezTo>
                      <a:pt x="28" y="0"/>
                      <a:pt x="1" y="32"/>
                      <a:pt x="9" y="60"/>
                    </a:cubicBezTo>
                    <a:cubicBezTo>
                      <a:pt x="13" y="68"/>
                      <a:pt x="17" y="75"/>
                      <a:pt x="17" y="84"/>
                    </a:cubicBezTo>
                    <a:cubicBezTo>
                      <a:pt x="24" y="99"/>
                      <a:pt x="40" y="115"/>
                      <a:pt x="56" y="115"/>
                    </a:cubicBezTo>
                    <a:cubicBezTo>
                      <a:pt x="75" y="115"/>
                      <a:pt x="92" y="103"/>
                      <a:pt x="95" y="84"/>
                    </a:cubicBezTo>
                    <a:cubicBezTo>
                      <a:pt x="99" y="75"/>
                      <a:pt x="104" y="68"/>
                      <a:pt x="104" y="60"/>
                    </a:cubicBezTo>
                    <a:cubicBezTo>
                      <a:pt x="111" y="32"/>
                      <a:pt x="88" y="0"/>
                      <a:pt x="56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3360669" y="2443236"/>
                <a:ext cx="10274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64" extrusionOk="0">
                    <a:moveTo>
                      <a:pt x="198" y="1"/>
                    </a:moveTo>
                    <a:cubicBezTo>
                      <a:pt x="194" y="1"/>
                      <a:pt x="189" y="2"/>
                      <a:pt x="185" y="5"/>
                    </a:cubicBezTo>
                    <a:cubicBezTo>
                      <a:pt x="162" y="21"/>
                      <a:pt x="142" y="37"/>
                      <a:pt x="118" y="53"/>
                    </a:cubicBezTo>
                    <a:cubicBezTo>
                      <a:pt x="99" y="73"/>
                      <a:pt x="79" y="84"/>
                      <a:pt x="52" y="84"/>
                    </a:cubicBezTo>
                    <a:cubicBezTo>
                      <a:pt x="1" y="89"/>
                      <a:pt x="4" y="164"/>
                      <a:pt x="48" y="164"/>
                    </a:cubicBezTo>
                    <a:cubicBezTo>
                      <a:pt x="49" y="164"/>
                      <a:pt x="51" y="164"/>
                      <a:pt x="52" y="164"/>
                    </a:cubicBezTo>
                    <a:cubicBezTo>
                      <a:pt x="130" y="155"/>
                      <a:pt x="178" y="104"/>
                      <a:pt x="221" y="41"/>
                    </a:cubicBezTo>
                    <a:cubicBezTo>
                      <a:pt x="233" y="23"/>
                      <a:pt x="216" y="1"/>
                      <a:pt x="1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3390963" y="2414743"/>
                <a:ext cx="6103" cy="456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04" extrusionOk="0">
                    <a:moveTo>
                      <a:pt x="98" y="1"/>
                    </a:moveTo>
                    <a:cubicBezTo>
                      <a:pt x="92" y="1"/>
                      <a:pt x="86" y="2"/>
                      <a:pt x="80" y="4"/>
                    </a:cubicBezTo>
                    <a:cubicBezTo>
                      <a:pt x="52" y="7"/>
                      <a:pt x="28" y="23"/>
                      <a:pt x="12" y="51"/>
                    </a:cubicBezTo>
                    <a:cubicBezTo>
                      <a:pt x="1" y="66"/>
                      <a:pt x="9" y="86"/>
                      <a:pt x="20" y="98"/>
                    </a:cubicBezTo>
                    <a:cubicBezTo>
                      <a:pt x="27" y="102"/>
                      <a:pt x="35" y="104"/>
                      <a:pt x="42" y="104"/>
                    </a:cubicBezTo>
                    <a:cubicBezTo>
                      <a:pt x="52" y="104"/>
                      <a:pt x="61" y="101"/>
                      <a:pt x="67" y="94"/>
                    </a:cubicBezTo>
                    <a:lnTo>
                      <a:pt x="72" y="90"/>
                    </a:lnTo>
                    <a:cubicBezTo>
                      <a:pt x="76" y="90"/>
                      <a:pt x="76" y="86"/>
                      <a:pt x="76" y="86"/>
                    </a:cubicBezTo>
                    <a:lnTo>
                      <a:pt x="91" y="86"/>
                    </a:lnTo>
                    <a:cubicBezTo>
                      <a:pt x="93" y="86"/>
                      <a:pt x="95" y="86"/>
                      <a:pt x="96" y="86"/>
                    </a:cubicBezTo>
                    <a:cubicBezTo>
                      <a:pt x="122" y="86"/>
                      <a:pt x="138" y="61"/>
                      <a:pt x="135" y="39"/>
                    </a:cubicBezTo>
                    <a:cubicBezTo>
                      <a:pt x="135" y="27"/>
                      <a:pt x="127" y="15"/>
                      <a:pt x="119" y="7"/>
                    </a:cubicBezTo>
                    <a:cubicBezTo>
                      <a:pt x="112" y="3"/>
                      <a:pt x="106" y="1"/>
                      <a:pt x="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3387319" y="2516248"/>
                <a:ext cx="4215" cy="3863"/>
              </a:xfrm>
              <a:custGeom>
                <a:avLst/>
                <a:gdLst/>
                <a:ahLst/>
                <a:cxnLst/>
                <a:rect l="l" t="t" r="r" b="b"/>
                <a:pathLst>
                  <a:path w="96" h="88" extrusionOk="0">
                    <a:moveTo>
                      <a:pt x="54" y="1"/>
                    </a:moveTo>
                    <a:cubicBezTo>
                      <a:pt x="42" y="1"/>
                      <a:pt x="30" y="5"/>
                      <a:pt x="21" y="12"/>
                    </a:cubicBezTo>
                    <a:cubicBezTo>
                      <a:pt x="17" y="16"/>
                      <a:pt x="13" y="20"/>
                      <a:pt x="8" y="24"/>
                    </a:cubicBezTo>
                    <a:cubicBezTo>
                      <a:pt x="1" y="36"/>
                      <a:pt x="1" y="51"/>
                      <a:pt x="8" y="63"/>
                    </a:cubicBezTo>
                    <a:cubicBezTo>
                      <a:pt x="13" y="67"/>
                      <a:pt x="17" y="71"/>
                      <a:pt x="21" y="75"/>
                    </a:cubicBezTo>
                    <a:cubicBezTo>
                      <a:pt x="31" y="83"/>
                      <a:pt x="41" y="87"/>
                      <a:pt x="52" y="87"/>
                    </a:cubicBezTo>
                    <a:cubicBezTo>
                      <a:pt x="58" y="87"/>
                      <a:pt x="65" y="86"/>
                      <a:pt x="72" y="83"/>
                    </a:cubicBezTo>
                    <a:cubicBezTo>
                      <a:pt x="84" y="79"/>
                      <a:pt x="95" y="60"/>
                      <a:pt x="95" y="43"/>
                    </a:cubicBezTo>
                    <a:cubicBezTo>
                      <a:pt x="95" y="27"/>
                      <a:pt x="88" y="16"/>
                      <a:pt x="75" y="7"/>
                    </a:cubicBezTo>
                    <a:cubicBezTo>
                      <a:pt x="69" y="3"/>
                      <a:pt x="62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3363742" y="2501145"/>
                <a:ext cx="70731" cy="7068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1" extrusionOk="0">
                    <a:moveTo>
                      <a:pt x="54" y="1"/>
                    </a:moveTo>
                    <a:cubicBezTo>
                      <a:pt x="46" y="1"/>
                      <a:pt x="37" y="1"/>
                      <a:pt x="29" y="1"/>
                    </a:cubicBezTo>
                    <a:cubicBezTo>
                      <a:pt x="5" y="1"/>
                      <a:pt x="1" y="40"/>
                      <a:pt x="24" y="44"/>
                    </a:cubicBezTo>
                    <a:cubicBezTo>
                      <a:pt x="297" y="80"/>
                      <a:pt x="538" y="154"/>
                      <a:pt x="814" y="154"/>
                    </a:cubicBezTo>
                    <a:cubicBezTo>
                      <a:pt x="849" y="154"/>
                      <a:pt x="1083" y="161"/>
                      <a:pt x="1283" y="161"/>
                    </a:cubicBezTo>
                    <a:cubicBezTo>
                      <a:pt x="1440" y="161"/>
                      <a:pt x="1576" y="157"/>
                      <a:pt x="1580" y="143"/>
                    </a:cubicBezTo>
                    <a:cubicBezTo>
                      <a:pt x="1580" y="148"/>
                      <a:pt x="1584" y="151"/>
                      <a:pt x="1589" y="151"/>
                    </a:cubicBezTo>
                    <a:cubicBezTo>
                      <a:pt x="1591" y="151"/>
                      <a:pt x="1594" y="150"/>
                      <a:pt x="1596" y="147"/>
                    </a:cubicBezTo>
                    <a:cubicBezTo>
                      <a:pt x="1599" y="143"/>
                      <a:pt x="1603" y="135"/>
                      <a:pt x="1607" y="131"/>
                    </a:cubicBezTo>
                    <a:cubicBezTo>
                      <a:pt x="1611" y="123"/>
                      <a:pt x="1607" y="115"/>
                      <a:pt x="1603" y="115"/>
                    </a:cubicBezTo>
                    <a:cubicBezTo>
                      <a:pt x="1516" y="84"/>
                      <a:pt x="1414" y="75"/>
                      <a:pt x="1311" y="75"/>
                    </a:cubicBezTo>
                    <a:cubicBezTo>
                      <a:pt x="1186" y="75"/>
                      <a:pt x="1058" y="87"/>
                      <a:pt x="945" y="87"/>
                    </a:cubicBezTo>
                    <a:cubicBezTo>
                      <a:pt x="937" y="87"/>
                      <a:pt x="929" y="87"/>
                      <a:pt x="920" y="87"/>
                    </a:cubicBezTo>
                    <a:cubicBezTo>
                      <a:pt x="629" y="80"/>
                      <a:pt x="344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3413355" y="2483276"/>
                <a:ext cx="10713" cy="267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1" extrusionOk="0">
                    <a:moveTo>
                      <a:pt x="20" y="0"/>
                    </a:moveTo>
                    <a:cubicBezTo>
                      <a:pt x="3" y="0"/>
                      <a:pt x="1" y="25"/>
                      <a:pt x="16" y="29"/>
                    </a:cubicBezTo>
                    <a:cubicBezTo>
                      <a:pt x="83" y="53"/>
                      <a:pt x="145" y="60"/>
                      <a:pt x="213" y="60"/>
                    </a:cubicBezTo>
                    <a:cubicBezTo>
                      <a:pt x="214" y="61"/>
                      <a:pt x="215" y="61"/>
                      <a:pt x="216" y="61"/>
                    </a:cubicBezTo>
                    <a:cubicBezTo>
                      <a:pt x="244" y="61"/>
                      <a:pt x="243" y="17"/>
                      <a:pt x="213" y="17"/>
                    </a:cubicBezTo>
                    <a:cubicBezTo>
                      <a:pt x="198" y="18"/>
                      <a:pt x="183" y="18"/>
                      <a:pt x="168" y="18"/>
                    </a:cubicBezTo>
                    <a:cubicBezTo>
                      <a:pt x="120" y="18"/>
                      <a:pt x="72" y="13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3403476" y="2412284"/>
                <a:ext cx="3468" cy="17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" extrusionOk="0">
                    <a:moveTo>
                      <a:pt x="0" y="0"/>
                    </a:moveTo>
                    <a:lnTo>
                      <a:pt x="0" y="4"/>
                    </a:lnTo>
                    <a:lnTo>
                      <a:pt x="75" y="4"/>
                    </a:lnTo>
                    <a:cubicBezTo>
                      <a:pt x="79" y="4"/>
                      <a:pt x="79" y="0"/>
                      <a:pt x="7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3373972" y="2572356"/>
                <a:ext cx="19801" cy="4259"/>
              </a:xfrm>
              <a:custGeom>
                <a:avLst/>
                <a:gdLst/>
                <a:ahLst/>
                <a:cxnLst/>
                <a:rect l="l" t="t" r="r" b="b"/>
                <a:pathLst>
                  <a:path w="451" h="97" extrusionOk="0">
                    <a:moveTo>
                      <a:pt x="40" y="1"/>
                    </a:moveTo>
                    <a:cubicBezTo>
                      <a:pt x="13" y="4"/>
                      <a:pt x="1" y="40"/>
                      <a:pt x="24" y="56"/>
                    </a:cubicBezTo>
                    <a:cubicBezTo>
                      <a:pt x="84" y="89"/>
                      <a:pt x="159" y="96"/>
                      <a:pt x="235" y="96"/>
                    </a:cubicBezTo>
                    <a:cubicBezTo>
                      <a:pt x="295" y="96"/>
                      <a:pt x="355" y="92"/>
                      <a:pt x="407" y="92"/>
                    </a:cubicBezTo>
                    <a:cubicBezTo>
                      <a:pt x="451" y="92"/>
                      <a:pt x="451" y="20"/>
                      <a:pt x="407" y="20"/>
                    </a:cubicBezTo>
                    <a:lnTo>
                      <a:pt x="222" y="20"/>
                    </a:lnTo>
                    <a:cubicBezTo>
                      <a:pt x="163" y="17"/>
                      <a:pt x="99" y="1"/>
                      <a:pt x="40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3354654" y="2621704"/>
                <a:ext cx="21689" cy="4961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13" extrusionOk="0">
                    <a:moveTo>
                      <a:pt x="457" y="1"/>
                    </a:moveTo>
                    <a:cubicBezTo>
                      <a:pt x="454" y="1"/>
                      <a:pt x="452" y="1"/>
                      <a:pt x="449" y="2"/>
                    </a:cubicBezTo>
                    <a:cubicBezTo>
                      <a:pt x="302" y="25"/>
                      <a:pt x="156" y="49"/>
                      <a:pt x="14" y="88"/>
                    </a:cubicBezTo>
                    <a:cubicBezTo>
                      <a:pt x="0" y="92"/>
                      <a:pt x="6" y="112"/>
                      <a:pt x="19" y="112"/>
                    </a:cubicBezTo>
                    <a:cubicBezTo>
                      <a:pt x="21" y="112"/>
                      <a:pt x="22" y="112"/>
                      <a:pt x="23" y="112"/>
                    </a:cubicBezTo>
                    <a:cubicBezTo>
                      <a:pt x="165" y="80"/>
                      <a:pt x="311" y="68"/>
                      <a:pt x="457" y="53"/>
                    </a:cubicBezTo>
                    <a:cubicBezTo>
                      <a:pt x="494" y="49"/>
                      <a:pt x="489" y="1"/>
                      <a:pt x="4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 rot="270453">
                <a:off x="3050438" y="2731255"/>
                <a:ext cx="582366" cy="84998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3172" extrusionOk="0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36"/>
            <p:cNvSpPr/>
            <p:nvPr/>
          </p:nvSpPr>
          <p:spPr>
            <a:xfrm>
              <a:off x="721500" y="4632187"/>
              <a:ext cx="438063" cy="179112"/>
            </a:xfrm>
            <a:custGeom>
              <a:avLst/>
              <a:gdLst/>
              <a:ahLst/>
              <a:cxnLst/>
              <a:rect l="l" t="t" r="r" b="b"/>
              <a:pathLst>
                <a:path w="12038" h="4922" extrusionOk="0">
                  <a:moveTo>
                    <a:pt x="1915" y="0"/>
                  </a:moveTo>
                  <a:lnTo>
                    <a:pt x="1" y="2052"/>
                  </a:lnTo>
                  <a:lnTo>
                    <a:pt x="3284" y="4649"/>
                  </a:lnTo>
                  <a:lnTo>
                    <a:pt x="12038" y="4921"/>
                  </a:lnTo>
                  <a:cubicBezTo>
                    <a:pt x="12038" y="4921"/>
                    <a:pt x="6701" y="3272"/>
                    <a:pt x="5947" y="3272"/>
                  </a:cubicBezTo>
                  <a:cubicBezTo>
                    <a:pt x="5918" y="3272"/>
                    <a:pt x="5896" y="3274"/>
                    <a:pt x="5881" y="3279"/>
                  </a:cubicBezTo>
                  <a:cubicBezTo>
                    <a:pt x="5871" y="3282"/>
                    <a:pt x="5860" y="3284"/>
                    <a:pt x="5847" y="3284"/>
                  </a:cubicBezTo>
                  <a:cubicBezTo>
                    <a:pt x="5350" y="3284"/>
                    <a:pt x="3008" y="683"/>
                    <a:pt x="3008" y="683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1277260" y="1702962"/>
              <a:ext cx="569758" cy="666883"/>
            </a:xfrm>
            <a:custGeom>
              <a:avLst/>
              <a:gdLst/>
              <a:ahLst/>
              <a:cxnLst/>
              <a:rect l="l" t="t" r="r" b="b"/>
              <a:pathLst>
                <a:path w="15657" h="18326" extrusionOk="0">
                  <a:moveTo>
                    <a:pt x="1473" y="1"/>
                  </a:moveTo>
                  <a:cubicBezTo>
                    <a:pt x="1351" y="1"/>
                    <a:pt x="1257" y="11"/>
                    <a:pt x="1193" y="34"/>
                  </a:cubicBezTo>
                  <a:cubicBezTo>
                    <a:pt x="0" y="460"/>
                    <a:pt x="88" y="16878"/>
                    <a:pt x="88" y="16878"/>
                  </a:cubicBezTo>
                  <a:lnTo>
                    <a:pt x="15486" y="18326"/>
                  </a:lnTo>
                  <a:lnTo>
                    <a:pt x="14038" y="11096"/>
                  </a:lnTo>
                  <a:cubicBezTo>
                    <a:pt x="14038" y="11096"/>
                    <a:pt x="15657" y="5907"/>
                    <a:pt x="15060" y="4628"/>
                  </a:cubicBezTo>
                  <a:cubicBezTo>
                    <a:pt x="14496" y="3421"/>
                    <a:pt x="3641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1432092" y="1893019"/>
              <a:ext cx="411935" cy="585115"/>
            </a:xfrm>
            <a:custGeom>
              <a:avLst/>
              <a:gdLst/>
              <a:ahLst/>
              <a:cxnLst/>
              <a:rect l="l" t="t" r="r" b="b"/>
              <a:pathLst>
                <a:path w="11320" h="16079" extrusionOk="0">
                  <a:moveTo>
                    <a:pt x="8169" y="1"/>
                  </a:moveTo>
                  <a:cubicBezTo>
                    <a:pt x="7743" y="1788"/>
                    <a:pt x="3406" y="5190"/>
                    <a:pt x="3406" y="5190"/>
                  </a:cubicBezTo>
                  <a:cubicBezTo>
                    <a:pt x="3406" y="5190"/>
                    <a:pt x="3514" y="4102"/>
                    <a:pt x="2644" y="4102"/>
                  </a:cubicBezTo>
                  <a:cubicBezTo>
                    <a:pt x="2426" y="4102"/>
                    <a:pt x="2146" y="4171"/>
                    <a:pt x="1788" y="4342"/>
                  </a:cubicBezTo>
                  <a:cubicBezTo>
                    <a:pt x="0" y="5190"/>
                    <a:pt x="2641" y="6978"/>
                    <a:pt x="2641" y="6978"/>
                  </a:cubicBezTo>
                  <a:lnTo>
                    <a:pt x="1701" y="16079"/>
                  </a:lnTo>
                  <a:lnTo>
                    <a:pt x="3659" y="15740"/>
                  </a:lnTo>
                  <a:lnTo>
                    <a:pt x="4850" y="11315"/>
                  </a:lnTo>
                  <a:cubicBezTo>
                    <a:pt x="4850" y="11315"/>
                    <a:pt x="6401" y="11678"/>
                    <a:pt x="7974" y="11678"/>
                  </a:cubicBezTo>
                  <a:cubicBezTo>
                    <a:pt x="9634" y="11678"/>
                    <a:pt x="11319" y="11274"/>
                    <a:pt x="11231" y="9614"/>
                  </a:cubicBezTo>
                  <a:cubicBezTo>
                    <a:pt x="11062" y="6382"/>
                    <a:pt x="8169" y="1"/>
                    <a:pt x="8169" y="1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562617" y="2556633"/>
              <a:ext cx="582386" cy="657058"/>
            </a:xfrm>
            <a:custGeom>
              <a:avLst/>
              <a:gdLst/>
              <a:ahLst/>
              <a:cxnLst/>
              <a:rect l="l" t="t" r="r" b="b"/>
              <a:pathLst>
                <a:path w="16004" h="18056" extrusionOk="0">
                  <a:moveTo>
                    <a:pt x="549" y="0"/>
                  </a:moveTo>
                  <a:lnTo>
                    <a:pt x="1" y="12310"/>
                  </a:lnTo>
                  <a:lnTo>
                    <a:pt x="15459" y="18056"/>
                  </a:lnTo>
                  <a:lnTo>
                    <a:pt x="16003" y="15865"/>
                  </a:lnTo>
                  <a:cubicBezTo>
                    <a:pt x="16003" y="15865"/>
                    <a:pt x="4926" y="11216"/>
                    <a:pt x="4377" y="10944"/>
                  </a:cubicBezTo>
                  <a:cubicBezTo>
                    <a:pt x="3832" y="10668"/>
                    <a:pt x="549" y="41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1385260" y="2449178"/>
              <a:ext cx="385370" cy="770995"/>
            </a:xfrm>
            <a:custGeom>
              <a:avLst/>
              <a:gdLst/>
              <a:ahLst/>
              <a:cxnLst/>
              <a:rect l="l" t="t" r="r" b="b"/>
              <a:pathLst>
                <a:path w="10590" h="21187" extrusionOk="0">
                  <a:moveTo>
                    <a:pt x="5131" y="1"/>
                  </a:moveTo>
                  <a:lnTo>
                    <a:pt x="1" y="1533"/>
                  </a:lnTo>
                  <a:lnTo>
                    <a:pt x="1966" y="19659"/>
                  </a:lnTo>
                  <a:lnTo>
                    <a:pt x="6442" y="21186"/>
                  </a:lnTo>
                  <a:lnTo>
                    <a:pt x="10589" y="6880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791147" y="3164536"/>
              <a:ext cx="1115062" cy="1537405"/>
            </a:xfrm>
            <a:custGeom>
              <a:avLst/>
              <a:gdLst/>
              <a:ahLst/>
              <a:cxnLst/>
              <a:rect l="l" t="t" r="r" b="b"/>
              <a:pathLst>
                <a:path w="30642" h="42248" extrusionOk="0">
                  <a:moveTo>
                    <a:pt x="18293" y="0"/>
                  </a:moveTo>
                  <a:cubicBezTo>
                    <a:pt x="18293" y="0"/>
                    <a:pt x="10944" y="1898"/>
                    <a:pt x="12858" y="11745"/>
                  </a:cubicBezTo>
                  <a:cubicBezTo>
                    <a:pt x="10669" y="20088"/>
                    <a:pt x="9441" y="26516"/>
                    <a:pt x="9441" y="26516"/>
                  </a:cubicBezTo>
                  <a:lnTo>
                    <a:pt x="1" y="40333"/>
                  </a:lnTo>
                  <a:lnTo>
                    <a:pt x="1232" y="41426"/>
                  </a:lnTo>
                  <a:lnTo>
                    <a:pt x="13951" y="26789"/>
                  </a:lnTo>
                  <a:lnTo>
                    <a:pt x="18605" y="13658"/>
                  </a:lnTo>
                  <a:lnTo>
                    <a:pt x="24623" y="25151"/>
                  </a:lnTo>
                  <a:cubicBezTo>
                    <a:pt x="24623" y="25151"/>
                    <a:pt x="23665" y="35546"/>
                    <a:pt x="29272" y="42247"/>
                  </a:cubicBezTo>
                  <a:cubicBezTo>
                    <a:pt x="30503" y="41426"/>
                    <a:pt x="30641" y="41016"/>
                    <a:pt x="30641" y="41016"/>
                  </a:cubicBezTo>
                  <a:lnTo>
                    <a:pt x="22769" y="1527"/>
                  </a:lnTo>
                  <a:lnTo>
                    <a:pt x="18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1856272" y="4657004"/>
              <a:ext cx="388245" cy="159315"/>
            </a:xfrm>
            <a:custGeom>
              <a:avLst/>
              <a:gdLst/>
              <a:ahLst/>
              <a:cxnLst/>
              <a:rect l="l" t="t" r="r" b="b"/>
              <a:pathLst>
                <a:path w="10669" h="4378" extrusionOk="0">
                  <a:moveTo>
                    <a:pt x="1370" y="1"/>
                  </a:moveTo>
                  <a:lnTo>
                    <a:pt x="1" y="1232"/>
                  </a:lnTo>
                  <a:lnTo>
                    <a:pt x="2053" y="4378"/>
                  </a:lnTo>
                  <a:lnTo>
                    <a:pt x="10669" y="139"/>
                  </a:lnTo>
                  <a:lnTo>
                    <a:pt x="2736" y="109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125109" y="3133934"/>
              <a:ext cx="223944" cy="203384"/>
            </a:xfrm>
            <a:custGeom>
              <a:avLst/>
              <a:gdLst/>
              <a:ahLst/>
              <a:cxnLst/>
              <a:rect l="l" t="t" r="r" b="b"/>
              <a:pathLst>
                <a:path w="6154" h="5589" extrusionOk="0">
                  <a:moveTo>
                    <a:pt x="545" y="0"/>
                  </a:moveTo>
                  <a:lnTo>
                    <a:pt x="1" y="2191"/>
                  </a:lnTo>
                  <a:lnTo>
                    <a:pt x="135" y="4787"/>
                  </a:lnTo>
                  <a:cubicBezTo>
                    <a:pt x="135" y="4787"/>
                    <a:pt x="795" y="5588"/>
                    <a:pt x="1754" y="5588"/>
                  </a:cubicBezTo>
                  <a:cubicBezTo>
                    <a:pt x="2430" y="5588"/>
                    <a:pt x="3255" y="5190"/>
                    <a:pt x="4102" y="3832"/>
                  </a:cubicBezTo>
                  <a:cubicBezTo>
                    <a:pt x="6153" y="549"/>
                    <a:pt x="545" y="0"/>
                    <a:pt x="545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00110" y="3156640"/>
              <a:ext cx="204112" cy="167976"/>
            </a:xfrm>
            <a:custGeom>
              <a:avLst/>
              <a:gdLst/>
              <a:ahLst/>
              <a:cxnLst/>
              <a:rect l="l" t="t" r="r" b="b"/>
              <a:pathLst>
                <a:path w="5609" h="4616" extrusionOk="0">
                  <a:moveTo>
                    <a:pt x="3488" y="0"/>
                  </a:moveTo>
                  <a:cubicBezTo>
                    <a:pt x="2192" y="0"/>
                    <a:pt x="550" y="607"/>
                    <a:pt x="550" y="607"/>
                  </a:cubicBezTo>
                  <a:lnTo>
                    <a:pt x="1" y="2249"/>
                  </a:lnTo>
                  <a:cubicBezTo>
                    <a:pt x="1" y="2249"/>
                    <a:pt x="960" y="3618"/>
                    <a:pt x="2330" y="4440"/>
                  </a:cubicBezTo>
                  <a:cubicBezTo>
                    <a:pt x="2535" y="4563"/>
                    <a:pt x="2700" y="4615"/>
                    <a:pt x="2832" y="4615"/>
                  </a:cubicBezTo>
                  <a:cubicBezTo>
                    <a:pt x="3581" y="4615"/>
                    <a:pt x="3285" y="2936"/>
                    <a:pt x="3285" y="2936"/>
                  </a:cubicBezTo>
                  <a:cubicBezTo>
                    <a:pt x="3285" y="2936"/>
                    <a:pt x="5609" y="1977"/>
                    <a:pt x="4926" y="607"/>
                  </a:cubicBezTo>
                  <a:cubicBezTo>
                    <a:pt x="4699" y="152"/>
                    <a:pt x="4137" y="0"/>
                    <a:pt x="3488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1413243" y="2511802"/>
              <a:ext cx="706949" cy="726708"/>
            </a:xfrm>
            <a:custGeom>
              <a:avLst/>
              <a:gdLst/>
              <a:ahLst/>
              <a:cxnLst/>
              <a:rect l="l" t="t" r="r" b="b"/>
              <a:pathLst>
                <a:path w="19427" h="19970" extrusionOk="0">
                  <a:moveTo>
                    <a:pt x="3971" y="1"/>
                  </a:moveTo>
                  <a:lnTo>
                    <a:pt x="1" y="1642"/>
                  </a:lnTo>
                  <a:lnTo>
                    <a:pt x="5337" y="16004"/>
                  </a:lnTo>
                  <a:lnTo>
                    <a:pt x="18877" y="19970"/>
                  </a:lnTo>
                  <a:lnTo>
                    <a:pt x="19426" y="18328"/>
                  </a:lnTo>
                  <a:lnTo>
                    <a:pt x="7250" y="12587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1413243" y="2511802"/>
              <a:ext cx="715682" cy="735660"/>
            </a:xfrm>
            <a:custGeom>
              <a:avLst/>
              <a:gdLst/>
              <a:ahLst/>
              <a:cxnLst/>
              <a:rect l="l" t="t" r="r" b="b"/>
              <a:pathLst>
                <a:path w="19667" h="20216" extrusionOk="0">
                  <a:moveTo>
                    <a:pt x="3971" y="1"/>
                  </a:moveTo>
                  <a:lnTo>
                    <a:pt x="5527" y="6316"/>
                  </a:lnTo>
                  <a:lnTo>
                    <a:pt x="7113" y="12622"/>
                  </a:lnTo>
                  <a:lnTo>
                    <a:pt x="7128" y="12685"/>
                  </a:lnTo>
                  <a:lnTo>
                    <a:pt x="7192" y="12717"/>
                  </a:lnTo>
                  <a:cubicBezTo>
                    <a:pt x="11177" y="14645"/>
                    <a:pt x="15189" y="16523"/>
                    <a:pt x="19186" y="18432"/>
                  </a:cubicBezTo>
                  <a:lnTo>
                    <a:pt x="19186" y="18432"/>
                  </a:lnTo>
                  <a:lnTo>
                    <a:pt x="18752" y="19728"/>
                  </a:lnTo>
                  <a:lnTo>
                    <a:pt x="5457" y="15871"/>
                  </a:lnTo>
                  <a:lnTo>
                    <a:pt x="2768" y="8790"/>
                  </a:lnTo>
                  <a:lnTo>
                    <a:pt x="1" y="1642"/>
                  </a:lnTo>
                  <a:lnTo>
                    <a:pt x="2574" y="8861"/>
                  </a:lnTo>
                  <a:lnTo>
                    <a:pt x="5187" y="16059"/>
                  </a:lnTo>
                  <a:lnTo>
                    <a:pt x="5214" y="16134"/>
                  </a:lnTo>
                  <a:lnTo>
                    <a:pt x="5294" y="16158"/>
                  </a:lnTo>
                  <a:lnTo>
                    <a:pt x="18822" y="20164"/>
                  </a:lnTo>
                  <a:lnTo>
                    <a:pt x="19008" y="20215"/>
                  </a:lnTo>
                  <a:lnTo>
                    <a:pt x="19066" y="20033"/>
                  </a:lnTo>
                  <a:lnTo>
                    <a:pt x="19611" y="18392"/>
                  </a:lnTo>
                  <a:lnTo>
                    <a:pt x="19667" y="18226"/>
                  </a:lnTo>
                  <a:lnTo>
                    <a:pt x="19509" y="18155"/>
                  </a:lnTo>
                  <a:cubicBezTo>
                    <a:pt x="15462" y="16266"/>
                    <a:pt x="11429" y="14349"/>
                    <a:pt x="7371" y="12482"/>
                  </a:cubicBezTo>
                  <a:lnTo>
                    <a:pt x="7371" y="12482"/>
                  </a:lnTo>
                  <a:lnTo>
                    <a:pt x="5696" y="62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2272882" y="3396839"/>
              <a:ext cx="1531109" cy="703783"/>
            </a:xfrm>
            <a:custGeom>
              <a:avLst/>
              <a:gdLst/>
              <a:ahLst/>
              <a:cxnLst/>
              <a:rect l="l" t="t" r="r" b="b"/>
              <a:pathLst>
                <a:path w="42075" h="19340" extrusionOk="0">
                  <a:moveTo>
                    <a:pt x="41321" y="601"/>
                  </a:moveTo>
                  <a:lnTo>
                    <a:pt x="34170" y="18740"/>
                  </a:lnTo>
                  <a:lnTo>
                    <a:pt x="7771" y="18740"/>
                  </a:lnTo>
                  <a:lnTo>
                    <a:pt x="755" y="601"/>
                  </a:lnTo>
                  <a:close/>
                  <a:moveTo>
                    <a:pt x="316" y="1"/>
                  </a:moveTo>
                  <a:cubicBezTo>
                    <a:pt x="218" y="1"/>
                    <a:pt x="123" y="48"/>
                    <a:pt x="68" y="132"/>
                  </a:cubicBezTo>
                  <a:cubicBezTo>
                    <a:pt x="12" y="210"/>
                    <a:pt x="1" y="317"/>
                    <a:pt x="36" y="407"/>
                  </a:cubicBezTo>
                  <a:lnTo>
                    <a:pt x="7286" y="19146"/>
                  </a:lnTo>
                  <a:cubicBezTo>
                    <a:pt x="7329" y="19264"/>
                    <a:pt x="7440" y="19339"/>
                    <a:pt x="7566" y="19339"/>
                  </a:cubicBezTo>
                  <a:lnTo>
                    <a:pt x="34375" y="19339"/>
                  </a:lnTo>
                  <a:cubicBezTo>
                    <a:pt x="34497" y="19339"/>
                    <a:pt x="34607" y="19264"/>
                    <a:pt x="34655" y="19150"/>
                  </a:cubicBezTo>
                  <a:lnTo>
                    <a:pt x="42039" y="412"/>
                  </a:lnTo>
                  <a:cubicBezTo>
                    <a:pt x="42075" y="317"/>
                    <a:pt x="42062" y="214"/>
                    <a:pt x="42007" y="132"/>
                  </a:cubicBezTo>
                  <a:cubicBezTo>
                    <a:pt x="41952" y="48"/>
                    <a:pt x="41858" y="1"/>
                    <a:pt x="41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382338" y="4078684"/>
              <a:ext cx="1212115" cy="519649"/>
            </a:xfrm>
            <a:custGeom>
              <a:avLst/>
              <a:gdLst/>
              <a:ahLst/>
              <a:cxnLst/>
              <a:rect l="l" t="t" r="r" b="b"/>
              <a:pathLst>
                <a:path w="33309" h="14280" extrusionOk="0">
                  <a:moveTo>
                    <a:pt x="4557" y="0"/>
                  </a:moveTo>
                  <a:cubicBezTo>
                    <a:pt x="4429" y="0"/>
                    <a:pt x="4309" y="82"/>
                    <a:pt x="4270" y="210"/>
                  </a:cubicBezTo>
                  <a:lnTo>
                    <a:pt x="28" y="13889"/>
                  </a:lnTo>
                  <a:cubicBezTo>
                    <a:pt x="0" y="13980"/>
                    <a:pt x="20" y="14078"/>
                    <a:pt x="75" y="14157"/>
                  </a:cubicBezTo>
                  <a:cubicBezTo>
                    <a:pt x="130" y="14233"/>
                    <a:pt x="221" y="14280"/>
                    <a:pt x="316" y="14280"/>
                  </a:cubicBezTo>
                  <a:lnTo>
                    <a:pt x="33009" y="14280"/>
                  </a:lnTo>
                  <a:cubicBezTo>
                    <a:pt x="33174" y="14280"/>
                    <a:pt x="33309" y="14145"/>
                    <a:pt x="33309" y="13980"/>
                  </a:cubicBezTo>
                  <a:cubicBezTo>
                    <a:pt x="33309" y="13814"/>
                    <a:pt x="33174" y="13679"/>
                    <a:pt x="33009" y="13679"/>
                  </a:cubicBezTo>
                  <a:lnTo>
                    <a:pt x="722" y="13679"/>
                  </a:lnTo>
                  <a:lnTo>
                    <a:pt x="4842" y="388"/>
                  </a:lnTo>
                  <a:cubicBezTo>
                    <a:pt x="4894" y="230"/>
                    <a:pt x="4803" y="64"/>
                    <a:pt x="4645" y="13"/>
                  </a:cubicBezTo>
                  <a:cubicBezTo>
                    <a:pt x="4616" y="4"/>
                    <a:pt x="4586" y="0"/>
                    <a:pt x="4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212150" y="3267370"/>
              <a:ext cx="84643" cy="151382"/>
            </a:xfrm>
            <a:custGeom>
              <a:avLst/>
              <a:gdLst/>
              <a:ahLst/>
              <a:cxnLst/>
              <a:rect l="l" t="t" r="r" b="b"/>
              <a:pathLst>
                <a:path w="2326" h="4160" extrusionOk="0">
                  <a:moveTo>
                    <a:pt x="342" y="0"/>
                  </a:moveTo>
                  <a:cubicBezTo>
                    <a:pt x="300" y="0"/>
                    <a:pt x="258" y="9"/>
                    <a:pt x="218" y="27"/>
                  </a:cubicBezTo>
                  <a:cubicBezTo>
                    <a:pt x="67" y="98"/>
                    <a:pt x="0" y="276"/>
                    <a:pt x="71" y="426"/>
                  </a:cubicBezTo>
                  <a:lnTo>
                    <a:pt x="1714" y="3985"/>
                  </a:lnTo>
                  <a:cubicBezTo>
                    <a:pt x="1765" y="4092"/>
                    <a:pt x="1871" y="4159"/>
                    <a:pt x="1985" y="4159"/>
                  </a:cubicBezTo>
                  <a:cubicBezTo>
                    <a:pt x="2025" y="4159"/>
                    <a:pt x="2069" y="4151"/>
                    <a:pt x="2112" y="4131"/>
                  </a:cubicBezTo>
                  <a:cubicBezTo>
                    <a:pt x="2262" y="4060"/>
                    <a:pt x="2325" y="3883"/>
                    <a:pt x="2258" y="3733"/>
                  </a:cubicBezTo>
                  <a:lnTo>
                    <a:pt x="616" y="177"/>
                  </a:lnTo>
                  <a:cubicBezTo>
                    <a:pt x="564" y="64"/>
                    <a:pt x="455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179837" y="3223522"/>
              <a:ext cx="79585" cy="79767"/>
            </a:xfrm>
            <a:custGeom>
              <a:avLst/>
              <a:gdLst/>
              <a:ahLst/>
              <a:cxnLst/>
              <a:rect l="l" t="t" r="r" b="b"/>
              <a:pathLst>
                <a:path w="2187" h="2192" extrusionOk="0">
                  <a:moveTo>
                    <a:pt x="1094" y="1"/>
                  </a:moveTo>
                  <a:cubicBezTo>
                    <a:pt x="490" y="1"/>
                    <a:pt x="1" y="490"/>
                    <a:pt x="1" y="1098"/>
                  </a:cubicBezTo>
                  <a:cubicBezTo>
                    <a:pt x="1" y="1702"/>
                    <a:pt x="490" y="2192"/>
                    <a:pt x="1094" y="2192"/>
                  </a:cubicBezTo>
                  <a:cubicBezTo>
                    <a:pt x="1698" y="2192"/>
                    <a:pt x="2187" y="1702"/>
                    <a:pt x="2187" y="1098"/>
                  </a:cubicBezTo>
                  <a:cubicBezTo>
                    <a:pt x="2187" y="490"/>
                    <a:pt x="1698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471199" y="3401788"/>
              <a:ext cx="248471" cy="693775"/>
            </a:xfrm>
            <a:custGeom>
              <a:avLst/>
              <a:gdLst/>
              <a:ahLst/>
              <a:cxnLst/>
              <a:rect l="l" t="t" r="r" b="b"/>
              <a:pathLst>
                <a:path w="6828" h="19065" extrusionOk="0">
                  <a:moveTo>
                    <a:pt x="337" y="0"/>
                  </a:moveTo>
                  <a:cubicBezTo>
                    <a:pt x="306" y="0"/>
                    <a:pt x="273" y="5"/>
                    <a:pt x="241" y="16"/>
                  </a:cubicBezTo>
                  <a:cubicBezTo>
                    <a:pt x="84" y="67"/>
                    <a:pt x="1" y="236"/>
                    <a:pt x="52" y="394"/>
                  </a:cubicBezTo>
                  <a:lnTo>
                    <a:pt x="6209" y="18859"/>
                  </a:lnTo>
                  <a:cubicBezTo>
                    <a:pt x="6248" y="18986"/>
                    <a:pt x="6367" y="19065"/>
                    <a:pt x="6493" y="19065"/>
                  </a:cubicBezTo>
                  <a:cubicBezTo>
                    <a:pt x="6525" y="19065"/>
                    <a:pt x="6556" y="19061"/>
                    <a:pt x="6587" y="19049"/>
                  </a:cubicBezTo>
                  <a:cubicBezTo>
                    <a:pt x="6746" y="18998"/>
                    <a:pt x="6828" y="18828"/>
                    <a:pt x="6777" y="18670"/>
                  </a:cubicBezTo>
                  <a:lnTo>
                    <a:pt x="620" y="205"/>
                  </a:lnTo>
                  <a:cubicBezTo>
                    <a:pt x="579" y="79"/>
                    <a:pt x="463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45349" y="3396803"/>
              <a:ext cx="133187" cy="693885"/>
            </a:xfrm>
            <a:custGeom>
              <a:avLst/>
              <a:gdLst/>
              <a:ahLst/>
              <a:cxnLst/>
              <a:rect l="l" t="t" r="r" b="b"/>
              <a:pathLst>
                <a:path w="3660" h="19068" extrusionOk="0">
                  <a:moveTo>
                    <a:pt x="331" y="1"/>
                  </a:moveTo>
                  <a:cubicBezTo>
                    <a:pt x="313" y="1"/>
                    <a:pt x="295" y="2"/>
                    <a:pt x="277" y="6"/>
                  </a:cubicBezTo>
                  <a:cubicBezTo>
                    <a:pt x="115" y="29"/>
                    <a:pt x="1" y="184"/>
                    <a:pt x="28" y="350"/>
                  </a:cubicBezTo>
                  <a:lnTo>
                    <a:pt x="3040" y="18815"/>
                  </a:lnTo>
                  <a:cubicBezTo>
                    <a:pt x="3064" y="18961"/>
                    <a:pt x="3190" y="19067"/>
                    <a:pt x="3336" y="19067"/>
                  </a:cubicBezTo>
                  <a:cubicBezTo>
                    <a:pt x="3352" y="19067"/>
                    <a:pt x="3367" y="19064"/>
                    <a:pt x="3383" y="19064"/>
                  </a:cubicBezTo>
                  <a:cubicBezTo>
                    <a:pt x="3549" y="19036"/>
                    <a:pt x="3659" y="18883"/>
                    <a:pt x="3632" y="18717"/>
                  </a:cubicBezTo>
                  <a:lnTo>
                    <a:pt x="620" y="251"/>
                  </a:lnTo>
                  <a:cubicBezTo>
                    <a:pt x="596" y="107"/>
                    <a:pt x="472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10002" y="3396839"/>
              <a:ext cx="21907" cy="708804"/>
            </a:xfrm>
            <a:custGeom>
              <a:avLst/>
              <a:gdLst/>
              <a:ahLst/>
              <a:cxnLst/>
              <a:rect l="l" t="t" r="r" b="b"/>
              <a:pathLst>
                <a:path w="602" h="19478" extrusionOk="0">
                  <a:moveTo>
                    <a:pt x="301" y="1"/>
                  </a:moveTo>
                  <a:cubicBezTo>
                    <a:pt x="135" y="1"/>
                    <a:pt x="1" y="135"/>
                    <a:pt x="1" y="301"/>
                  </a:cubicBezTo>
                  <a:lnTo>
                    <a:pt x="1" y="19177"/>
                  </a:lnTo>
                  <a:cubicBezTo>
                    <a:pt x="1" y="19343"/>
                    <a:pt x="135" y="19477"/>
                    <a:pt x="301" y="19477"/>
                  </a:cubicBezTo>
                  <a:cubicBezTo>
                    <a:pt x="467" y="19477"/>
                    <a:pt x="601" y="19343"/>
                    <a:pt x="601" y="19177"/>
                  </a:cubicBezTo>
                  <a:lnTo>
                    <a:pt x="601" y="301"/>
                  </a:lnTo>
                  <a:cubicBezTo>
                    <a:pt x="601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188669" y="3411722"/>
              <a:ext cx="97707" cy="693921"/>
            </a:xfrm>
            <a:custGeom>
              <a:avLst/>
              <a:gdLst/>
              <a:ahLst/>
              <a:cxnLst/>
              <a:rect l="l" t="t" r="r" b="b"/>
              <a:pathLst>
                <a:path w="2685" h="19069" extrusionOk="0">
                  <a:moveTo>
                    <a:pt x="2363" y="1"/>
                  </a:moveTo>
                  <a:cubicBezTo>
                    <a:pt x="2210" y="1"/>
                    <a:pt x="2087" y="114"/>
                    <a:pt x="2068" y="267"/>
                  </a:cubicBezTo>
                  <a:lnTo>
                    <a:pt x="16" y="18733"/>
                  </a:lnTo>
                  <a:cubicBezTo>
                    <a:pt x="1" y="18899"/>
                    <a:pt x="119" y="19048"/>
                    <a:pt x="281" y="19065"/>
                  </a:cubicBezTo>
                  <a:cubicBezTo>
                    <a:pt x="293" y="19065"/>
                    <a:pt x="305" y="19068"/>
                    <a:pt x="316" y="19068"/>
                  </a:cubicBezTo>
                  <a:cubicBezTo>
                    <a:pt x="466" y="19068"/>
                    <a:pt x="597" y="18954"/>
                    <a:pt x="613" y="18799"/>
                  </a:cubicBezTo>
                  <a:lnTo>
                    <a:pt x="2664" y="335"/>
                  </a:lnTo>
                  <a:cubicBezTo>
                    <a:pt x="2684" y="169"/>
                    <a:pt x="2566" y="22"/>
                    <a:pt x="2400" y="3"/>
                  </a:cubicBezTo>
                  <a:cubicBezTo>
                    <a:pt x="2388" y="2"/>
                    <a:pt x="237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367299" y="3391818"/>
              <a:ext cx="178420" cy="708804"/>
            </a:xfrm>
            <a:custGeom>
              <a:avLst/>
              <a:gdLst/>
              <a:ahLst/>
              <a:cxnLst/>
              <a:rect l="l" t="t" r="r" b="b"/>
              <a:pathLst>
                <a:path w="4903" h="19478" extrusionOk="0">
                  <a:moveTo>
                    <a:pt x="4568" y="1"/>
                  </a:moveTo>
                  <a:cubicBezTo>
                    <a:pt x="4432" y="1"/>
                    <a:pt x="4309" y="95"/>
                    <a:pt x="4279" y="234"/>
                  </a:cubicBezTo>
                  <a:lnTo>
                    <a:pt x="37" y="19110"/>
                  </a:lnTo>
                  <a:cubicBezTo>
                    <a:pt x="1" y="19272"/>
                    <a:pt x="103" y="19434"/>
                    <a:pt x="265" y="19470"/>
                  </a:cubicBezTo>
                  <a:cubicBezTo>
                    <a:pt x="285" y="19473"/>
                    <a:pt x="309" y="19477"/>
                    <a:pt x="332" y="19477"/>
                  </a:cubicBezTo>
                  <a:cubicBezTo>
                    <a:pt x="467" y="19477"/>
                    <a:pt x="593" y="19382"/>
                    <a:pt x="624" y="19244"/>
                  </a:cubicBezTo>
                  <a:lnTo>
                    <a:pt x="4863" y="368"/>
                  </a:lnTo>
                  <a:cubicBezTo>
                    <a:pt x="4902" y="206"/>
                    <a:pt x="4800" y="44"/>
                    <a:pt x="4638" y="9"/>
                  </a:cubicBezTo>
                  <a:cubicBezTo>
                    <a:pt x="4615" y="3"/>
                    <a:pt x="4591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543175" y="4651982"/>
              <a:ext cx="179257" cy="179257"/>
            </a:xfrm>
            <a:custGeom>
              <a:avLst/>
              <a:gdLst/>
              <a:ahLst/>
              <a:cxnLst/>
              <a:rect l="l" t="t" r="r" b="b"/>
              <a:pathLst>
                <a:path w="4926" h="4926" extrusionOk="0">
                  <a:moveTo>
                    <a:pt x="2463" y="1"/>
                  </a:moveTo>
                  <a:cubicBezTo>
                    <a:pt x="1101" y="1"/>
                    <a:pt x="1" y="1106"/>
                    <a:pt x="1" y="2463"/>
                  </a:cubicBezTo>
                  <a:cubicBezTo>
                    <a:pt x="1" y="3824"/>
                    <a:pt x="1101" y="4926"/>
                    <a:pt x="2463" y="4926"/>
                  </a:cubicBezTo>
                  <a:cubicBezTo>
                    <a:pt x="3820" y="4926"/>
                    <a:pt x="4926" y="3824"/>
                    <a:pt x="4926" y="2463"/>
                  </a:cubicBezTo>
                  <a:cubicBezTo>
                    <a:pt x="4926" y="1106"/>
                    <a:pt x="3820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3294668" y="4651982"/>
              <a:ext cx="179257" cy="179257"/>
            </a:xfrm>
            <a:custGeom>
              <a:avLst/>
              <a:gdLst/>
              <a:ahLst/>
              <a:cxnLst/>
              <a:rect l="l" t="t" r="r" b="b"/>
              <a:pathLst>
                <a:path w="4926" h="4926" extrusionOk="0">
                  <a:moveTo>
                    <a:pt x="2463" y="1"/>
                  </a:moveTo>
                  <a:cubicBezTo>
                    <a:pt x="1105" y="1"/>
                    <a:pt x="0" y="1106"/>
                    <a:pt x="0" y="2463"/>
                  </a:cubicBezTo>
                  <a:cubicBezTo>
                    <a:pt x="0" y="3824"/>
                    <a:pt x="1105" y="4926"/>
                    <a:pt x="2463" y="4926"/>
                  </a:cubicBezTo>
                  <a:cubicBezTo>
                    <a:pt x="3824" y="4926"/>
                    <a:pt x="4926" y="3824"/>
                    <a:pt x="4926" y="2463"/>
                  </a:cubicBezTo>
                  <a:cubicBezTo>
                    <a:pt x="4926" y="1106"/>
                    <a:pt x="3824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578072" y="4582335"/>
              <a:ext cx="94541" cy="119541"/>
            </a:xfrm>
            <a:custGeom>
              <a:avLst/>
              <a:gdLst/>
              <a:ahLst/>
              <a:cxnLst/>
              <a:rect l="l" t="t" r="r" b="b"/>
              <a:pathLst>
                <a:path w="2598" h="3285" extrusionOk="0">
                  <a:moveTo>
                    <a:pt x="2459" y="0"/>
                  </a:moveTo>
                  <a:lnTo>
                    <a:pt x="0" y="411"/>
                  </a:lnTo>
                  <a:lnTo>
                    <a:pt x="1638" y="3284"/>
                  </a:lnTo>
                  <a:lnTo>
                    <a:pt x="2597" y="3284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329528" y="4582335"/>
              <a:ext cx="94687" cy="119541"/>
            </a:xfrm>
            <a:custGeom>
              <a:avLst/>
              <a:gdLst/>
              <a:ahLst/>
              <a:cxnLst/>
              <a:rect l="l" t="t" r="r" b="b"/>
              <a:pathLst>
                <a:path w="2602" h="3285" extrusionOk="0">
                  <a:moveTo>
                    <a:pt x="2463" y="0"/>
                  </a:moveTo>
                  <a:lnTo>
                    <a:pt x="1" y="411"/>
                  </a:lnTo>
                  <a:lnTo>
                    <a:pt x="1643" y="3284"/>
                  </a:lnTo>
                  <a:lnTo>
                    <a:pt x="2602" y="3284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1468117" y="3283271"/>
              <a:ext cx="101455" cy="378310"/>
            </a:xfrm>
            <a:custGeom>
              <a:avLst/>
              <a:gdLst/>
              <a:ahLst/>
              <a:cxnLst/>
              <a:rect l="l" t="t" r="r" b="b"/>
              <a:pathLst>
                <a:path w="2788" h="10396" extrusionOk="0">
                  <a:moveTo>
                    <a:pt x="684" y="0"/>
                  </a:moveTo>
                  <a:cubicBezTo>
                    <a:pt x="822" y="245"/>
                    <a:pt x="968" y="482"/>
                    <a:pt x="1114" y="719"/>
                  </a:cubicBezTo>
                  <a:cubicBezTo>
                    <a:pt x="1260" y="956"/>
                    <a:pt x="1398" y="1200"/>
                    <a:pt x="1551" y="1429"/>
                  </a:cubicBezTo>
                  <a:lnTo>
                    <a:pt x="2409" y="2755"/>
                  </a:lnTo>
                  <a:lnTo>
                    <a:pt x="2409" y="2755"/>
                  </a:lnTo>
                  <a:cubicBezTo>
                    <a:pt x="1953" y="3997"/>
                    <a:pt x="1532" y="5251"/>
                    <a:pt x="1125" y="6508"/>
                  </a:cubicBezTo>
                  <a:cubicBezTo>
                    <a:pt x="917" y="7147"/>
                    <a:pt x="727" y="7795"/>
                    <a:pt x="533" y="8442"/>
                  </a:cubicBezTo>
                  <a:cubicBezTo>
                    <a:pt x="336" y="9089"/>
                    <a:pt x="167" y="9741"/>
                    <a:pt x="1" y="10395"/>
                  </a:cubicBezTo>
                  <a:cubicBezTo>
                    <a:pt x="265" y="9776"/>
                    <a:pt x="526" y="9153"/>
                    <a:pt x="762" y="8521"/>
                  </a:cubicBezTo>
                  <a:cubicBezTo>
                    <a:pt x="1007" y="7890"/>
                    <a:pt x="1248" y="7262"/>
                    <a:pt x="1473" y="6626"/>
                  </a:cubicBezTo>
                  <a:cubicBezTo>
                    <a:pt x="1926" y="5356"/>
                    <a:pt x="2361" y="4081"/>
                    <a:pt x="2759" y="2790"/>
                  </a:cubicBezTo>
                  <a:lnTo>
                    <a:pt x="2787" y="2704"/>
                  </a:lnTo>
                  <a:lnTo>
                    <a:pt x="2740" y="2641"/>
                  </a:lnTo>
                  <a:lnTo>
                    <a:pt x="1729" y="1307"/>
                  </a:lnTo>
                  <a:cubicBezTo>
                    <a:pt x="1564" y="1082"/>
                    <a:pt x="1382" y="869"/>
                    <a:pt x="1212" y="652"/>
                  </a:cubicBezTo>
                  <a:cubicBezTo>
                    <a:pt x="1039" y="431"/>
                    <a:pt x="865" y="213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2567992" y="4094659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400" cap="flat" cmpd="sng">
              <a:solidFill>
                <a:srgbClr val="00A0A0"/>
              </a:solidFill>
              <a:prstDash val="solid"/>
              <a:miter lim="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1745978" y="2114878"/>
              <a:ext cx="77765" cy="99454"/>
            </a:xfrm>
            <a:custGeom>
              <a:avLst/>
              <a:gdLst/>
              <a:ahLst/>
              <a:cxnLst/>
              <a:rect l="l" t="t" r="r" b="b"/>
              <a:pathLst>
                <a:path w="2137" h="2733" extrusionOk="0">
                  <a:moveTo>
                    <a:pt x="1772" y="1834"/>
                  </a:moveTo>
                  <a:cubicBezTo>
                    <a:pt x="1772" y="1834"/>
                    <a:pt x="1772" y="1836"/>
                    <a:pt x="1773" y="1840"/>
                  </a:cubicBezTo>
                  <a:cubicBezTo>
                    <a:pt x="1773" y="1841"/>
                    <a:pt x="1772" y="1842"/>
                    <a:pt x="1772" y="1843"/>
                  </a:cubicBezTo>
                  <a:lnTo>
                    <a:pt x="1772" y="1843"/>
                  </a:lnTo>
                  <a:cubicBezTo>
                    <a:pt x="1772" y="1838"/>
                    <a:pt x="1771" y="1834"/>
                    <a:pt x="1772" y="1834"/>
                  </a:cubicBezTo>
                  <a:close/>
                  <a:moveTo>
                    <a:pt x="1" y="1"/>
                  </a:moveTo>
                  <a:cubicBezTo>
                    <a:pt x="139" y="632"/>
                    <a:pt x="368" y="1244"/>
                    <a:pt x="621" y="1844"/>
                  </a:cubicBezTo>
                  <a:lnTo>
                    <a:pt x="676" y="1978"/>
                  </a:lnTo>
                  <a:lnTo>
                    <a:pt x="838" y="1951"/>
                  </a:lnTo>
                  <a:cubicBezTo>
                    <a:pt x="1035" y="1919"/>
                    <a:pt x="1244" y="1887"/>
                    <a:pt x="1445" y="1867"/>
                  </a:cubicBezTo>
                  <a:cubicBezTo>
                    <a:pt x="1484" y="1866"/>
                    <a:pt x="1525" y="1865"/>
                    <a:pt x="1565" y="1865"/>
                  </a:cubicBezTo>
                  <a:cubicBezTo>
                    <a:pt x="1621" y="1865"/>
                    <a:pt x="1676" y="1867"/>
                    <a:pt x="1722" y="1871"/>
                  </a:cubicBezTo>
                  <a:cubicBezTo>
                    <a:pt x="1737" y="1871"/>
                    <a:pt x="1750" y="1873"/>
                    <a:pt x="1760" y="1876"/>
                  </a:cubicBezTo>
                  <a:lnTo>
                    <a:pt x="1760" y="1876"/>
                  </a:lnTo>
                  <a:cubicBezTo>
                    <a:pt x="1710" y="1987"/>
                    <a:pt x="1558" y="2146"/>
                    <a:pt x="1430" y="2274"/>
                  </a:cubicBezTo>
                  <a:cubicBezTo>
                    <a:pt x="1284" y="2424"/>
                    <a:pt x="1122" y="2570"/>
                    <a:pt x="972" y="2732"/>
                  </a:cubicBezTo>
                  <a:cubicBezTo>
                    <a:pt x="1177" y="2653"/>
                    <a:pt x="1374" y="2558"/>
                    <a:pt x="1564" y="2444"/>
                  </a:cubicBezTo>
                  <a:cubicBezTo>
                    <a:pt x="1658" y="2385"/>
                    <a:pt x="1753" y="2326"/>
                    <a:pt x="1840" y="2250"/>
                  </a:cubicBezTo>
                  <a:cubicBezTo>
                    <a:pt x="1931" y="2175"/>
                    <a:pt x="2022" y="2104"/>
                    <a:pt x="2097" y="1951"/>
                  </a:cubicBezTo>
                  <a:cubicBezTo>
                    <a:pt x="2137" y="1871"/>
                    <a:pt x="2121" y="1690"/>
                    <a:pt x="2018" y="1615"/>
                  </a:cubicBezTo>
                  <a:cubicBezTo>
                    <a:pt x="1931" y="1540"/>
                    <a:pt x="1856" y="1521"/>
                    <a:pt x="1789" y="1505"/>
                  </a:cubicBezTo>
                  <a:cubicBezTo>
                    <a:pt x="1699" y="1484"/>
                    <a:pt x="1617" y="1478"/>
                    <a:pt x="1538" y="1478"/>
                  </a:cubicBezTo>
                  <a:cubicBezTo>
                    <a:pt x="1499" y="1478"/>
                    <a:pt x="1460" y="1480"/>
                    <a:pt x="1422" y="1481"/>
                  </a:cubicBezTo>
                  <a:cubicBezTo>
                    <a:pt x="1245" y="1487"/>
                    <a:pt x="1075" y="1507"/>
                    <a:pt x="905" y="1540"/>
                  </a:cubicBezTo>
                  <a:lnTo>
                    <a:pt x="905" y="1540"/>
                  </a:lnTo>
                  <a:cubicBezTo>
                    <a:pt x="647" y="1016"/>
                    <a:pt x="364" y="501"/>
                    <a:pt x="1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617928" y="2204648"/>
              <a:ext cx="115356" cy="57678"/>
            </a:xfrm>
            <a:custGeom>
              <a:avLst/>
              <a:gdLst/>
              <a:ahLst/>
              <a:cxnLst/>
              <a:rect l="l" t="t" r="r" b="b"/>
              <a:pathLst>
                <a:path w="3170" h="1585" extrusionOk="0">
                  <a:moveTo>
                    <a:pt x="0" y="1"/>
                  </a:moveTo>
                  <a:cubicBezTo>
                    <a:pt x="71" y="309"/>
                    <a:pt x="241" y="600"/>
                    <a:pt x="474" y="833"/>
                  </a:cubicBezTo>
                  <a:cubicBezTo>
                    <a:pt x="707" y="1062"/>
                    <a:pt x="991" y="1236"/>
                    <a:pt x="1290" y="1362"/>
                  </a:cubicBezTo>
                  <a:cubicBezTo>
                    <a:pt x="1594" y="1477"/>
                    <a:pt x="1910" y="1551"/>
                    <a:pt x="2226" y="1575"/>
                  </a:cubicBezTo>
                  <a:cubicBezTo>
                    <a:pt x="2311" y="1581"/>
                    <a:pt x="2397" y="1585"/>
                    <a:pt x="2482" y="1585"/>
                  </a:cubicBezTo>
                  <a:cubicBezTo>
                    <a:pt x="2713" y="1585"/>
                    <a:pt x="2945" y="1559"/>
                    <a:pt x="3169" y="1496"/>
                  </a:cubicBezTo>
                  <a:cubicBezTo>
                    <a:pt x="2557" y="1342"/>
                    <a:pt x="1981" y="1209"/>
                    <a:pt x="1441" y="991"/>
                  </a:cubicBezTo>
                  <a:cubicBezTo>
                    <a:pt x="1168" y="881"/>
                    <a:pt x="915" y="750"/>
                    <a:pt x="671" y="593"/>
                  </a:cubicBezTo>
                  <a:cubicBezTo>
                    <a:pt x="430" y="431"/>
                    <a:pt x="221" y="233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1508908" y="2086022"/>
              <a:ext cx="35226" cy="28894"/>
            </a:xfrm>
            <a:custGeom>
              <a:avLst/>
              <a:gdLst/>
              <a:ahLst/>
              <a:cxnLst/>
              <a:rect l="l" t="t" r="r" b="b"/>
              <a:pathLst>
                <a:path w="968" h="794" extrusionOk="0">
                  <a:moveTo>
                    <a:pt x="0" y="1"/>
                  </a:moveTo>
                  <a:cubicBezTo>
                    <a:pt x="60" y="254"/>
                    <a:pt x="202" y="415"/>
                    <a:pt x="359" y="553"/>
                  </a:cubicBezTo>
                  <a:cubicBezTo>
                    <a:pt x="521" y="680"/>
                    <a:pt x="707" y="782"/>
                    <a:pt x="967" y="794"/>
                  </a:cubicBezTo>
                  <a:cubicBezTo>
                    <a:pt x="909" y="538"/>
                    <a:pt x="770" y="380"/>
                    <a:pt x="612" y="241"/>
                  </a:cubicBezTo>
                  <a:cubicBezTo>
                    <a:pt x="446" y="115"/>
                    <a:pt x="261" y="8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1695617" y="2087296"/>
              <a:ext cx="22562" cy="32787"/>
            </a:xfrm>
            <a:custGeom>
              <a:avLst/>
              <a:gdLst/>
              <a:ahLst/>
              <a:cxnLst/>
              <a:rect l="l" t="t" r="r" b="b"/>
              <a:pathLst>
                <a:path w="620" h="901" extrusionOk="0">
                  <a:moveTo>
                    <a:pt x="308" y="1"/>
                  </a:moveTo>
                  <a:cubicBezTo>
                    <a:pt x="138" y="1"/>
                    <a:pt x="0" y="203"/>
                    <a:pt x="0" y="451"/>
                  </a:cubicBezTo>
                  <a:cubicBezTo>
                    <a:pt x="0" y="700"/>
                    <a:pt x="138" y="901"/>
                    <a:pt x="308" y="901"/>
                  </a:cubicBezTo>
                  <a:cubicBezTo>
                    <a:pt x="477" y="901"/>
                    <a:pt x="620" y="700"/>
                    <a:pt x="620" y="451"/>
                  </a:cubicBezTo>
                  <a:cubicBezTo>
                    <a:pt x="620" y="203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1758896" y="2085295"/>
              <a:ext cx="22453" cy="32642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309" y="1"/>
                  </a:moveTo>
                  <a:cubicBezTo>
                    <a:pt x="139" y="1"/>
                    <a:pt x="1" y="203"/>
                    <a:pt x="1" y="451"/>
                  </a:cubicBezTo>
                  <a:cubicBezTo>
                    <a:pt x="1" y="695"/>
                    <a:pt x="139" y="897"/>
                    <a:pt x="309" y="897"/>
                  </a:cubicBezTo>
                  <a:cubicBezTo>
                    <a:pt x="479" y="897"/>
                    <a:pt x="617" y="695"/>
                    <a:pt x="617" y="451"/>
                  </a:cubicBezTo>
                  <a:cubicBezTo>
                    <a:pt x="617" y="203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645910" y="2012445"/>
              <a:ext cx="64665" cy="34389"/>
            </a:xfrm>
            <a:custGeom>
              <a:avLst/>
              <a:gdLst/>
              <a:ahLst/>
              <a:cxnLst/>
              <a:rect l="l" t="t" r="r" b="b"/>
              <a:pathLst>
                <a:path w="1777" h="945" extrusionOk="0">
                  <a:moveTo>
                    <a:pt x="1594" y="0"/>
                  </a:moveTo>
                  <a:cubicBezTo>
                    <a:pt x="1194" y="0"/>
                    <a:pt x="261" y="80"/>
                    <a:pt x="0" y="811"/>
                  </a:cubicBezTo>
                  <a:lnTo>
                    <a:pt x="375" y="945"/>
                  </a:lnTo>
                  <a:cubicBezTo>
                    <a:pt x="552" y="454"/>
                    <a:pt x="1281" y="401"/>
                    <a:pt x="1596" y="401"/>
                  </a:cubicBezTo>
                  <a:cubicBezTo>
                    <a:pt x="1683" y="401"/>
                    <a:pt x="1738" y="405"/>
                    <a:pt x="1741" y="405"/>
                  </a:cubicBezTo>
                  <a:lnTo>
                    <a:pt x="1776" y="6"/>
                  </a:lnTo>
                  <a:cubicBezTo>
                    <a:pt x="1764" y="5"/>
                    <a:pt x="1697" y="0"/>
                    <a:pt x="1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1739683" y="2007023"/>
              <a:ext cx="48435" cy="34825"/>
            </a:xfrm>
            <a:custGeom>
              <a:avLst/>
              <a:gdLst/>
              <a:ahLst/>
              <a:cxnLst/>
              <a:rect l="l" t="t" r="r" b="b"/>
              <a:pathLst>
                <a:path w="1331" h="957" extrusionOk="0">
                  <a:moveTo>
                    <a:pt x="159" y="1"/>
                  </a:moveTo>
                  <a:lnTo>
                    <a:pt x="0" y="372"/>
                  </a:lnTo>
                  <a:cubicBezTo>
                    <a:pt x="8" y="372"/>
                    <a:pt x="766" y="700"/>
                    <a:pt x="1074" y="957"/>
                  </a:cubicBezTo>
                  <a:lnTo>
                    <a:pt x="1330" y="649"/>
                  </a:lnTo>
                  <a:cubicBezTo>
                    <a:pt x="975" y="352"/>
                    <a:pt x="194" y="17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36"/>
          <p:cNvSpPr txBox="1">
            <a:spLocks noGrp="1"/>
          </p:cNvSpPr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Existing Methodology</a:t>
            </a:r>
            <a:endParaRPr lang="en-IN" dirty="0"/>
          </a:p>
        </p:txBody>
      </p:sp>
      <p:grpSp>
        <p:nvGrpSpPr>
          <p:cNvPr id="205" name="Google Shape;1727;p51"/>
          <p:cNvGrpSpPr/>
          <p:nvPr/>
        </p:nvGrpSpPr>
        <p:grpSpPr>
          <a:xfrm>
            <a:off x="8068307" y="3324616"/>
            <a:ext cx="1079213" cy="1714796"/>
            <a:chOff x="526727" y="3060574"/>
            <a:chExt cx="1079213" cy="1714796"/>
          </a:xfrm>
        </p:grpSpPr>
        <p:sp>
          <p:nvSpPr>
            <p:cNvPr id="206" name="Google Shape;1728;p51"/>
            <p:cNvSpPr/>
            <p:nvPr/>
          </p:nvSpPr>
          <p:spPr>
            <a:xfrm>
              <a:off x="567968" y="3165637"/>
              <a:ext cx="73689" cy="560250"/>
            </a:xfrm>
            <a:custGeom>
              <a:avLst/>
              <a:gdLst/>
              <a:ahLst/>
              <a:cxnLst/>
              <a:rect l="l" t="t" r="r" b="b"/>
              <a:pathLst>
                <a:path w="1165" h="8857" extrusionOk="0">
                  <a:moveTo>
                    <a:pt x="1" y="1"/>
                  </a:moveTo>
                  <a:lnTo>
                    <a:pt x="454" y="8857"/>
                  </a:lnTo>
                  <a:lnTo>
                    <a:pt x="1165" y="8857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29;p51"/>
            <p:cNvSpPr/>
            <p:nvPr/>
          </p:nvSpPr>
          <p:spPr>
            <a:xfrm>
              <a:off x="990051" y="3571594"/>
              <a:ext cx="615890" cy="313302"/>
            </a:xfrm>
            <a:custGeom>
              <a:avLst/>
              <a:gdLst/>
              <a:ahLst/>
              <a:cxnLst/>
              <a:rect l="l" t="t" r="r" b="b"/>
              <a:pathLst>
                <a:path w="9737" h="4953" extrusionOk="0">
                  <a:moveTo>
                    <a:pt x="6117" y="0"/>
                  </a:moveTo>
                  <a:cubicBezTo>
                    <a:pt x="5406" y="0"/>
                    <a:pt x="5016" y="390"/>
                    <a:pt x="5016" y="390"/>
                  </a:cubicBezTo>
                  <a:cubicBezTo>
                    <a:pt x="5016" y="390"/>
                    <a:pt x="4889" y="196"/>
                    <a:pt x="3321" y="196"/>
                  </a:cubicBezTo>
                  <a:cubicBezTo>
                    <a:pt x="3188" y="196"/>
                    <a:pt x="3044" y="197"/>
                    <a:pt x="2889" y="200"/>
                  </a:cubicBezTo>
                  <a:cubicBezTo>
                    <a:pt x="912" y="236"/>
                    <a:pt x="0" y="2710"/>
                    <a:pt x="0" y="2710"/>
                  </a:cubicBezTo>
                  <a:cubicBezTo>
                    <a:pt x="20" y="3258"/>
                    <a:pt x="281" y="3443"/>
                    <a:pt x="625" y="3443"/>
                  </a:cubicBezTo>
                  <a:cubicBezTo>
                    <a:pt x="1346" y="3443"/>
                    <a:pt x="2432" y="2632"/>
                    <a:pt x="2432" y="2632"/>
                  </a:cubicBezTo>
                  <a:cubicBezTo>
                    <a:pt x="2432" y="2632"/>
                    <a:pt x="3296" y="2394"/>
                    <a:pt x="3730" y="2394"/>
                  </a:cubicBezTo>
                  <a:cubicBezTo>
                    <a:pt x="3787" y="2394"/>
                    <a:pt x="3837" y="2398"/>
                    <a:pt x="3876" y="2407"/>
                  </a:cubicBezTo>
                  <a:cubicBezTo>
                    <a:pt x="3988" y="3040"/>
                    <a:pt x="4136" y="3224"/>
                    <a:pt x="4272" y="3224"/>
                  </a:cubicBezTo>
                  <a:cubicBezTo>
                    <a:pt x="4462" y="3224"/>
                    <a:pt x="4626" y="2861"/>
                    <a:pt x="4626" y="2861"/>
                  </a:cubicBezTo>
                  <a:cubicBezTo>
                    <a:pt x="4650" y="3358"/>
                    <a:pt x="5210" y="4952"/>
                    <a:pt x="5854" y="4952"/>
                  </a:cubicBezTo>
                  <a:cubicBezTo>
                    <a:pt x="6501" y="4952"/>
                    <a:pt x="6162" y="3776"/>
                    <a:pt x="6162" y="3776"/>
                  </a:cubicBezTo>
                  <a:lnTo>
                    <a:pt x="6162" y="3776"/>
                  </a:lnTo>
                  <a:cubicBezTo>
                    <a:pt x="6162" y="3776"/>
                    <a:pt x="6610" y="4336"/>
                    <a:pt x="7043" y="4336"/>
                  </a:cubicBezTo>
                  <a:cubicBezTo>
                    <a:pt x="7173" y="4336"/>
                    <a:pt x="7302" y="4286"/>
                    <a:pt x="7417" y="4155"/>
                  </a:cubicBezTo>
                  <a:cubicBezTo>
                    <a:pt x="7909" y="3583"/>
                    <a:pt x="6805" y="2407"/>
                    <a:pt x="6805" y="2407"/>
                  </a:cubicBezTo>
                  <a:lnTo>
                    <a:pt x="6805" y="2407"/>
                  </a:lnTo>
                  <a:cubicBezTo>
                    <a:pt x="6805" y="2407"/>
                    <a:pt x="8024" y="2861"/>
                    <a:pt x="8896" y="2940"/>
                  </a:cubicBezTo>
                  <a:cubicBezTo>
                    <a:pt x="8914" y="2941"/>
                    <a:pt x="8932" y="2942"/>
                    <a:pt x="8949" y="2942"/>
                  </a:cubicBezTo>
                  <a:cubicBezTo>
                    <a:pt x="9737" y="2942"/>
                    <a:pt x="8904" y="1248"/>
                    <a:pt x="7417" y="390"/>
                  </a:cubicBezTo>
                  <a:cubicBezTo>
                    <a:pt x="6909" y="98"/>
                    <a:pt x="6473" y="0"/>
                    <a:pt x="6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30;p51"/>
            <p:cNvSpPr/>
            <p:nvPr/>
          </p:nvSpPr>
          <p:spPr>
            <a:xfrm>
              <a:off x="1021804" y="3627003"/>
              <a:ext cx="260917" cy="116073"/>
            </a:xfrm>
            <a:custGeom>
              <a:avLst/>
              <a:gdLst/>
              <a:ahLst/>
              <a:cxnLst/>
              <a:rect l="l" t="t" r="r" b="b"/>
              <a:pathLst>
                <a:path w="4125" h="1835" extrusionOk="0">
                  <a:moveTo>
                    <a:pt x="2674" y="1"/>
                  </a:moveTo>
                  <a:cubicBezTo>
                    <a:pt x="2349" y="1"/>
                    <a:pt x="2022" y="47"/>
                    <a:pt x="1709" y="146"/>
                  </a:cubicBezTo>
                  <a:cubicBezTo>
                    <a:pt x="1610" y="185"/>
                    <a:pt x="1507" y="209"/>
                    <a:pt x="1416" y="260"/>
                  </a:cubicBezTo>
                  <a:lnTo>
                    <a:pt x="1137" y="406"/>
                  </a:lnTo>
                  <a:cubicBezTo>
                    <a:pt x="966" y="528"/>
                    <a:pt x="785" y="639"/>
                    <a:pt x="651" y="797"/>
                  </a:cubicBezTo>
                  <a:cubicBezTo>
                    <a:pt x="580" y="876"/>
                    <a:pt x="498" y="939"/>
                    <a:pt x="442" y="1029"/>
                  </a:cubicBezTo>
                  <a:lnTo>
                    <a:pt x="268" y="1282"/>
                  </a:lnTo>
                  <a:cubicBezTo>
                    <a:pt x="205" y="1366"/>
                    <a:pt x="170" y="1464"/>
                    <a:pt x="122" y="1555"/>
                  </a:cubicBezTo>
                  <a:cubicBezTo>
                    <a:pt x="79" y="1650"/>
                    <a:pt x="39" y="1740"/>
                    <a:pt x="0" y="1834"/>
                  </a:cubicBezTo>
                  <a:cubicBezTo>
                    <a:pt x="232" y="1503"/>
                    <a:pt x="465" y="1176"/>
                    <a:pt x="773" y="927"/>
                  </a:cubicBezTo>
                  <a:cubicBezTo>
                    <a:pt x="911" y="793"/>
                    <a:pt x="1085" y="698"/>
                    <a:pt x="1247" y="592"/>
                  </a:cubicBezTo>
                  <a:lnTo>
                    <a:pt x="1507" y="466"/>
                  </a:lnTo>
                  <a:cubicBezTo>
                    <a:pt x="1591" y="418"/>
                    <a:pt x="1689" y="399"/>
                    <a:pt x="1780" y="363"/>
                  </a:cubicBezTo>
                  <a:cubicBezTo>
                    <a:pt x="2147" y="244"/>
                    <a:pt x="2538" y="193"/>
                    <a:pt x="2932" y="189"/>
                  </a:cubicBezTo>
                  <a:cubicBezTo>
                    <a:pt x="3327" y="189"/>
                    <a:pt x="3729" y="224"/>
                    <a:pt x="4124" y="311"/>
                  </a:cubicBezTo>
                  <a:cubicBezTo>
                    <a:pt x="3753" y="142"/>
                    <a:pt x="3350" y="43"/>
                    <a:pt x="2940" y="11"/>
                  </a:cubicBezTo>
                  <a:cubicBezTo>
                    <a:pt x="2852" y="4"/>
                    <a:pt x="2763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31;p51"/>
            <p:cNvSpPr/>
            <p:nvPr/>
          </p:nvSpPr>
          <p:spPr>
            <a:xfrm>
              <a:off x="980816" y="3681970"/>
              <a:ext cx="260917" cy="116010"/>
            </a:xfrm>
            <a:custGeom>
              <a:avLst/>
              <a:gdLst/>
              <a:ahLst/>
              <a:cxnLst/>
              <a:rect l="l" t="t" r="r" b="b"/>
              <a:pathLst>
                <a:path w="4125" h="1834" extrusionOk="0">
                  <a:moveTo>
                    <a:pt x="2685" y="1"/>
                  </a:moveTo>
                  <a:cubicBezTo>
                    <a:pt x="2358" y="1"/>
                    <a:pt x="2028" y="49"/>
                    <a:pt x="1709" y="149"/>
                  </a:cubicBezTo>
                  <a:cubicBezTo>
                    <a:pt x="1614" y="184"/>
                    <a:pt x="1512" y="212"/>
                    <a:pt x="1417" y="260"/>
                  </a:cubicBezTo>
                  <a:lnTo>
                    <a:pt x="1137" y="406"/>
                  </a:lnTo>
                  <a:cubicBezTo>
                    <a:pt x="971" y="528"/>
                    <a:pt x="790" y="639"/>
                    <a:pt x="652" y="800"/>
                  </a:cubicBezTo>
                  <a:cubicBezTo>
                    <a:pt x="585" y="875"/>
                    <a:pt x="501" y="942"/>
                    <a:pt x="447" y="1029"/>
                  </a:cubicBezTo>
                  <a:lnTo>
                    <a:pt x="269" y="1286"/>
                  </a:lnTo>
                  <a:cubicBezTo>
                    <a:pt x="206" y="1364"/>
                    <a:pt x="170" y="1463"/>
                    <a:pt x="127" y="1557"/>
                  </a:cubicBezTo>
                  <a:cubicBezTo>
                    <a:pt x="84" y="1648"/>
                    <a:pt x="40" y="1739"/>
                    <a:pt x="0" y="1834"/>
                  </a:cubicBezTo>
                  <a:cubicBezTo>
                    <a:pt x="237" y="1502"/>
                    <a:pt x="466" y="1175"/>
                    <a:pt x="774" y="930"/>
                  </a:cubicBezTo>
                  <a:cubicBezTo>
                    <a:pt x="916" y="792"/>
                    <a:pt x="1086" y="697"/>
                    <a:pt x="1248" y="591"/>
                  </a:cubicBezTo>
                  <a:lnTo>
                    <a:pt x="1508" y="464"/>
                  </a:lnTo>
                  <a:cubicBezTo>
                    <a:pt x="1595" y="417"/>
                    <a:pt x="1690" y="397"/>
                    <a:pt x="1780" y="366"/>
                  </a:cubicBezTo>
                  <a:cubicBezTo>
                    <a:pt x="2151" y="244"/>
                    <a:pt x="2543" y="193"/>
                    <a:pt x="2937" y="189"/>
                  </a:cubicBezTo>
                  <a:cubicBezTo>
                    <a:pt x="3332" y="193"/>
                    <a:pt x="3730" y="228"/>
                    <a:pt x="4124" y="311"/>
                  </a:cubicBezTo>
                  <a:cubicBezTo>
                    <a:pt x="3758" y="141"/>
                    <a:pt x="3351" y="47"/>
                    <a:pt x="2940" y="11"/>
                  </a:cubicBezTo>
                  <a:cubicBezTo>
                    <a:pt x="2856" y="4"/>
                    <a:pt x="2771" y="1"/>
                    <a:pt x="2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32;p51"/>
            <p:cNvSpPr/>
            <p:nvPr/>
          </p:nvSpPr>
          <p:spPr>
            <a:xfrm>
              <a:off x="595419" y="3596199"/>
              <a:ext cx="303106" cy="199570"/>
            </a:xfrm>
            <a:custGeom>
              <a:avLst/>
              <a:gdLst/>
              <a:ahLst/>
              <a:cxnLst/>
              <a:rect l="l" t="t" r="r" b="b"/>
              <a:pathLst>
                <a:path w="4792" h="3155" extrusionOk="0">
                  <a:moveTo>
                    <a:pt x="3377" y="0"/>
                  </a:moveTo>
                  <a:cubicBezTo>
                    <a:pt x="3367" y="0"/>
                    <a:pt x="3357" y="1"/>
                    <a:pt x="3347" y="1"/>
                  </a:cubicBezTo>
                  <a:cubicBezTo>
                    <a:pt x="2832" y="20"/>
                    <a:pt x="2602" y="677"/>
                    <a:pt x="2092" y="677"/>
                  </a:cubicBezTo>
                  <a:cubicBezTo>
                    <a:pt x="2081" y="677"/>
                    <a:pt x="2071" y="677"/>
                    <a:pt x="2060" y="676"/>
                  </a:cubicBezTo>
                  <a:cubicBezTo>
                    <a:pt x="2143" y="483"/>
                    <a:pt x="2077" y="317"/>
                    <a:pt x="1906" y="226"/>
                  </a:cubicBezTo>
                  <a:cubicBezTo>
                    <a:pt x="1840" y="192"/>
                    <a:pt x="1773" y="177"/>
                    <a:pt x="1708" y="177"/>
                  </a:cubicBezTo>
                  <a:cubicBezTo>
                    <a:pt x="1426" y="177"/>
                    <a:pt x="1160" y="449"/>
                    <a:pt x="987" y="609"/>
                  </a:cubicBezTo>
                  <a:cubicBezTo>
                    <a:pt x="462" y="1090"/>
                    <a:pt x="0" y="1536"/>
                    <a:pt x="190" y="2243"/>
                  </a:cubicBezTo>
                  <a:cubicBezTo>
                    <a:pt x="190" y="2483"/>
                    <a:pt x="627" y="2984"/>
                    <a:pt x="1303" y="3084"/>
                  </a:cubicBezTo>
                  <a:cubicBezTo>
                    <a:pt x="1579" y="3125"/>
                    <a:pt x="1924" y="3154"/>
                    <a:pt x="2287" y="3154"/>
                  </a:cubicBezTo>
                  <a:cubicBezTo>
                    <a:pt x="3104" y="3154"/>
                    <a:pt x="4015" y="3006"/>
                    <a:pt x="4452" y="2511"/>
                  </a:cubicBezTo>
                  <a:cubicBezTo>
                    <a:pt x="4709" y="2219"/>
                    <a:pt x="4791" y="1711"/>
                    <a:pt x="4554" y="1370"/>
                  </a:cubicBezTo>
                  <a:cubicBezTo>
                    <a:pt x="4365" y="1099"/>
                    <a:pt x="4108" y="1154"/>
                    <a:pt x="3844" y="1028"/>
                  </a:cubicBezTo>
                  <a:cubicBezTo>
                    <a:pt x="3474" y="850"/>
                    <a:pt x="3647" y="830"/>
                    <a:pt x="3691" y="474"/>
                  </a:cubicBezTo>
                  <a:cubicBezTo>
                    <a:pt x="3728" y="176"/>
                    <a:pt x="3689" y="0"/>
                    <a:pt x="3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33;p51"/>
            <p:cNvSpPr/>
            <p:nvPr/>
          </p:nvSpPr>
          <p:spPr>
            <a:xfrm>
              <a:off x="845519" y="3620172"/>
              <a:ext cx="175779" cy="155354"/>
            </a:xfrm>
            <a:custGeom>
              <a:avLst/>
              <a:gdLst/>
              <a:ahLst/>
              <a:cxnLst/>
              <a:rect l="l" t="t" r="r" b="b"/>
              <a:pathLst>
                <a:path w="2779" h="2456" extrusionOk="0">
                  <a:moveTo>
                    <a:pt x="1390" y="1"/>
                  </a:moveTo>
                  <a:cubicBezTo>
                    <a:pt x="624" y="1"/>
                    <a:pt x="1" y="550"/>
                    <a:pt x="1" y="1228"/>
                  </a:cubicBezTo>
                  <a:cubicBezTo>
                    <a:pt x="1" y="1907"/>
                    <a:pt x="624" y="2456"/>
                    <a:pt x="1390" y="2456"/>
                  </a:cubicBezTo>
                  <a:cubicBezTo>
                    <a:pt x="2156" y="2456"/>
                    <a:pt x="2779" y="1907"/>
                    <a:pt x="2779" y="1228"/>
                  </a:cubicBezTo>
                  <a:cubicBezTo>
                    <a:pt x="2779" y="550"/>
                    <a:pt x="2156" y="1"/>
                    <a:pt x="1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34;p51"/>
            <p:cNvSpPr/>
            <p:nvPr/>
          </p:nvSpPr>
          <p:spPr>
            <a:xfrm>
              <a:off x="858549" y="3580639"/>
              <a:ext cx="63442" cy="69897"/>
            </a:xfrm>
            <a:custGeom>
              <a:avLst/>
              <a:gdLst/>
              <a:ahLst/>
              <a:cxnLst/>
              <a:rect l="l" t="t" r="r" b="b"/>
              <a:pathLst>
                <a:path w="1003" h="1105" extrusionOk="0">
                  <a:moveTo>
                    <a:pt x="59" y="1"/>
                  </a:moveTo>
                  <a:cubicBezTo>
                    <a:pt x="34" y="1"/>
                    <a:pt x="14" y="16"/>
                    <a:pt x="8" y="42"/>
                  </a:cubicBezTo>
                  <a:cubicBezTo>
                    <a:pt x="0" y="74"/>
                    <a:pt x="19" y="105"/>
                    <a:pt x="48" y="113"/>
                  </a:cubicBezTo>
                  <a:cubicBezTo>
                    <a:pt x="620" y="255"/>
                    <a:pt x="880" y="1057"/>
                    <a:pt x="884" y="1064"/>
                  </a:cubicBezTo>
                  <a:cubicBezTo>
                    <a:pt x="892" y="1088"/>
                    <a:pt x="911" y="1104"/>
                    <a:pt x="935" y="1104"/>
                  </a:cubicBezTo>
                  <a:cubicBezTo>
                    <a:pt x="943" y="1104"/>
                    <a:pt x="947" y="1099"/>
                    <a:pt x="955" y="1099"/>
                  </a:cubicBezTo>
                  <a:cubicBezTo>
                    <a:pt x="982" y="1092"/>
                    <a:pt x="1002" y="1057"/>
                    <a:pt x="990" y="1028"/>
                  </a:cubicBezTo>
                  <a:cubicBezTo>
                    <a:pt x="979" y="993"/>
                    <a:pt x="711" y="161"/>
                    <a:pt x="75" y="3"/>
                  </a:cubicBezTo>
                  <a:cubicBezTo>
                    <a:pt x="70" y="1"/>
                    <a:pt x="64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35;p51"/>
            <p:cNvSpPr/>
            <p:nvPr/>
          </p:nvSpPr>
          <p:spPr>
            <a:xfrm>
              <a:off x="555001" y="3725804"/>
              <a:ext cx="683696" cy="881332"/>
            </a:xfrm>
            <a:custGeom>
              <a:avLst/>
              <a:gdLst/>
              <a:ahLst/>
              <a:cxnLst/>
              <a:rect l="l" t="t" r="r" b="b"/>
              <a:pathLst>
                <a:path w="10809" h="13933" extrusionOk="0">
                  <a:moveTo>
                    <a:pt x="0" y="1"/>
                  </a:moveTo>
                  <a:lnTo>
                    <a:pt x="947" y="12625"/>
                  </a:lnTo>
                  <a:cubicBezTo>
                    <a:pt x="947" y="12625"/>
                    <a:pt x="1082" y="13900"/>
                    <a:pt x="2971" y="13900"/>
                  </a:cubicBezTo>
                  <a:lnTo>
                    <a:pt x="7905" y="13900"/>
                  </a:lnTo>
                  <a:cubicBezTo>
                    <a:pt x="7905" y="13900"/>
                    <a:pt x="8008" y="13932"/>
                    <a:pt x="8167" y="13932"/>
                  </a:cubicBezTo>
                  <a:cubicBezTo>
                    <a:pt x="8625" y="13932"/>
                    <a:pt x="9546" y="13667"/>
                    <a:pt x="9796" y="11611"/>
                  </a:cubicBezTo>
                  <a:cubicBezTo>
                    <a:pt x="10135" y="8844"/>
                    <a:pt x="10809" y="1"/>
                    <a:pt x="10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36;p51"/>
            <p:cNvSpPr/>
            <p:nvPr/>
          </p:nvSpPr>
          <p:spPr>
            <a:xfrm>
              <a:off x="526727" y="3060574"/>
              <a:ext cx="119927" cy="119868"/>
            </a:xfrm>
            <a:custGeom>
              <a:avLst/>
              <a:gdLst/>
              <a:ahLst/>
              <a:cxnLst/>
              <a:rect l="l" t="t" r="r" b="b"/>
              <a:pathLst>
                <a:path w="1896" h="1895" extrusionOk="0">
                  <a:moveTo>
                    <a:pt x="948" y="0"/>
                  </a:moveTo>
                  <a:cubicBezTo>
                    <a:pt x="423" y="0"/>
                    <a:pt x="1" y="423"/>
                    <a:pt x="1" y="948"/>
                  </a:cubicBezTo>
                  <a:cubicBezTo>
                    <a:pt x="1" y="1468"/>
                    <a:pt x="423" y="1895"/>
                    <a:pt x="948" y="1895"/>
                  </a:cubicBezTo>
                  <a:cubicBezTo>
                    <a:pt x="1469" y="1895"/>
                    <a:pt x="1895" y="1468"/>
                    <a:pt x="1895" y="948"/>
                  </a:cubicBezTo>
                  <a:cubicBezTo>
                    <a:pt x="1895" y="423"/>
                    <a:pt x="1469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37;p51"/>
            <p:cNvSpPr/>
            <p:nvPr/>
          </p:nvSpPr>
          <p:spPr>
            <a:xfrm>
              <a:off x="579525" y="4659375"/>
              <a:ext cx="615857" cy="115996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38;p51"/>
            <p:cNvSpPr/>
            <p:nvPr/>
          </p:nvSpPr>
          <p:spPr>
            <a:xfrm>
              <a:off x="640075" y="4571051"/>
              <a:ext cx="141369" cy="141375"/>
            </a:xfrm>
            <a:custGeom>
              <a:avLst/>
              <a:gdLst/>
              <a:ahLst/>
              <a:cxnLst/>
              <a:rect l="l" t="t" r="r" b="b"/>
              <a:pathLst>
                <a:path w="2235" h="2235" extrusionOk="0">
                  <a:moveTo>
                    <a:pt x="1118" y="0"/>
                  </a:moveTo>
                  <a:cubicBezTo>
                    <a:pt x="502" y="0"/>
                    <a:pt x="1" y="501"/>
                    <a:pt x="1" y="1117"/>
                  </a:cubicBezTo>
                  <a:cubicBezTo>
                    <a:pt x="1" y="1732"/>
                    <a:pt x="502" y="2234"/>
                    <a:pt x="1118" y="2234"/>
                  </a:cubicBezTo>
                  <a:cubicBezTo>
                    <a:pt x="1733" y="2234"/>
                    <a:pt x="2234" y="1732"/>
                    <a:pt x="2234" y="1117"/>
                  </a:cubicBezTo>
                  <a:cubicBezTo>
                    <a:pt x="2234" y="501"/>
                    <a:pt x="1733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39;p51"/>
            <p:cNvSpPr/>
            <p:nvPr/>
          </p:nvSpPr>
          <p:spPr>
            <a:xfrm>
              <a:off x="1055011" y="4579274"/>
              <a:ext cx="56421" cy="120374"/>
            </a:xfrm>
            <a:custGeom>
              <a:avLst/>
              <a:gdLst/>
              <a:ahLst/>
              <a:cxnLst/>
              <a:rect l="l" t="t" r="r" b="b"/>
              <a:pathLst>
                <a:path w="892" h="1903" extrusionOk="0">
                  <a:moveTo>
                    <a:pt x="891" y="1"/>
                  </a:moveTo>
                  <a:lnTo>
                    <a:pt x="0" y="407"/>
                  </a:lnTo>
                  <a:lnTo>
                    <a:pt x="0" y="1903"/>
                  </a:lnTo>
                  <a:lnTo>
                    <a:pt x="758" y="1903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40;p51"/>
            <p:cNvSpPr/>
            <p:nvPr/>
          </p:nvSpPr>
          <p:spPr>
            <a:xfrm>
              <a:off x="736662" y="4253016"/>
              <a:ext cx="25807" cy="226453"/>
            </a:xfrm>
            <a:custGeom>
              <a:avLst/>
              <a:gdLst/>
              <a:ahLst/>
              <a:cxnLst/>
              <a:rect l="l" t="t" r="r" b="b"/>
              <a:pathLst>
                <a:path w="408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407" y="358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41;p51"/>
            <p:cNvSpPr/>
            <p:nvPr/>
          </p:nvSpPr>
          <p:spPr>
            <a:xfrm>
              <a:off x="807062" y="4253016"/>
              <a:ext cx="25807" cy="226453"/>
            </a:xfrm>
            <a:custGeom>
              <a:avLst/>
              <a:gdLst/>
              <a:ahLst/>
              <a:cxnLst/>
              <a:rect l="l" t="t" r="r" b="b"/>
              <a:pathLst>
                <a:path w="408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407" y="358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742;p51"/>
            <p:cNvSpPr/>
            <p:nvPr/>
          </p:nvSpPr>
          <p:spPr>
            <a:xfrm>
              <a:off x="877715" y="4253016"/>
              <a:ext cx="25491" cy="226453"/>
            </a:xfrm>
            <a:custGeom>
              <a:avLst/>
              <a:gdLst/>
              <a:ahLst/>
              <a:cxnLst/>
              <a:rect l="l" t="t" r="r" b="b"/>
              <a:pathLst>
                <a:path w="403" h="3580" extrusionOk="0">
                  <a:moveTo>
                    <a:pt x="0" y="1"/>
                  </a:moveTo>
                  <a:lnTo>
                    <a:pt x="0" y="3580"/>
                  </a:lnTo>
                  <a:lnTo>
                    <a:pt x="403" y="3580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743;p51"/>
            <p:cNvSpPr/>
            <p:nvPr/>
          </p:nvSpPr>
          <p:spPr>
            <a:xfrm>
              <a:off x="948115" y="4253016"/>
              <a:ext cx="25807" cy="226453"/>
            </a:xfrm>
            <a:custGeom>
              <a:avLst/>
              <a:gdLst/>
              <a:ahLst/>
              <a:cxnLst/>
              <a:rect l="l" t="t" r="r" b="b"/>
              <a:pathLst>
                <a:path w="408" h="3580" extrusionOk="0">
                  <a:moveTo>
                    <a:pt x="0" y="1"/>
                  </a:moveTo>
                  <a:lnTo>
                    <a:pt x="0" y="3580"/>
                  </a:lnTo>
                  <a:lnTo>
                    <a:pt x="408" y="358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51"/>
            <p:cNvSpPr/>
            <p:nvPr/>
          </p:nvSpPr>
          <p:spPr>
            <a:xfrm>
              <a:off x="1018514" y="4253016"/>
              <a:ext cx="25807" cy="226453"/>
            </a:xfrm>
            <a:custGeom>
              <a:avLst/>
              <a:gdLst/>
              <a:ahLst/>
              <a:cxnLst/>
              <a:rect l="l" t="t" r="r" b="b"/>
              <a:pathLst>
                <a:path w="408" h="3580" extrusionOk="0">
                  <a:moveTo>
                    <a:pt x="0" y="1"/>
                  </a:moveTo>
                  <a:lnTo>
                    <a:pt x="0" y="3580"/>
                  </a:lnTo>
                  <a:lnTo>
                    <a:pt x="407" y="358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5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598" name="Google Shape;598;p35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5"/>
          <p:cNvSpPr txBox="1">
            <a:spLocks noGrp="1"/>
          </p:cNvSpPr>
          <p:nvPr>
            <p:ph type="ctrTitle" idx="6"/>
          </p:nvPr>
        </p:nvSpPr>
        <p:spPr>
          <a:xfrm>
            <a:off x="1374925" y="416354"/>
            <a:ext cx="6542948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Algerian" panose="04020705040A02060702" pitchFamily="82" charset="0"/>
              </a:rPr>
              <a:t>SUPER MARKET BILLING SYSTEM</a:t>
            </a:r>
            <a:endParaRPr b="0" dirty="0">
              <a:solidFill>
                <a:schemeClr val="lt1"/>
              </a:solidFill>
            </a:endParaRPr>
          </a:p>
        </p:txBody>
      </p:sp>
      <p:grpSp>
        <p:nvGrpSpPr>
          <p:cNvPr id="649" name="Google Shape;649;p35"/>
          <p:cNvGrpSpPr/>
          <p:nvPr/>
        </p:nvGrpSpPr>
        <p:grpSpPr>
          <a:xfrm>
            <a:off x="7447480" y="3635126"/>
            <a:ext cx="1696520" cy="1449376"/>
            <a:chOff x="6293188" y="3468871"/>
            <a:chExt cx="1696520" cy="1449376"/>
          </a:xfrm>
        </p:grpSpPr>
        <p:sp>
          <p:nvSpPr>
            <p:cNvPr id="650" name="Google Shape;650;p35"/>
            <p:cNvSpPr/>
            <p:nvPr/>
          </p:nvSpPr>
          <p:spPr>
            <a:xfrm flipH="1">
              <a:off x="6293188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1" name="Google Shape;651;p35"/>
            <p:cNvGrpSpPr/>
            <p:nvPr/>
          </p:nvGrpSpPr>
          <p:grpSpPr>
            <a:xfrm>
              <a:off x="6964858" y="3468871"/>
              <a:ext cx="776072" cy="1286786"/>
              <a:chOff x="6624299" y="3082240"/>
              <a:chExt cx="1183578" cy="1962461"/>
            </a:xfrm>
          </p:grpSpPr>
          <p:grpSp>
            <p:nvGrpSpPr>
              <p:cNvPr id="652" name="Google Shape;652;p35"/>
              <p:cNvGrpSpPr/>
              <p:nvPr/>
            </p:nvGrpSpPr>
            <p:grpSpPr>
              <a:xfrm>
                <a:off x="6887360" y="3082240"/>
                <a:ext cx="739266" cy="1280073"/>
                <a:chOff x="6887360" y="2941940"/>
                <a:chExt cx="739266" cy="1280073"/>
              </a:xfrm>
            </p:grpSpPr>
            <p:sp>
              <p:nvSpPr>
                <p:cNvPr id="653" name="Google Shape;653;p35"/>
                <p:cNvSpPr/>
                <p:nvPr/>
              </p:nvSpPr>
              <p:spPr>
                <a:xfrm>
                  <a:off x="7242421" y="3003260"/>
                  <a:ext cx="200248" cy="121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2422" extrusionOk="0">
                      <a:moveTo>
                        <a:pt x="115" y="1"/>
                      </a:moveTo>
                      <a:lnTo>
                        <a:pt x="1" y="45"/>
                      </a:lnTo>
                      <a:cubicBezTo>
                        <a:pt x="1796" y="4575"/>
                        <a:pt x="1919" y="12341"/>
                        <a:pt x="1919" y="12421"/>
                      </a:cubicBezTo>
                      <a:lnTo>
                        <a:pt x="2041" y="12417"/>
                      </a:lnTo>
                      <a:cubicBezTo>
                        <a:pt x="2041" y="12341"/>
                        <a:pt x="1919" y="4547"/>
                        <a:pt x="1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5"/>
                <p:cNvSpPr/>
                <p:nvPr/>
              </p:nvSpPr>
              <p:spPr>
                <a:xfrm>
                  <a:off x="7422846" y="3619498"/>
                  <a:ext cx="203780" cy="25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" h="2565" extrusionOk="0">
                      <a:moveTo>
                        <a:pt x="1588" y="0"/>
                      </a:moveTo>
                      <a:cubicBezTo>
                        <a:pt x="1537" y="0"/>
                        <a:pt x="1458" y="28"/>
                        <a:pt x="1347" y="90"/>
                      </a:cubicBezTo>
                      <a:cubicBezTo>
                        <a:pt x="163" y="745"/>
                        <a:pt x="1" y="2565"/>
                        <a:pt x="1" y="2565"/>
                      </a:cubicBezTo>
                      <a:cubicBezTo>
                        <a:pt x="1" y="2565"/>
                        <a:pt x="2076" y="0"/>
                        <a:pt x="15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5"/>
                <p:cNvSpPr/>
                <p:nvPr/>
              </p:nvSpPr>
              <p:spPr>
                <a:xfrm>
                  <a:off x="7397338" y="3419253"/>
                  <a:ext cx="202112" cy="23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353" extrusionOk="0">
                      <a:moveTo>
                        <a:pt x="1678" y="0"/>
                      </a:moveTo>
                      <a:cubicBezTo>
                        <a:pt x="1637" y="0"/>
                        <a:pt x="1566" y="28"/>
                        <a:pt x="1460" y="90"/>
                      </a:cubicBezTo>
                      <a:cubicBezTo>
                        <a:pt x="383" y="722"/>
                        <a:pt x="1" y="2352"/>
                        <a:pt x="1" y="2352"/>
                      </a:cubicBezTo>
                      <a:cubicBezTo>
                        <a:pt x="1" y="2352"/>
                        <a:pt x="2060" y="0"/>
                        <a:pt x="16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5"/>
                <p:cNvSpPr/>
                <p:nvPr/>
              </p:nvSpPr>
              <p:spPr>
                <a:xfrm>
                  <a:off x="7374085" y="3226169"/>
                  <a:ext cx="148150" cy="26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2742" extrusionOk="0">
                      <a:moveTo>
                        <a:pt x="1133" y="0"/>
                      </a:moveTo>
                      <a:cubicBezTo>
                        <a:pt x="1085" y="0"/>
                        <a:pt x="1013" y="40"/>
                        <a:pt x="912" y="129"/>
                      </a:cubicBezTo>
                      <a:cubicBezTo>
                        <a:pt x="1" y="922"/>
                        <a:pt x="4" y="2741"/>
                        <a:pt x="4" y="2741"/>
                      </a:cubicBezTo>
                      <a:cubicBezTo>
                        <a:pt x="327" y="2517"/>
                        <a:pt x="1509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5"/>
                <p:cNvSpPr/>
                <p:nvPr/>
              </p:nvSpPr>
              <p:spPr>
                <a:xfrm>
                  <a:off x="7329151" y="3064972"/>
                  <a:ext cx="123426" cy="2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2218" extrusionOk="0">
                      <a:moveTo>
                        <a:pt x="893" y="1"/>
                      </a:moveTo>
                      <a:cubicBezTo>
                        <a:pt x="869" y="1"/>
                        <a:pt x="840" y="9"/>
                        <a:pt x="805" y="27"/>
                      </a:cubicBezTo>
                      <a:cubicBezTo>
                        <a:pt x="226" y="323"/>
                        <a:pt x="0" y="2217"/>
                        <a:pt x="0" y="2217"/>
                      </a:cubicBezTo>
                      <a:cubicBezTo>
                        <a:pt x="275" y="2077"/>
                        <a:pt x="1257" y="1"/>
                        <a:pt x="8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5"/>
                <p:cNvSpPr/>
                <p:nvPr/>
              </p:nvSpPr>
              <p:spPr>
                <a:xfrm>
                  <a:off x="7279998" y="2941940"/>
                  <a:ext cx="85947" cy="17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1748" extrusionOk="0">
                      <a:moveTo>
                        <a:pt x="705" y="1"/>
                      </a:moveTo>
                      <a:cubicBezTo>
                        <a:pt x="668" y="1"/>
                        <a:pt x="605" y="61"/>
                        <a:pt x="514" y="204"/>
                      </a:cubicBezTo>
                      <a:cubicBezTo>
                        <a:pt x="0" y="993"/>
                        <a:pt x="64" y="1747"/>
                        <a:pt x="64" y="1747"/>
                      </a:cubicBezTo>
                      <a:cubicBezTo>
                        <a:pt x="530" y="1252"/>
                        <a:pt x="876" y="1"/>
                        <a:pt x="7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5"/>
                <p:cNvSpPr/>
                <p:nvPr/>
              </p:nvSpPr>
              <p:spPr>
                <a:xfrm>
                  <a:off x="7090939" y="2952144"/>
                  <a:ext cx="162474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914" extrusionOk="0">
                      <a:moveTo>
                        <a:pt x="669" y="1"/>
                      </a:moveTo>
                      <a:cubicBezTo>
                        <a:pt x="0" y="1"/>
                        <a:pt x="1175" y="886"/>
                        <a:pt x="1655" y="913"/>
                      </a:cubicBezTo>
                      <a:cubicBezTo>
                        <a:pt x="1655" y="913"/>
                        <a:pt x="1410" y="25"/>
                        <a:pt x="692" y="1"/>
                      </a:cubicBezTo>
                      <a:cubicBezTo>
                        <a:pt x="684" y="1"/>
                        <a:pt x="677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5"/>
                <p:cNvSpPr/>
                <p:nvPr/>
              </p:nvSpPr>
              <p:spPr>
                <a:xfrm>
                  <a:off x="7089565" y="3107945"/>
                  <a:ext cx="219576" cy="95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974" extrusionOk="0">
                      <a:moveTo>
                        <a:pt x="803" y="1"/>
                      </a:moveTo>
                      <a:cubicBezTo>
                        <a:pt x="757" y="1"/>
                        <a:pt x="711" y="6"/>
                        <a:pt x="666" y="16"/>
                      </a:cubicBezTo>
                      <a:cubicBezTo>
                        <a:pt x="0" y="168"/>
                        <a:pt x="1380" y="974"/>
                        <a:pt x="2155" y="974"/>
                      </a:cubicBezTo>
                      <a:cubicBezTo>
                        <a:pt x="2183" y="974"/>
                        <a:pt x="2211" y="973"/>
                        <a:pt x="2238" y="970"/>
                      </a:cubicBezTo>
                      <a:cubicBezTo>
                        <a:pt x="2238" y="970"/>
                        <a:pt x="1464" y="1"/>
                        <a:pt x="8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5"/>
                <p:cNvSpPr/>
                <p:nvPr/>
              </p:nvSpPr>
              <p:spPr>
                <a:xfrm>
                  <a:off x="7126945" y="3272674"/>
                  <a:ext cx="220851" cy="117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202" extrusionOk="0">
                      <a:moveTo>
                        <a:pt x="752" y="0"/>
                      </a:moveTo>
                      <a:cubicBezTo>
                        <a:pt x="0" y="0"/>
                        <a:pt x="586" y="698"/>
                        <a:pt x="2251" y="1202"/>
                      </a:cubicBezTo>
                      <a:cubicBezTo>
                        <a:pt x="2251" y="1202"/>
                        <a:pt x="1655" y="38"/>
                        <a:pt x="815" y="2"/>
                      </a:cubicBezTo>
                      <a:cubicBezTo>
                        <a:pt x="793" y="1"/>
                        <a:pt x="772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5"/>
                <p:cNvSpPr/>
                <p:nvPr/>
              </p:nvSpPr>
              <p:spPr>
                <a:xfrm>
                  <a:off x="7090350" y="3435147"/>
                  <a:ext cx="295122" cy="1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" h="1417" extrusionOk="0">
                      <a:moveTo>
                        <a:pt x="1029" y="0"/>
                      </a:moveTo>
                      <a:cubicBezTo>
                        <a:pt x="1004" y="0"/>
                        <a:pt x="979" y="1"/>
                        <a:pt x="955" y="3"/>
                      </a:cubicBezTo>
                      <a:cubicBezTo>
                        <a:pt x="0" y="87"/>
                        <a:pt x="1946" y="1258"/>
                        <a:pt x="3007" y="1416"/>
                      </a:cubicBezTo>
                      <a:cubicBezTo>
                        <a:pt x="3007" y="1416"/>
                        <a:pt x="1969" y="0"/>
                        <a:pt x="10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5"/>
                <p:cNvSpPr/>
                <p:nvPr/>
              </p:nvSpPr>
              <p:spPr>
                <a:xfrm>
                  <a:off x="7139209" y="3640984"/>
                  <a:ext cx="271772" cy="13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1403" extrusionOk="0">
                      <a:moveTo>
                        <a:pt x="720" y="1"/>
                      </a:moveTo>
                      <a:cubicBezTo>
                        <a:pt x="0" y="1"/>
                        <a:pt x="1042" y="1000"/>
                        <a:pt x="2770" y="1402"/>
                      </a:cubicBezTo>
                      <a:cubicBezTo>
                        <a:pt x="2770" y="1402"/>
                        <a:pt x="1790" y="123"/>
                        <a:pt x="843" y="9"/>
                      </a:cubicBezTo>
                      <a:cubicBezTo>
                        <a:pt x="798" y="4"/>
                        <a:pt x="756" y="1"/>
                        <a:pt x="7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5"/>
                <p:cNvSpPr/>
                <p:nvPr/>
              </p:nvSpPr>
              <p:spPr>
                <a:xfrm>
                  <a:off x="6887360" y="3373925"/>
                  <a:ext cx="447393" cy="58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0" h="5964" extrusionOk="0">
                      <a:moveTo>
                        <a:pt x="1" y="773"/>
                      </a:moveTo>
                      <a:lnTo>
                        <a:pt x="1" y="773"/>
                      </a:lnTo>
                      <a:cubicBezTo>
                        <a:pt x="530" y="2738"/>
                        <a:pt x="3446" y="5659"/>
                        <a:pt x="3387" y="5840"/>
                      </a:cubicBezTo>
                      <a:lnTo>
                        <a:pt x="4106" y="5916"/>
                      </a:lnTo>
                      <a:lnTo>
                        <a:pt x="4106" y="5916"/>
                      </a:lnTo>
                      <a:cubicBezTo>
                        <a:pt x="3842" y="5446"/>
                        <a:pt x="1656" y="1625"/>
                        <a:pt x="1" y="773"/>
                      </a:cubicBezTo>
                      <a:close/>
                      <a:moveTo>
                        <a:pt x="4106" y="5916"/>
                      </a:moveTo>
                      <a:cubicBezTo>
                        <a:pt x="4124" y="5947"/>
                        <a:pt x="4133" y="5964"/>
                        <a:pt x="4133" y="5964"/>
                      </a:cubicBezTo>
                      <a:cubicBezTo>
                        <a:pt x="4133" y="5964"/>
                        <a:pt x="4125" y="5947"/>
                        <a:pt x="4109" y="5916"/>
                      </a:cubicBezTo>
                      <a:lnTo>
                        <a:pt x="4109" y="5916"/>
                      </a:lnTo>
                      <a:lnTo>
                        <a:pt x="4106" y="5916"/>
                      </a:lnTo>
                      <a:close/>
                      <a:moveTo>
                        <a:pt x="1461" y="0"/>
                      </a:moveTo>
                      <a:lnTo>
                        <a:pt x="1461" y="0"/>
                      </a:lnTo>
                      <a:cubicBezTo>
                        <a:pt x="1699" y="1151"/>
                        <a:pt x="3857" y="5419"/>
                        <a:pt x="4109" y="5916"/>
                      </a:cubicBezTo>
                      <a:lnTo>
                        <a:pt x="4109" y="5916"/>
                      </a:lnTo>
                      <a:lnTo>
                        <a:pt x="4559" y="5964"/>
                      </a:lnTo>
                      <a:cubicBezTo>
                        <a:pt x="4559" y="5964"/>
                        <a:pt x="3099" y="1228"/>
                        <a:pt x="14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5" name="Google Shape;665;p35"/>
              <p:cNvGrpSpPr/>
              <p:nvPr/>
            </p:nvGrpSpPr>
            <p:grpSpPr>
              <a:xfrm>
                <a:off x="6624299" y="3909024"/>
                <a:ext cx="1183578" cy="1135677"/>
                <a:chOff x="6624299" y="3768724"/>
                <a:chExt cx="1183578" cy="1135677"/>
              </a:xfrm>
            </p:grpSpPr>
            <p:sp>
              <p:nvSpPr>
                <p:cNvPr id="666" name="Google Shape;666;p35"/>
                <p:cNvSpPr/>
                <p:nvPr/>
              </p:nvSpPr>
              <p:spPr>
                <a:xfrm>
                  <a:off x="6624299" y="3768724"/>
                  <a:ext cx="1183578" cy="1135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8" h="16818" extrusionOk="0">
                      <a:moveTo>
                        <a:pt x="6461" y="1"/>
                      </a:moveTo>
                      <a:lnTo>
                        <a:pt x="6181" y="995"/>
                      </a:lnTo>
                      <a:cubicBezTo>
                        <a:pt x="3904" y="1986"/>
                        <a:pt x="379" y="8178"/>
                        <a:pt x="0" y="15230"/>
                      </a:cubicBezTo>
                      <a:cubicBezTo>
                        <a:pt x="2013" y="15905"/>
                        <a:pt x="8158" y="16552"/>
                        <a:pt x="8588" y="16552"/>
                      </a:cubicBezTo>
                      <a:cubicBezTo>
                        <a:pt x="8588" y="16552"/>
                        <a:pt x="9016" y="16817"/>
                        <a:pt x="10035" y="16817"/>
                      </a:cubicBezTo>
                      <a:cubicBezTo>
                        <a:pt x="10544" y="16817"/>
                        <a:pt x="11201" y="16751"/>
                        <a:pt x="12025" y="16552"/>
                      </a:cubicBezTo>
                      <a:cubicBezTo>
                        <a:pt x="16197" y="13758"/>
                        <a:pt x="16927" y="4369"/>
                        <a:pt x="16927" y="4369"/>
                      </a:cubicBezTo>
                      <a:lnTo>
                        <a:pt x="17527" y="3265"/>
                      </a:lnTo>
                      <a:lnTo>
                        <a:pt x="646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5"/>
                <p:cNvSpPr/>
                <p:nvPr/>
              </p:nvSpPr>
              <p:spPr>
                <a:xfrm>
                  <a:off x="7041621" y="3835914"/>
                  <a:ext cx="740344" cy="106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4" h="15818" extrusionOk="0">
                      <a:moveTo>
                        <a:pt x="1" y="0"/>
                      </a:moveTo>
                      <a:lnTo>
                        <a:pt x="2672" y="880"/>
                      </a:lnTo>
                      <a:lnTo>
                        <a:pt x="5352" y="1753"/>
                      </a:lnTo>
                      <a:cubicBezTo>
                        <a:pt x="7079" y="2312"/>
                        <a:pt x="8810" y="2855"/>
                        <a:pt x="10537" y="3403"/>
                      </a:cubicBezTo>
                      <a:lnTo>
                        <a:pt x="10537" y="3403"/>
                      </a:lnTo>
                      <a:cubicBezTo>
                        <a:pt x="9540" y="4087"/>
                        <a:pt x="8613" y="4859"/>
                        <a:pt x="7744" y="5699"/>
                      </a:cubicBezTo>
                      <a:cubicBezTo>
                        <a:pt x="6832" y="6579"/>
                        <a:pt x="5987" y="7538"/>
                        <a:pt x="5277" y="8596"/>
                      </a:cubicBezTo>
                      <a:cubicBezTo>
                        <a:pt x="4922" y="9124"/>
                        <a:pt x="4614" y="9685"/>
                        <a:pt x="4354" y="10265"/>
                      </a:cubicBezTo>
                      <a:cubicBezTo>
                        <a:pt x="4089" y="10845"/>
                        <a:pt x="3876" y="11449"/>
                        <a:pt x="3754" y="12073"/>
                      </a:cubicBezTo>
                      <a:cubicBezTo>
                        <a:pt x="3623" y="12696"/>
                        <a:pt x="3576" y="13335"/>
                        <a:pt x="3623" y="13971"/>
                      </a:cubicBezTo>
                      <a:cubicBezTo>
                        <a:pt x="3679" y="14606"/>
                        <a:pt x="3825" y="15226"/>
                        <a:pt x="4046" y="15818"/>
                      </a:cubicBezTo>
                      <a:cubicBezTo>
                        <a:pt x="3845" y="15218"/>
                        <a:pt x="3714" y="14598"/>
                        <a:pt x="3679" y="13967"/>
                      </a:cubicBezTo>
                      <a:cubicBezTo>
                        <a:pt x="3652" y="13335"/>
                        <a:pt x="3723" y="12708"/>
                        <a:pt x="3856" y="12096"/>
                      </a:cubicBezTo>
                      <a:cubicBezTo>
                        <a:pt x="3987" y="11481"/>
                        <a:pt x="4212" y="10889"/>
                        <a:pt x="4476" y="10321"/>
                      </a:cubicBezTo>
                      <a:cubicBezTo>
                        <a:pt x="4745" y="9752"/>
                        <a:pt x="5060" y="9208"/>
                        <a:pt x="5419" y="8690"/>
                      </a:cubicBezTo>
                      <a:cubicBezTo>
                        <a:pt x="6126" y="7649"/>
                        <a:pt x="6967" y="6701"/>
                        <a:pt x="7874" y="5833"/>
                      </a:cubicBezTo>
                      <a:cubicBezTo>
                        <a:pt x="8332" y="5399"/>
                        <a:pt x="8805" y="4984"/>
                        <a:pt x="9295" y="4586"/>
                      </a:cubicBezTo>
                      <a:cubicBezTo>
                        <a:pt x="9780" y="4188"/>
                        <a:pt x="10282" y="3800"/>
                        <a:pt x="10803" y="3454"/>
                      </a:cubicBezTo>
                      <a:lnTo>
                        <a:pt x="10964" y="3343"/>
                      </a:lnTo>
                      <a:lnTo>
                        <a:pt x="10779" y="3284"/>
                      </a:lnTo>
                      <a:cubicBezTo>
                        <a:pt x="8983" y="2727"/>
                        <a:pt x="7191" y="2163"/>
                        <a:pt x="5396" y="1622"/>
                      </a:cubicBezTo>
                      <a:lnTo>
                        <a:pt x="2700" y="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A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5"/>
                <p:cNvSpPr/>
                <p:nvPr/>
              </p:nvSpPr>
              <p:spPr>
                <a:xfrm>
                  <a:off x="6946271" y="3962191"/>
                  <a:ext cx="539120" cy="246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4" h="3652" extrusionOk="0">
                      <a:moveTo>
                        <a:pt x="722" y="1"/>
                      </a:moveTo>
                      <a:lnTo>
                        <a:pt x="0" y="1287"/>
                      </a:lnTo>
                      <a:lnTo>
                        <a:pt x="6788" y="3651"/>
                      </a:lnTo>
                      <a:lnTo>
                        <a:pt x="7984" y="2176"/>
                      </a:lnTo>
                      <a:lnTo>
                        <a:pt x="7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9" name="Google Shape;669;p35"/>
            <p:cNvGrpSpPr/>
            <p:nvPr/>
          </p:nvGrpSpPr>
          <p:grpSpPr>
            <a:xfrm>
              <a:off x="6509570" y="4107975"/>
              <a:ext cx="1263757" cy="697829"/>
              <a:chOff x="6523650" y="4107975"/>
              <a:chExt cx="1263757" cy="697829"/>
            </a:xfrm>
          </p:grpSpPr>
          <p:sp>
            <p:nvSpPr>
              <p:cNvPr id="670" name="Google Shape;670;p35"/>
              <p:cNvSpPr/>
              <p:nvPr/>
            </p:nvSpPr>
            <p:spPr>
              <a:xfrm>
                <a:off x="6533505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090311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6542875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523650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542875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25520" y="1860143"/>
            <a:ext cx="808412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Fragmented Processes:</a:t>
            </a:r>
            <a:r>
              <a:rPr lang="en-US" dirty="0"/>
              <a:t> Many systems use separate modules for user management and billing, leading to disjointed workflows.</a:t>
            </a:r>
          </a:p>
          <a:p>
            <a:pPr lvl="0"/>
            <a:endParaRPr lang="en-IN" dirty="0"/>
          </a:p>
          <a:p>
            <a:pPr lvl="0"/>
            <a:r>
              <a:rPr lang="en-US" b="1" dirty="0"/>
              <a:t>Manual Data Handling:</a:t>
            </a:r>
            <a:r>
              <a:rPr lang="en-US" dirty="0"/>
              <a:t> Reliance on manual entry increases the likelihood of human error and slows down the overall process.</a:t>
            </a:r>
          </a:p>
          <a:p>
            <a:pPr lvl="0"/>
            <a:endParaRPr lang="en-IN" dirty="0"/>
          </a:p>
          <a:p>
            <a:pPr lvl="0"/>
            <a:r>
              <a:rPr lang="en-US" b="1" dirty="0"/>
              <a:t>Limited User Interface:</a:t>
            </a:r>
            <a:r>
              <a:rPr lang="en-US" dirty="0"/>
              <a:t> Older systems frequently employ static, non-interactive interfaces that do not cater to the needs of modern users.</a:t>
            </a:r>
          </a:p>
          <a:p>
            <a:pPr lvl="0"/>
            <a:endParaRPr lang="en-IN" dirty="0"/>
          </a:p>
          <a:p>
            <a:r>
              <a:rPr lang="en-US" dirty="0"/>
              <a:t>The existing approaches, therefore, lack a unified framework that combines secure authentication with efficient billing, a gap that the current project seeks to fill.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02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41"/>
          <p:cNvGrpSpPr/>
          <p:nvPr/>
        </p:nvGrpSpPr>
        <p:grpSpPr>
          <a:xfrm>
            <a:off x="1952867" y="1770196"/>
            <a:ext cx="6822775" cy="2991600"/>
            <a:chOff x="2001575" y="1865051"/>
            <a:chExt cx="6822775" cy="2991600"/>
          </a:xfrm>
        </p:grpSpPr>
        <p:sp>
          <p:nvSpPr>
            <p:cNvPr id="1003" name="Google Shape;1003;p41"/>
            <p:cNvSpPr/>
            <p:nvPr/>
          </p:nvSpPr>
          <p:spPr>
            <a:xfrm>
              <a:off x="2455650" y="1865051"/>
              <a:ext cx="6368700" cy="299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 rot="-5400000">
              <a:off x="1976825" y="188980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7" name="Google Shape;1007;p41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Algerian" panose="04020705040A02060702" pitchFamily="82" charset="0"/>
              </a:rPr>
              <a:t>SUPER MARKET BILLING SYSTEM</a:t>
            </a:r>
            <a:endParaRPr b="0" dirty="0"/>
          </a:p>
        </p:txBody>
      </p:sp>
      <p:grpSp>
        <p:nvGrpSpPr>
          <p:cNvPr id="1019" name="Google Shape;1019;p41"/>
          <p:cNvGrpSpPr/>
          <p:nvPr/>
        </p:nvGrpSpPr>
        <p:grpSpPr>
          <a:xfrm>
            <a:off x="166463" y="1837275"/>
            <a:ext cx="1826182" cy="3019429"/>
            <a:chOff x="6589688" y="2066700"/>
            <a:chExt cx="1826182" cy="3019429"/>
          </a:xfrm>
        </p:grpSpPr>
        <p:sp>
          <p:nvSpPr>
            <p:cNvPr id="1020" name="Google Shape;1020;p41"/>
            <p:cNvSpPr/>
            <p:nvPr/>
          </p:nvSpPr>
          <p:spPr>
            <a:xfrm>
              <a:off x="6589688" y="4822085"/>
              <a:ext cx="1682084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chemeClr val="lt1">
                <a:alpha val="1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7811880" y="4006533"/>
              <a:ext cx="290752" cy="254623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7494586" y="3872342"/>
              <a:ext cx="364075" cy="454069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8082026" y="3749005"/>
              <a:ext cx="216364" cy="497162"/>
            </a:xfrm>
            <a:custGeom>
              <a:avLst/>
              <a:gdLst/>
              <a:ahLst/>
              <a:cxnLst/>
              <a:rect l="l" t="t" r="r" b="b"/>
              <a:pathLst>
                <a:path w="5282" h="12137" extrusionOk="0">
                  <a:moveTo>
                    <a:pt x="3530" y="0"/>
                  </a:moveTo>
                  <a:cubicBezTo>
                    <a:pt x="3262" y="0"/>
                    <a:pt x="2975" y="216"/>
                    <a:pt x="2699" y="604"/>
                  </a:cubicBezTo>
                  <a:cubicBezTo>
                    <a:pt x="1393" y="2451"/>
                    <a:pt x="0" y="12136"/>
                    <a:pt x="0" y="12136"/>
                  </a:cubicBezTo>
                  <a:lnTo>
                    <a:pt x="4187" y="11489"/>
                  </a:lnTo>
                  <a:cubicBezTo>
                    <a:pt x="5282" y="3052"/>
                    <a:pt x="4537" y="0"/>
                    <a:pt x="3530" y="0"/>
                  </a:cubicBezTo>
                  <a:close/>
                </a:path>
              </a:pathLst>
            </a:custGeom>
            <a:solidFill>
              <a:srgbClr val="DC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8166244" y="3863453"/>
              <a:ext cx="88807" cy="29698"/>
            </a:xfrm>
            <a:custGeom>
              <a:avLst/>
              <a:gdLst/>
              <a:ahLst/>
              <a:cxnLst/>
              <a:rect l="l" t="t" r="r" b="b"/>
              <a:pathLst>
                <a:path w="2168" h="725" extrusionOk="0">
                  <a:moveTo>
                    <a:pt x="1073" y="1"/>
                  </a:moveTo>
                  <a:cubicBezTo>
                    <a:pt x="418" y="1"/>
                    <a:pt x="0" y="546"/>
                    <a:pt x="0" y="546"/>
                  </a:cubicBezTo>
                  <a:cubicBezTo>
                    <a:pt x="0" y="546"/>
                    <a:pt x="362" y="724"/>
                    <a:pt x="969" y="724"/>
                  </a:cubicBezTo>
                  <a:cubicBezTo>
                    <a:pt x="1302" y="724"/>
                    <a:pt x="1707" y="671"/>
                    <a:pt x="2167" y="506"/>
                  </a:cubicBezTo>
                  <a:cubicBezTo>
                    <a:pt x="1761" y="128"/>
                    <a:pt x="1389" y="1"/>
                    <a:pt x="1073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8144903" y="3974173"/>
              <a:ext cx="100604" cy="33548"/>
            </a:xfrm>
            <a:custGeom>
              <a:avLst/>
              <a:gdLst/>
              <a:ahLst/>
              <a:cxnLst/>
              <a:rect l="l" t="t" r="r" b="b"/>
              <a:pathLst>
                <a:path w="2456" h="819" extrusionOk="0">
                  <a:moveTo>
                    <a:pt x="1213" y="0"/>
                  </a:moveTo>
                  <a:cubicBezTo>
                    <a:pt x="472" y="0"/>
                    <a:pt x="0" y="617"/>
                    <a:pt x="0" y="617"/>
                  </a:cubicBezTo>
                  <a:cubicBezTo>
                    <a:pt x="0" y="617"/>
                    <a:pt x="411" y="819"/>
                    <a:pt x="1100" y="819"/>
                  </a:cubicBezTo>
                  <a:cubicBezTo>
                    <a:pt x="1476" y="819"/>
                    <a:pt x="1935" y="759"/>
                    <a:pt x="2455" y="574"/>
                  </a:cubicBezTo>
                  <a:cubicBezTo>
                    <a:pt x="1993" y="145"/>
                    <a:pt x="1572" y="0"/>
                    <a:pt x="121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8122578" y="4078380"/>
              <a:ext cx="122437" cy="40799"/>
            </a:xfrm>
            <a:custGeom>
              <a:avLst/>
              <a:gdLst/>
              <a:ahLst/>
              <a:cxnLst/>
              <a:rect l="l" t="t" r="r" b="b"/>
              <a:pathLst>
                <a:path w="2989" h="996" extrusionOk="0">
                  <a:moveTo>
                    <a:pt x="1477" y="0"/>
                  </a:moveTo>
                  <a:cubicBezTo>
                    <a:pt x="576" y="0"/>
                    <a:pt x="1" y="749"/>
                    <a:pt x="1" y="749"/>
                  </a:cubicBezTo>
                  <a:cubicBezTo>
                    <a:pt x="1" y="749"/>
                    <a:pt x="501" y="996"/>
                    <a:pt x="1342" y="996"/>
                  </a:cubicBezTo>
                  <a:cubicBezTo>
                    <a:pt x="1799" y="996"/>
                    <a:pt x="2356" y="923"/>
                    <a:pt x="2988" y="698"/>
                  </a:cubicBezTo>
                  <a:cubicBezTo>
                    <a:pt x="2427" y="176"/>
                    <a:pt x="1914" y="0"/>
                    <a:pt x="1477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7815280" y="3035326"/>
              <a:ext cx="345519" cy="1007063"/>
            </a:xfrm>
            <a:custGeom>
              <a:avLst/>
              <a:gdLst/>
              <a:ahLst/>
              <a:cxnLst/>
              <a:rect l="l" t="t" r="r" b="b"/>
              <a:pathLst>
                <a:path w="8435" h="24585" extrusionOk="0">
                  <a:moveTo>
                    <a:pt x="0" y="0"/>
                  </a:moveTo>
                  <a:lnTo>
                    <a:pt x="1370" y="10628"/>
                  </a:lnTo>
                  <a:lnTo>
                    <a:pt x="4579" y="20743"/>
                  </a:lnTo>
                  <a:cubicBezTo>
                    <a:pt x="3801" y="21066"/>
                    <a:pt x="3936" y="22645"/>
                    <a:pt x="3936" y="22645"/>
                  </a:cubicBezTo>
                  <a:cubicBezTo>
                    <a:pt x="3936" y="22645"/>
                    <a:pt x="3320" y="23126"/>
                    <a:pt x="3616" y="23876"/>
                  </a:cubicBezTo>
                  <a:cubicBezTo>
                    <a:pt x="3796" y="24333"/>
                    <a:pt x="4045" y="24422"/>
                    <a:pt x="4213" y="24422"/>
                  </a:cubicBezTo>
                  <a:cubicBezTo>
                    <a:pt x="4320" y="24422"/>
                    <a:pt x="4393" y="24386"/>
                    <a:pt x="4393" y="24386"/>
                  </a:cubicBezTo>
                  <a:cubicBezTo>
                    <a:pt x="4393" y="24386"/>
                    <a:pt x="4638" y="24577"/>
                    <a:pt x="4885" y="24577"/>
                  </a:cubicBezTo>
                  <a:cubicBezTo>
                    <a:pt x="5030" y="24577"/>
                    <a:pt x="5176" y="24511"/>
                    <a:pt x="5273" y="24302"/>
                  </a:cubicBezTo>
                  <a:cubicBezTo>
                    <a:pt x="5421" y="24451"/>
                    <a:pt x="5609" y="24585"/>
                    <a:pt x="5800" y="24585"/>
                  </a:cubicBezTo>
                  <a:cubicBezTo>
                    <a:pt x="5991" y="24585"/>
                    <a:pt x="6185" y="24451"/>
                    <a:pt x="6346" y="24062"/>
                  </a:cubicBezTo>
                  <a:cubicBezTo>
                    <a:pt x="6443" y="24098"/>
                    <a:pt x="6528" y="24115"/>
                    <a:pt x="6604" y="24115"/>
                  </a:cubicBezTo>
                  <a:cubicBezTo>
                    <a:pt x="7307" y="24115"/>
                    <a:pt x="7175" y="22696"/>
                    <a:pt x="7175" y="22696"/>
                  </a:cubicBezTo>
                  <a:cubicBezTo>
                    <a:pt x="7175" y="22696"/>
                    <a:pt x="8435" y="22242"/>
                    <a:pt x="7953" y="21572"/>
                  </a:cubicBezTo>
                  <a:cubicBezTo>
                    <a:pt x="7468" y="20905"/>
                    <a:pt x="5692" y="20707"/>
                    <a:pt x="5692" y="20707"/>
                  </a:cubicBezTo>
                  <a:lnTo>
                    <a:pt x="4007" y="10115"/>
                  </a:lnTo>
                  <a:lnTo>
                    <a:pt x="2779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8044545" y="3924650"/>
              <a:ext cx="64680" cy="46861"/>
            </a:xfrm>
            <a:custGeom>
              <a:avLst/>
              <a:gdLst/>
              <a:ahLst/>
              <a:cxnLst/>
              <a:rect l="l" t="t" r="r" b="b"/>
              <a:pathLst>
                <a:path w="1579" h="1144" extrusionOk="0">
                  <a:moveTo>
                    <a:pt x="1134" y="0"/>
                  </a:moveTo>
                  <a:cubicBezTo>
                    <a:pt x="1093" y="0"/>
                    <a:pt x="1051" y="2"/>
                    <a:pt x="1010" y="7"/>
                  </a:cubicBezTo>
                  <a:cubicBezTo>
                    <a:pt x="876" y="23"/>
                    <a:pt x="738" y="54"/>
                    <a:pt x="607" y="105"/>
                  </a:cubicBezTo>
                  <a:cubicBezTo>
                    <a:pt x="478" y="156"/>
                    <a:pt x="355" y="227"/>
                    <a:pt x="241" y="318"/>
                  </a:cubicBezTo>
                  <a:cubicBezTo>
                    <a:pt x="186" y="366"/>
                    <a:pt x="138" y="421"/>
                    <a:pt x="91" y="476"/>
                  </a:cubicBezTo>
                  <a:cubicBezTo>
                    <a:pt x="44" y="539"/>
                    <a:pt x="0" y="634"/>
                    <a:pt x="20" y="733"/>
                  </a:cubicBezTo>
                  <a:cubicBezTo>
                    <a:pt x="39" y="832"/>
                    <a:pt x="106" y="894"/>
                    <a:pt x="170" y="941"/>
                  </a:cubicBezTo>
                  <a:cubicBezTo>
                    <a:pt x="233" y="989"/>
                    <a:pt x="299" y="1021"/>
                    <a:pt x="367" y="1048"/>
                  </a:cubicBezTo>
                  <a:cubicBezTo>
                    <a:pt x="501" y="1096"/>
                    <a:pt x="639" y="1127"/>
                    <a:pt x="778" y="1136"/>
                  </a:cubicBezTo>
                  <a:cubicBezTo>
                    <a:pt x="835" y="1141"/>
                    <a:pt x="894" y="1144"/>
                    <a:pt x="953" y="1144"/>
                  </a:cubicBezTo>
                  <a:cubicBezTo>
                    <a:pt x="1173" y="1144"/>
                    <a:pt x="1395" y="1104"/>
                    <a:pt x="1578" y="985"/>
                  </a:cubicBezTo>
                  <a:lnTo>
                    <a:pt x="1578" y="985"/>
                  </a:lnTo>
                  <a:cubicBezTo>
                    <a:pt x="1460" y="1025"/>
                    <a:pt x="1342" y="1041"/>
                    <a:pt x="1222" y="1041"/>
                  </a:cubicBezTo>
                  <a:cubicBezTo>
                    <a:pt x="1209" y="1041"/>
                    <a:pt x="1197" y="1041"/>
                    <a:pt x="1184" y="1041"/>
                  </a:cubicBezTo>
                  <a:cubicBezTo>
                    <a:pt x="1053" y="1041"/>
                    <a:pt x="924" y="1025"/>
                    <a:pt x="797" y="1005"/>
                  </a:cubicBezTo>
                  <a:cubicBezTo>
                    <a:pt x="667" y="977"/>
                    <a:pt x="541" y="946"/>
                    <a:pt x="426" y="894"/>
                  </a:cubicBezTo>
                  <a:cubicBezTo>
                    <a:pt x="316" y="851"/>
                    <a:pt x="201" y="772"/>
                    <a:pt x="190" y="697"/>
                  </a:cubicBezTo>
                  <a:cubicBezTo>
                    <a:pt x="181" y="666"/>
                    <a:pt x="190" y="622"/>
                    <a:pt x="225" y="579"/>
                  </a:cubicBezTo>
                  <a:cubicBezTo>
                    <a:pt x="261" y="528"/>
                    <a:pt x="304" y="484"/>
                    <a:pt x="347" y="440"/>
                  </a:cubicBezTo>
                  <a:cubicBezTo>
                    <a:pt x="438" y="358"/>
                    <a:pt x="549" y="287"/>
                    <a:pt x="663" y="227"/>
                  </a:cubicBezTo>
                  <a:cubicBezTo>
                    <a:pt x="778" y="172"/>
                    <a:pt x="900" y="121"/>
                    <a:pt x="1026" y="89"/>
                  </a:cubicBezTo>
                  <a:cubicBezTo>
                    <a:pt x="1113" y="65"/>
                    <a:pt x="1203" y="40"/>
                    <a:pt x="1294" y="40"/>
                  </a:cubicBezTo>
                  <a:cubicBezTo>
                    <a:pt x="1335" y="40"/>
                    <a:pt x="1376" y="45"/>
                    <a:pt x="1417" y="58"/>
                  </a:cubicBezTo>
                  <a:cubicBezTo>
                    <a:pt x="1361" y="14"/>
                    <a:pt x="1286" y="7"/>
                    <a:pt x="1219" y="3"/>
                  </a:cubicBezTo>
                  <a:cubicBezTo>
                    <a:pt x="1191" y="1"/>
                    <a:pt x="1163" y="0"/>
                    <a:pt x="113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7473409" y="2137318"/>
              <a:ext cx="421135" cy="679404"/>
            </a:xfrm>
            <a:custGeom>
              <a:avLst/>
              <a:gdLst/>
              <a:ahLst/>
              <a:cxnLst/>
              <a:rect l="l" t="t" r="r" b="b"/>
              <a:pathLst>
                <a:path w="10281" h="16586" extrusionOk="0">
                  <a:moveTo>
                    <a:pt x="3461" y="0"/>
                  </a:moveTo>
                  <a:lnTo>
                    <a:pt x="3559" y="3363"/>
                  </a:lnTo>
                  <a:lnTo>
                    <a:pt x="3757" y="13477"/>
                  </a:lnTo>
                  <a:lnTo>
                    <a:pt x="0" y="14729"/>
                  </a:lnTo>
                  <a:cubicBezTo>
                    <a:pt x="1942" y="16128"/>
                    <a:pt x="3490" y="16585"/>
                    <a:pt x="4685" y="16585"/>
                  </a:cubicBezTo>
                  <a:cubicBezTo>
                    <a:pt x="6890" y="16585"/>
                    <a:pt x="7890" y="15026"/>
                    <a:pt x="7940" y="14953"/>
                  </a:cubicBezTo>
                  <a:lnTo>
                    <a:pt x="7940" y="14953"/>
                  </a:lnTo>
                  <a:lnTo>
                    <a:pt x="7940" y="14953"/>
                  </a:lnTo>
                  <a:cubicBezTo>
                    <a:pt x="7941" y="14951"/>
                    <a:pt x="7942" y="14950"/>
                    <a:pt x="7941" y="14950"/>
                  </a:cubicBezTo>
                  <a:lnTo>
                    <a:pt x="7941" y="14950"/>
                  </a:lnTo>
                  <a:cubicBezTo>
                    <a:pt x="7941" y="14950"/>
                    <a:pt x="7941" y="14951"/>
                    <a:pt x="7940" y="14953"/>
                  </a:cubicBezTo>
                  <a:lnTo>
                    <a:pt x="7940" y="14953"/>
                  </a:lnTo>
                  <a:lnTo>
                    <a:pt x="5505" y="13655"/>
                  </a:lnTo>
                  <a:lnTo>
                    <a:pt x="4811" y="8801"/>
                  </a:lnTo>
                  <a:lnTo>
                    <a:pt x="8501" y="9922"/>
                  </a:lnTo>
                  <a:cubicBezTo>
                    <a:pt x="10280" y="7384"/>
                    <a:pt x="9559" y="332"/>
                    <a:pt x="9559" y="332"/>
                  </a:cubicBezTo>
                  <a:cubicBezTo>
                    <a:pt x="8304" y="35"/>
                    <a:pt x="3461" y="0"/>
                    <a:pt x="3461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7621774" y="2339424"/>
              <a:ext cx="241433" cy="204321"/>
            </a:xfrm>
            <a:custGeom>
              <a:avLst/>
              <a:gdLst/>
              <a:ahLst/>
              <a:cxnLst/>
              <a:rect l="l" t="t" r="r" b="b"/>
              <a:pathLst>
                <a:path w="5894" h="4988" extrusionOk="0">
                  <a:moveTo>
                    <a:pt x="3300" y="0"/>
                  </a:moveTo>
                  <a:cubicBezTo>
                    <a:pt x="1683" y="0"/>
                    <a:pt x="502" y="1076"/>
                    <a:pt x="1" y="1633"/>
                  </a:cubicBezTo>
                  <a:lnTo>
                    <a:pt x="36" y="3504"/>
                  </a:lnTo>
                  <a:lnTo>
                    <a:pt x="1189" y="3867"/>
                  </a:lnTo>
                  <a:lnTo>
                    <a:pt x="4879" y="4988"/>
                  </a:lnTo>
                  <a:cubicBezTo>
                    <a:pt x="5416" y="4226"/>
                    <a:pt x="5724" y="3057"/>
                    <a:pt x="5893" y="1795"/>
                  </a:cubicBezTo>
                  <a:cubicBezTo>
                    <a:pt x="5487" y="978"/>
                    <a:pt x="4764" y="86"/>
                    <a:pt x="3533" y="8"/>
                  </a:cubicBezTo>
                  <a:cubicBezTo>
                    <a:pt x="3454" y="3"/>
                    <a:pt x="3376" y="0"/>
                    <a:pt x="3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7585400" y="2066700"/>
              <a:ext cx="369932" cy="285017"/>
            </a:xfrm>
            <a:custGeom>
              <a:avLst/>
              <a:gdLst/>
              <a:ahLst/>
              <a:cxnLst/>
              <a:rect l="l" t="t" r="r" b="b"/>
              <a:pathLst>
                <a:path w="9031" h="6958" extrusionOk="0">
                  <a:moveTo>
                    <a:pt x="3489" y="0"/>
                  </a:moveTo>
                  <a:cubicBezTo>
                    <a:pt x="2900" y="0"/>
                    <a:pt x="0" y="1890"/>
                    <a:pt x="0" y="1890"/>
                  </a:cubicBezTo>
                  <a:lnTo>
                    <a:pt x="498" y="6957"/>
                  </a:lnTo>
                  <a:lnTo>
                    <a:pt x="1220" y="6176"/>
                  </a:lnTo>
                  <a:lnTo>
                    <a:pt x="1023" y="1925"/>
                  </a:lnTo>
                  <a:lnTo>
                    <a:pt x="1023" y="1925"/>
                  </a:lnTo>
                  <a:cubicBezTo>
                    <a:pt x="1024" y="1925"/>
                    <a:pt x="5301" y="1989"/>
                    <a:pt x="6971" y="2186"/>
                  </a:cubicBezTo>
                  <a:cubicBezTo>
                    <a:pt x="7658" y="2267"/>
                    <a:pt x="8236" y="2327"/>
                    <a:pt x="8564" y="2327"/>
                  </a:cubicBezTo>
                  <a:cubicBezTo>
                    <a:pt x="9030" y="2327"/>
                    <a:pt x="8992" y="2206"/>
                    <a:pt x="8044" y="1859"/>
                  </a:cubicBezTo>
                  <a:cubicBezTo>
                    <a:pt x="6581" y="1323"/>
                    <a:pt x="6118" y="1298"/>
                    <a:pt x="6043" y="1298"/>
                  </a:cubicBezTo>
                  <a:cubicBezTo>
                    <a:pt x="6035" y="1298"/>
                    <a:pt x="6031" y="1298"/>
                    <a:pt x="6031" y="1298"/>
                  </a:cubicBezTo>
                  <a:cubicBezTo>
                    <a:pt x="6031" y="1298"/>
                    <a:pt x="7649" y="1101"/>
                    <a:pt x="5376" y="706"/>
                  </a:cubicBezTo>
                  <a:cubicBezTo>
                    <a:pt x="4990" y="651"/>
                    <a:pt x="4620" y="632"/>
                    <a:pt x="4297" y="632"/>
                  </a:cubicBezTo>
                  <a:cubicBezTo>
                    <a:pt x="3652" y="632"/>
                    <a:pt x="3197" y="706"/>
                    <a:pt x="3197" y="706"/>
                  </a:cubicBezTo>
                  <a:cubicBezTo>
                    <a:pt x="3197" y="706"/>
                    <a:pt x="3592" y="608"/>
                    <a:pt x="3592" y="78"/>
                  </a:cubicBezTo>
                  <a:cubicBezTo>
                    <a:pt x="3592" y="25"/>
                    <a:pt x="3555" y="0"/>
                    <a:pt x="3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7537105" y="2278719"/>
              <a:ext cx="111213" cy="102324"/>
            </a:xfrm>
            <a:custGeom>
              <a:avLst/>
              <a:gdLst/>
              <a:ahLst/>
              <a:cxnLst/>
              <a:rect l="l" t="t" r="r" b="b"/>
              <a:pathLst>
                <a:path w="2715" h="2498" extrusionOk="0">
                  <a:moveTo>
                    <a:pt x="1550" y="1"/>
                  </a:moveTo>
                  <a:cubicBezTo>
                    <a:pt x="1327" y="1"/>
                    <a:pt x="1076" y="95"/>
                    <a:pt x="809" y="353"/>
                  </a:cubicBezTo>
                  <a:cubicBezTo>
                    <a:pt x="0" y="1135"/>
                    <a:pt x="1394" y="2497"/>
                    <a:pt x="2276" y="2497"/>
                  </a:cubicBezTo>
                  <a:cubicBezTo>
                    <a:pt x="2449" y="2497"/>
                    <a:pt x="2602" y="2445"/>
                    <a:pt x="2715" y="2326"/>
                  </a:cubicBezTo>
                  <a:lnTo>
                    <a:pt x="2529" y="736"/>
                  </a:lnTo>
                  <a:cubicBezTo>
                    <a:pt x="2529" y="658"/>
                    <a:pt x="2136" y="1"/>
                    <a:pt x="155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7102701" y="3488447"/>
              <a:ext cx="768702" cy="1254640"/>
            </a:xfrm>
            <a:custGeom>
              <a:avLst/>
              <a:gdLst/>
              <a:ahLst/>
              <a:cxnLst/>
              <a:rect l="l" t="t" r="r" b="b"/>
              <a:pathLst>
                <a:path w="18766" h="30629" extrusionOk="0">
                  <a:moveTo>
                    <a:pt x="18766" y="0"/>
                  </a:moveTo>
                  <a:lnTo>
                    <a:pt x="8864" y="474"/>
                  </a:lnTo>
                  <a:lnTo>
                    <a:pt x="1" y="29989"/>
                  </a:lnTo>
                  <a:lnTo>
                    <a:pt x="1034" y="30628"/>
                  </a:lnTo>
                  <a:lnTo>
                    <a:pt x="12405" y="3244"/>
                  </a:lnTo>
                  <a:lnTo>
                    <a:pt x="15119" y="2849"/>
                  </a:lnTo>
                  <a:lnTo>
                    <a:pt x="15119" y="2849"/>
                  </a:lnTo>
                  <a:lnTo>
                    <a:pt x="9405" y="29938"/>
                  </a:lnTo>
                  <a:lnTo>
                    <a:pt x="9405" y="29938"/>
                  </a:lnTo>
                  <a:lnTo>
                    <a:pt x="11032" y="29003"/>
                  </a:lnTo>
                  <a:lnTo>
                    <a:pt x="18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7274046" y="2735936"/>
              <a:ext cx="673546" cy="818595"/>
            </a:xfrm>
            <a:custGeom>
              <a:avLst/>
              <a:gdLst/>
              <a:ahLst/>
              <a:cxnLst/>
              <a:rect l="l" t="t" r="r" b="b"/>
              <a:pathLst>
                <a:path w="16443" h="19984" extrusionOk="0">
                  <a:moveTo>
                    <a:pt x="5218" y="0"/>
                  </a:moveTo>
                  <a:cubicBezTo>
                    <a:pt x="4397" y="225"/>
                    <a:pt x="2720" y="841"/>
                    <a:pt x="2720" y="841"/>
                  </a:cubicBezTo>
                  <a:lnTo>
                    <a:pt x="1" y="8485"/>
                  </a:lnTo>
                  <a:cubicBezTo>
                    <a:pt x="1" y="8485"/>
                    <a:pt x="893" y="8236"/>
                    <a:pt x="1880" y="8236"/>
                  </a:cubicBezTo>
                  <a:cubicBezTo>
                    <a:pt x="2374" y="8236"/>
                    <a:pt x="2891" y="8298"/>
                    <a:pt x="3332" y="8485"/>
                  </a:cubicBezTo>
                  <a:cubicBezTo>
                    <a:pt x="3332" y="8485"/>
                    <a:pt x="2949" y="18075"/>
                    <a:pt x="2977" y="18845"/>
                  </a:cubicBezTo>
                  <a:cubicBezTo>
                    <a:pt x="4402" y="19643"/>
                    <a:pt x="6463" y="19984"/>
                    <a:pt x="8512" y="19984"/>
                  </a:cubicBezTo>
                  <a:cubicBezTo>
                    <a:pt x="11172" y="19984"/>
                    <a:pt x="13811" y="19410"/>
                    <a:pt x="15018" y="18521"/>
                  </a:cubicBezTo>
                  <a:cubicBezTo>
                    <a:pt x="14433" y="13107"/>
                    <a:pt x="13621" y="8280"/>
                    <a:pt x="13621" y="8280"/>
                  </a:cubicBezTo>
                  <a:cubicBezTo>
                    <a:pt x="13621" y="8280"/>
                    <a:pt x="15858" y="8051"/>
                    <a:pt x="16442" y="7215"/>
                  </a:cubicBezTo>
                  <a:lnTo>
                    <a:pt x="15069" y="1472"/>
                  </a:lnTo>
                  <a:lnTo>
                    <a:pt x="12314" y="40"/>
                  </a:lnTo>
                  <a:cubicBezTo>
                    <a:pt x="12314" y="40"/>
                    <a:pt x="11676" y="1637"/>
                    <a:pt x="9592" y="1637"/>
                  </a:cubicBezTo>
                  <a:cubicBezTo>
                    <a:pt x="8539" y="1637"/>
                    <a:pt x="7116" y="1229"/>
                    <a:pt x="5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7828551" y="2880122"/>
              <a:ext cx="24782" cy="166513"/>
            </a:xfrm>
            <a:custGeom>
              <a:avLst/>
              <a:gdLst/>
              <a:ahLst/>
              <a:cxnLst/>
              <a:rect l="l" t="t" r="r" b="b"/>
              <a:pathLst>
                <a:path w="605" h="4065" extrusionOk="0">
                  <a:moveTo>
                    <a:pt x="0" y="1"/>
                  </a:moveTo>
                  <a:cubicBezTo>
                    <a:pt x="32" y="687"/>
                    <a:pt x="115" y="1365"/>
                    <a:pt x="213" y="2045"/>
                  </a:cubicBezTo>
                  <a:cubicBezTo>
                    <a:pt x="316" y="2724"/>
                    <a:pt x="434" y="3398"/>
                    <a:pt x="605" y="4065"/>
                  </a:cubicBezTo>
                  <a:cubicBezTo>
                    <a:pt x="572" y="3378"/>
                    <a:pt x="490" y="2696"/>
                    <a:pt x="392" y="2021"/>
                  </a:cubicBezTo>
                  <a:cubicBezTo>
                    <a:pt x="288" y="1342"/>
                    <a:pt x="174" y="667"/>
                    <a:pt x="0" y="1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6802653" y="4652994"/>
              <a:ext cx="393854" cy="338227"/>
            </a:xfrm>
            <a:custGeom>
              <a:avLst/>
              <a:gdLst/>
              <a:ahLst/>
              <a:cxnLst/>
              <a:rect l="l" t="t" r="r" b="b"/>
              <a:pathLst>
                <a:path w="9615" h="8257" extrusionOk="0">
                  <a:moveTo>
                    <a:pt x="6461" y="1"/>
                  </a:moveTo>
                  <a:lnTo>
                    <a:pt x="6461" y="1"/>
                  </a:lnTo>
                  <a:cubicBezTo>
                    <a:pt x="6694" y="1477"/>
                    <a:pt x="6991" y="2743"/>
                    <a:pt x="6991" y="2743"/>
                  </a:cubicBezTo>
                  <a:cubicBezTo>
                    <a:pt x="6991" y="2743"/>
                    <a:pt x="6689" y="2463"/>
                    <a:pt x="6561" y="2463"/>
                  </a:cubicBezTo>
                  <a:cubicBezTo>
                    <a:pt x="6478" y="2463"/>
                    <a:pt x="6468" y="2583"/>
                    <a:pt x="6667" y="2980"/>
                  </a:cubicBezTo>
                  <a:cubicBezTo>
                    <a:pt x="5810" y="3805"/>
                    <a:pt x="443" y="7491"/>
                    <a:pt x="1" y="8256"/>
                  </a:cubicBezTo>
                  <a:cubicBezTo>
                    <a:pt x="2124" y="8170"/>
                    <a:pt x="8643" y="5261"/>
                    <a:pt x="8643" y="5261"/>
                  </a:cubicBezTo>
                  <a:lnTo>
                    <a:pt x="8257" y="3864"/>
                  </a:lnTo>
                  <a:lnTo>
                    <a:pt x="9614" y="1828"/>
                  </a:lnTo>
                  <a:cubicBezTo>
                    <a:pt x="9614" y="1828"/>
                    <a:pt x="7583" y="533"/>
                    <a:pt x="6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7452518" y="4648939"/>
              <a:ext cx="380624" cy="265601"/>
            </a:xfrm>
            <a:custGeom>
              <a:avLst/>
              <a:gdLst/>
              <a:ahLst/>
              <a:cxnLst/>
              <a:rect l="l" t="t" r="r" b="b"/>
              <a:pathLst>
                <a:path w="9292" h="6484" extrusionOk="0">
                  <a:moveTo>
                    <a:pt x="4161" y="1"/>
                  </a:moveTo>
                  <a:cubicBezTo>
                    <a:pt x="2733" y="1"/>
                    <a:pt x="328" y="838"/>
                    <a:pt x="328" y="838"/>
                  </a:cubicBezTo>
                  <a:cubicBezTo>
                    <a:pt x="328" y="838"/>
                    <a:pt x="680" y="3344"/>
                    <a:pt x="842" y="3434"/>
                  </a:cubicBezTo>
                  <a:lnTo>
                    <a:pt x="0" y="5115"/>
                  </a:lnTo>
                  <a:cubicBezTo>
                    <a:pt x="4126" y="6294"/>
                    <a:pt x="6931" y="6484"/>
                    <a:pt x="8308" y="6484"/>
                  </a:cubicBezTo>
                  <a:cubicBezTo>
                    <a:pt x="8960" y="6484"/>
                    <a:pt x="9291" y="6441"/>
                    <a:pt x="9291" y="6441"/>
                  </a:cubicBezTo>
                  <a:cubicBezTo>
                    <a:pt x="9291" y="6441"/>
                    <a:pt x="5044" y="4228"/>
                    <a:pt x="2215" y="3107"/>
                  </a:cubicBezTo>
                  <a:cubicBezTo>
                    <a:pt x="2867" y="2577"/>
                    <a:pt x="2685" y="2471"/>
                    <a:pt x="2433" y="2471"/>
                  </a:cubicBezTo>
                  <a:cubicBezTo>
                    <a:pt x="2265" y="2471"/>
                    <a:pt x="2065" y="2519"/>
                    <a:pt x="2065" y="2519"/>
                  </a:cubicBezTo>
                  <a:cubicBezTo>
                    <a:pt x="2065" y="2519"/>
                    <a:pt x="2510" y="2195"/>
                    <a:pt x="4840" y="100"/>
                  </a:cubicBezTo>
                  <a:cubicBezTo>
                    <a:pt x="4663" y="30"/>
                    <a:pt x="4429" y="1"/>
                    <a:pt x="4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7646720" y="2837603"/>
              <a:ext cx="119774" cy="173968"/>
            </a:xfrm>
            <a:custGeom>
              <a:avLst/>
              <a:gdLst/>
              <a:ahLst/>
              <a:cxnLst/>
              <a:rect l="l" t="t" r="r" b="b"/>
              <a:pathLst>
                <a:path w="2924" h="4247" extrusionOk="0">
                  <a:moveTo>
                    <a:pt x="248" y="1"/>
                  </a:moveTo>
                  <a:lnTo>
                    <a:pt x="0" y="269"/>
                  </a:lnTo>
                  <a:lnTo>
                    <a:pt x="1160" y="1425"/>
                  </a:lnTo>
                  <a:lnTo>
                    <a:pt x="2332" y="4247"/>
                  </a:lnTo>
                  <a:lnTo>
                    <a:pt x="2789" y="4247"/>
                  </a:lnTo>
                  <a:lnTo>
                    <a:pt x="2924" y="4101"/>
                  </a:lnTo>
                  <a:lnTo>
                    <a:pt x="1499" y="120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7667365" y="2857306"/>
              <a:ext cx="85857" cy="134562"/>
            </a:xfrm>
            <a:custGeom>
              <a:avLst/>
              <a:gdLst/>
              <a:ahLst/>
              <a:cxnLst/>
              <a:rect l="l" t="t" r="r" b="b"/>
              <a:pathLst>
                <a:path w="2096" h="3285" extrusionOk="0">
                  <a:moveTo>
                    <a:pt x="1" y="1"/>
                  </a:moveTo>
                  <a:lnTo>
                    <a:pt x="817" y="798"/>
                  </a:lnTo>
                  <a:lnTo>
                    <a:pt x="817" y="798"/>
                  </a:lnTo>
                  <a:lnTo>
                    <a:pt x="1943" y="3284"/>
                  </a:lnTo>
                  <a:lnTo>
                    <a:pt x="2096" y="3210"/>
                  </a:lnTo>
                  <a:lnTo>
                    <a:pt x="857" y="767"/>
                  </a:lnTo>
                  <a:lnTo>
                    <a:pt x="857" y="762"/>
                  </a:lnTo>
                  <a:lnTo>
                    <a:pt x="853" y="7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7693048" y="2982936"/>
              <a:ext cx="240941" cy="264986"/>
            </a:xfrm>
            <a:custGeom>
              <a:avLst/>
              <a:gdLst/>
              <a:ahLst/>
              <a:cxnLst/>
              <a:rect l="l" t="t" r="r" b="b"/>
              <a:pathLst>
                <a:path w="5882" h="6469" extrusionOk="0">
                  <a:moveTo>
                    <a:pt x="3016" y="0"/>
                  </a:moveTo>
                  <a:cubicBezTo>
                    <a:pt x="1361" y="0"/>
                    <a:pt x="329" y="533"/>
                    <a:pt x="329" y="533"/>
                  </a:cubicBezTo>
                  <a:lnTo>
                    <a:pt x="1193" y="1646"/>
                  </a:lnTo>
                  <a:cubicBezTo>
                    <a:pt x="1193" y="1646"/>
                    <a:pt x="778" y="1749"/>
                    <a:pt x="388" y="3643"/>
                  </a:cubicBezTo>
                  <a:cubicBezTo>
                    <a:pt x="1" y="5538"/>
                    <a:pt x="1647" y="6469"/>
                    <a:pt x="2984" y="6469"/>
                  </a:cubicBezTo>
                  <a:cubicBezTo>
                    <a:pt x="4327" y="6469"/>
                    <a:pt x="5882" y="5881"/>
                    <a:pt x="5873" y="4053"/>
                  </a:cubicBezTo>
                  <a:cubicBezTo>
                    <a:pt x="5866" y="2230"/>
                    <a:pt x="4702" y="1646"/>
                    <a:pt x="4702" y="1646"/>
                  </a:cubicBezTo>
                  <a:lnTo>
                    <a:pt x="5396" y="360"/>
                  </a:lnTo>
                  <a:cubicBezTo>
                    <a:pt x="4513" y="94"/>
                    <a:pt x="3710" y="0"/>
                    <a:pt x="3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7721558" y="3041552"/>
              <a:ext cx="197562" cy="45059"/>
            </a:xfrm>
            <a:custGeom>
              <a:avLst/>
              <a:gdLst/>
              <a:ahLst/>
              <a:cxnLst/>
              <a:rect l="l" t="t" r="r" b="b"/>
              <a:pathLst>
                <a:path w="4823" h="1100" extrusionOk="0">
                  <a:moveTo>
                    <a:pt x="2049" y="1"/>
                  </a:moveTo>
                  <a:cubicBezTo>
                    <a:pt x="1529" y="1"/>
                    <a:pt x="979" y="54"/>
                    <a:pt x="497" y="215"/>
                  </a:cubicBezTo>
                  <a:cubicBezTo>
                    <a:pt x="465" y="235"/>
                    <a:pt x="438" y="258"/>
                    <a:pt x="406" y="278"/>
                  </a:cubicBezTo>
                  <a:cubicBezTo>
                    <a:pt x="315" y="369"/>
                    <a:pt x="166" y="578"/>
                    <a:pt x="0" y="1056"/>
                  </a:cubicBezTo>
                  <a:cubicBezTo>
                    <a:pt x="457" y="942"/>
                    <a:pt x="1310" y="776"/>
                    <a:pt x="2365" y="776"/>
                  </a:cubicBezTo>
                  <a:cubicBezTo>
                    <a:pt x="3107" y="776"/>
                    <a:pt x="3949" y="858"/>
                    <a:pt x="4822" y="1099"/>
                  </a:cubicBezTo>
                  <a:cubicBezTo>
                    <a:pt x="4581" y="650"/>
                    <a:pt x="4277" y="393"/>
                    <a:pt x="4116" y="282"/>
                  </a:cubicBezTo>
                  <a:lnTo>
                    <a:pt x="4006" y="215"/>
                  </a:lnTo>
                  <a:cubicBezTo>
                    <a:pt x="4006" y="215"/>
                    <a:pt x="3088" y="1"/>
                    <a:pt x="2049" y="1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7243816" y="3011527"/>
              <a:ext cx="606859" cy="295585"/>
            </a:xfrm>
            <a:custGeom>
              <a:avLst/>
              <a:gdLst/>
              <a:ahLst/>
              <a:cxnLst/>
              <a:rect l="l" t="t" r="r" b="b"/>
              <a:pathLst>
                <a:path w="14815" h="7216" extrusionOk="0">
                  <a:moveTo>
                    <a:pt x="13964" y="0"/>
                  </a:moveTo>
                  <a:cubicBezTo>
                    <a:pt x="13960" y="0"/>
                    <a:pt x="13956" y="0"/>
                    <a:pt x="13951" y="1"/>
                  </a:cubicBezTo>
                  <a:cubicBezTo>
                    <a:pt x="13454" y="40"/>
                    <a:pt x="11020" y="348"/>
                    <a:pt x="10688" y="581"/>
                  </a:cubicBezTo>
                  <a:cubicBezTo>
                    <a:pt x="10352" y="818"/>
                    <a:pt x="10688" y="2973"/>
                    <a:pt x="10688" y="2973"/>
                  </a:cubicBezTo>
                  <a:lnTo>
                    <a:pt x="3430" y="3833"/>
                  </a:lnTo>
                  <a:lnTo>
                    <a:pt x="4070" y="1757"/>
                  </a:lnTo>
                  <a:cubicBezTo>
                    <a:pt x="3683" y="1579"/>
                    <a:pt x="3162" y="1524"/>
                    <a:pt x="2667" y="1524"/>
                  </a:cubicBezTo>
                  <a:cubicBezTo>
                    <a:pt x="1867" y="1524"/>
                    <a:pt x="1134" y="1667"/>
                    <a:pt x="1134" y="1667"/>
                  </a:cubicBezTo>
                  <a:lnTo>
                    <a:pt x="1" y="7215"/>
                  </a:lnTo>
                  <a:cubicBezTo>
                    <a:pt x="3012" y="7215"/>
                    <a:pt x="10882" y="3833"/>
                    <a:pt x="10882" y="3833"/>
                  </a:cubicBezTo>
                  <a:lnTo>
                    <a:pt x="11355" y="4062"/>
                  </a:lnTo>
                  <a:cubicBezTo>
                    <a:pt x="11355" y="4062"/>
                    <a:pt x="11383" y="3754"/>
                    <a:pt x="11355" y="2945"/>
                  </a:cubicBezTo>
                  <a:cubicBezTo>
                    <a:pt x="14815" y="2585"/>
                    <a:pt x="14460" y="0"/>
                    <a:pt x="13964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7410491" y="2895974"/>
              <a:ext cx="40471" cy="187526"/>
            </a:xfrm>
            <a:custGeom>
              <a:avLst/>
              <a:gdLst/>
              <a:ahLst/>
              <a:cxnLst/>
              <a:rect l="l" t="t" r="r" b="b"/>
              <a:pathLst>
                <a:path w="988" h="4578" extrusionOk="0">
                  <a:moveTo>
                    <a:pt x="988" y="0"/>
                  </a:moveTo>
                  <a:lnTo>
                    <a:pt x="988" y="0"/>
                  </a:lnTo>
                  <a:cubicBezTo>
                    <a:pt x="928" y="186"/>
                    <a:pt x="877" y="375"/>
                    <a:pt x="822" y="565"/>
                  </a:cubicBezTo>
                  <a:lnTo>
                    <a:pt x="671" y="1129"/>
                  </a:lnTo>
                  <a:cubicBezTo>
                    <a:pt x="577" y="1508"/>
                    <a:pt x="490" y="1891"/>
                    <a:pt x="407" y="2269"/>
                  </a:cubicBezTo>
                  <a:cubicBezTo>
                    <a:pt x="325" y="2652"/>
                    <a:pt x="245" y="3035"/>
                    <a:pt x="179" y="3417"/>
                  </a:cubicBezTo>
                  <a:cubicBezTo>
                    <a:pt x="112" y="3805"/>
                    <a:pt x="44" y="4187"/>
                    <a:pt x="1" y="4578"/>
                  </a:cubicBezTo>
                  <a:cubicBezTo>
                    <a:pt x="119" y="4204"/>
                    <a:pt x="218" y="3825"/>
                    <a:pt x="316" y="3450"/>
                  </a:cubicBezTo>
                  <a:cubicBezTo>
                    <a:pt x="416" y="3071"/>
                    <a:pt x="498" y="2688"/>
                    <a:pt x="585" y="2309"/>
                  </a:cubicBezTo>
                  <a:cubicBezTo>
                    <a:pt x="664" y="1926"/>
                    <a:pt x="742" y="1543"/>
                    <a:pt x="810" y="1160"/>
                  </a:cubicBezTo>
                  <a:lnTo>
                    <a:pt x="908" y="584"/>
                  </a:lnTo>
                  <a:cubicBezTo>
                    <a:pt x="937" y="386"/>
                    <a:pt x="968" y="197"/>
                    <a:pt x="988" y="0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7754000" y="2240419"/>
              <a:ext cx="51613" cy="169339"/>
            </a:xfrm>
            <a:custGeom>
              <a:avLst/>
              <a:gdLst/>
              <a:ahLst/>
              <a:cxnLst/>
              <a:rect l="l" t="t" r="r" b="b"/>
              <a:pathLst>
                <a:path w="1260" h="4134" extrusionOk="0">
                  <a:moveTo>
                    <a:pt x="857" y="1"/>
                  </a:moveTo>
                  <a:lnTo>
                    <a:pt x="1" y="2188"/>
                  </a:lnTo>
                  <a:lnTo>
                    <a:pt x="1260" y="413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7754000" y="2240419"/>
              <a:ext cx="56160" cy="183225"/>
            </a:xfrm>
            <a:custGeom>
              <a:avLst/>
              <a:gdLst/>
              <a:ahLst/>
              <a:cxnLst/>
              <a:rect l="l" t="t" r="r" b="b"/>
              <a:pathLst>
                <a:path w="1371" h="4473" extrusionOk="0">
                  <a:moveTo>
                    <a:pt x="857" y="1"/>
                  </a:moveTo>
                  <a:cubicBezTo>
                    <a:pt x="866" y="348"/>
                    <a:pt x="881" y="691"/>
                    <a:pt x="904" y="1039"/>
                  </a:cubicBezTo>
                  <a:cubicBezTo>
                    <a:pt x="928" y="1383"/>
                    <a:pt x="948" y="1729"/>
                    <a:pt x="975" y="2073"/>
                  </a:cubicBezTo>
                  <a:cubicBezTo>
                    <a:pt x="1022" y="2649"/>
                    <a:pt x="1077" y="3225"/>
                    <a:pt x="1137" y="3799"/>
                  </a:cubicBezTo>
                  <a:lnTo>
                    <a:pt x="1137" y="3799"/>
                  </a:lnTo>
                  <a:cubicBezTo>
                    <a:pt x="985" y="3574"/>
                    <a:pt x="831" y="3352"/>
                    <a:pt x="676" y="3130"/>
                  </a:cubicBezTo>
                  <a:cubicBezTo>
                    <a:pt x="459" y="2811"/>
                    <a:pt x="234" y="2499"/>
                    <a:pt x="1" y="2188"/>
                  </a:cubicBezTo>
                  <a:lnTo>
                    <a:pt x="1" y="2188"/>
                  </a:lnTo>
                  <a:cubicBezTo>
                    <a:pt x="190" y="2523"/>
                    <a:pt x="383" y="2862"/>
                    <a:pt x="585" y="3190"/>
                  </a:cubicBezTo>
                  <a:cubicBezTo>
                    <a:pt x="782" y="3521"/>
                    <a:pt x="984" y="3853"/>
                    <a:pt x="1189" y="4181"/>
                  </a:cubicBezTo>
                  <a:lnTo>
                    <a:pt x="1370" y="4472"/>
                  </a:lnTo>
                  <a:lnTo>
                    <a:pt x="1343" y="4125"/>
                  </a:lnTo>
                  <a:cubicBezTo>
                    <a:pt x="1283" y="3434"/>
                    <a:pt x="1217" y="2748"/>
                    <a:pt x="1137" y="2057"/>
                  </a:cubicBezTo>
                  <a:cubicBezTo>
                    <a:pt x="1099" y="1714"/>
                    <a:pt x="1051" y="1370"/>
                    <a:pt x="1008" y="1028"/>
                  </a:cubicBezTo>
                  <a:cubicBezTo>
                    <a:pt x="964" y="684"/>
                    <a:pt x="913" y="341"/>
                    <a:pt x="85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7690673" y="2392265"/>
              <a:ext cx="51736" cy="31295"/>
            </a:xfrm>
            <a:custGeom>
              <a:avLst/>
              <a:gdLst/>
              <a:ahLst/>
              <a:cxnLst/>
              <a:rect l="l" t="t" r="r" b="b"/>
              <a:pathLst>
                <a:path w="1263" h="764" extrusionOk="0">
                  <a:moveTo>
                    <a:pt x="59" y="0"/>
                  </a:moveTo>
                  <a:cubicBezTo>
                    <a:pt x="16" y="150"/>
                    <a:pt x="0" y="308"/>
                    <a:pt x="47" y="474"/>
                  </a:cubicBezTo>
                  <a:cubicBezTo>
                    <a:pt x="71" y="556"/>
                    <a:pt x="122" y="643"/>
                    <a:pt x="201" y="698"/>
                  </a:cubicBezTo>
                  <a:cubicBezTo>
                    <a:pt x="273" y="747"/>
                    <a:pt x="355" y="764"/>
                    <a:pt x="430" y="764"/>
                  </a:cubicBezTo>
                  <a:cubicBezTo>
                    <a:pt x="446" y="764"/>
                    <a:pt x="462" y="763"/>
                    <a:pt x="477" y="762"/>
                  </a:cubicBezTo>
                  <a:cubicBezTo>
                    <a:pt x="656" y="742"/>
                    <a:pt x="798" y="663"/>
                    <a:pt x="927" y="572"/>
                  </a:cubicBezTo>
                  <a:cubicBezTo>
                    <a:pt x="1058" y="481"/>
                    <a:pt x="1172" y="375"/>
                    <a:pt x="1263" y="248"/>
                  </a:cubicBezTo>
                  <a:lnTo>
                    <a:pt x="1263" y="248"/>
                  </a:lnTo>
                  <a:cubicBezTo>
                    <a:pt x="1124" y="316"/>
                    <a:pt x="991" y="390"/>
                    <a:pt x="856" y="450"/>
                  </a:cubicBezTo>
                  <a:cubicBezTo>
                    <a:pt x="722" y="513"/>
                    <a:pt x="588" y="572"/>
                    <a:pt x="461" y="580"/>
                  </a:cubicBezTo>
                  <a:cubicBezTo>
                    <a:pt x="446" y="582"/>
                    <a:pt x="431" y="583"/>
                    <a:pt x="417" y="583"/>
                  </a:cubicBezTo>
                  <a:cubicBezTo>
                    <a:pt x="310" y="583"/>
                    <a:pt x="233" y="530"/>
                    <a:pt x="177" y="423"/>
                  </a:cubicBezTo>
                  <a:cubicBezTo>
                    <a:pt x="119" y="304"/>
                    <a:pt x="91" y="150"/>
                    <a:pt x="59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7585400" y="2298913"/>
              <a:ext cx="51449" cy="58781"/>
            </a:xfrm>
            <a:custGeom>
              <a:avLst/>
              <a:gdLst/>
              <a:ahLst/>
              <a:cxnLst/>
              <a:rect l="l" t="t" r="r" b="b"/>
              <a:pathLst>
                <a:path w="1256" h="1435" extrusionOk="0">
                  <a:moveTo>
                    <a:pt x="422" y="1"/>
                  </a:moveTo>
                  <a:cubicBezTo>
                    <a:pt x="411" y="1"/>
                    <a:pt x="399" y="1"/>
                    <a:pt x="388" y="2"/>
                  </a:cubicBezTo>
                  <a:cubicBezTo>
                    <a:pt x="210" y="21"/>
                    <a:pt x="80" y="139"/>
                    <a:pt x="0" y="270"/>
                  </a:cubicBezTo>
                  <a:cubicBezTo>
                    <a:pt x="113" y="177"/>
                    <a:pt x="246" y="111"/>
                    <a:pt x="371" y="111"/>
                  </a:cubicBezTo>
                  <a:cubicBezTo>
                    <a:pt x="378" y="111"/>
                    <a:pt x="385" y="112"/>
                    <a:pt x="392" y="112"/>
                  </a:cubicBezTo>
                  <a:cubicBezTo>
                    <a:pt x="521" y="124"/>
                    <a:pt x="621" y="219"/>
                    <a:pt x="707" y="325"/>
                  </a:cubicBezTo>
                  <a:cubicBezTo>
                    <a:pt x="787" y="444"/>
                    <a:pt x="858" y="570"/>
                    <a:pt x="913" y="708"/>
                  </a:cubicBezTo>
                  <a:cubicBezTo>
                    <a:pt x="956" y="804"/>
                    <a:pt x="991" y="908"/>
                    <a:pt x="1028" y="1011"/>
                  </a:cubicBezTo>
                  <a:lnTo>
                    <a:pt x="1028" y="1011"/>
                  </a:lnTo>
                  <a:cubicBezTo>
                    <a:pt x="1003" y="1009"/>
                    <a:pt x="978" y="1008"/>
                    <a:pt x="952" y="1008"/>
                  </a:cubicBezTo>
                  <a:cubicBezTo>
                    <a:pt x="916" y="1008"/>
                    <a:pt x="877" y="1016"/>
                    <a:pt x="838" y="1020"/>
                  </a:cubicBezTo>
                  <a:cubicBezTo>
                    <a:pt x="818" y="1028"/>
                    <a:pt x="798" y="1035"/>
                    <a:pt x="778" y="1044"/>
                  </a:cubicBezTo>
                  <a:cubicBezTo>
                    <a:pt x="754" y="1063"/>
                    <a:pt x="727" y="1079"/>
                    <a:pt x="723" y="1115"/>
                  </a:cubicBezTo>
                  <a:cubicBezTo>
                    <a:pt x="711" y="1181"/>
                    <a:pt x="743" y="1217"/>
                    <a:pt x="763" y="1245"/>
                  </a:cubicBezTo>
                  <a:cubicBezTo>
                    <a:pt x="787" y="1272"/>
                    <a:pt x="810" y="1296"/>
                    <a:pt x="838" y="1320"/>
                  </a:cubicBezTo>
                  <a:cubicBezTo>
                    <a:pt x="893" y="1363"/>
                    <a:pt x="948" y="1403"/>
                    <a:pt x="1007" y="1434"/>
                  </a:cubicBezTo>
                  <a:cubicBezTo>
                    <a:pt x="964" y="1383"/>
                    <a:pt x="920" y="1332"/>
                    <a:pt x="881" y="1281"/>
                  </a:cubicBezTo>
                  <a:cubicBezTo>
                    <a:pt x="861" y="1252"/>
                    <a:pt x="845" y="1225"/>
                    <a:pt x="829" y="1201"/>
                  </a:cubicBezTo>
                  <a:cubicBezTo>
                    <a:pt x="818" y="1174"/>
                    <a:pt x="814" y="1146"/>
                    <a:pt x="822" y="1146"/>
                  </a:cubicBezTo>
                  <a:cubicBezTo>
                    <a:pt x="818" y="1146"/>
                    <a:pt x="825" y="1146"/>
                    <a:pt x="825" y="1143"/>
                  </a:cubicBezTo>
                  <a:cubicBezTo>
                    <a:pt x="838" y="1143"/>
                    <a:pt x="849" y="1143"/>
                    <a:pt x="861" y="1139"/>
                  </a:cubicBezTo>
                  <a:cubicBezTo>
                    <a:pt x="875" y="1141"/>
                    <a:pt x="888" y="1141"/>
                    <a:pt x="902" y="1141"/>
                  </a:cubicBezTo>
                  <a:cubicBezTo>
                    <a:pt x="915" y="1141"/>
                    <a:pt x="930" y="1141"/>
                    <a:pt x="948" y="1143"/>
                  </a:cubicBezTo>
                  <a:cubicBezTo>
                    <a:pt x="1007" y="1150"/>
                    <a:pt x="1071" y="1166"/>
                    <a:pt x="1133" y="1178"/>
                  </a:cubicBezTo>
                  <a:lnTo>
                    <a:pt x="1255" y="1197"/>
                  </a:lnTo>
                  <a:lnTo>
                    <a:pt x="1220" y="1079"/>
                  </a:lnTo>
                  <a:cubicBezTo>
                    <a:pt x="1181" y="929"/>
                    <a:pt x="1142" y="779"/>
                    <a:pt x="1075" y="637"/>
                  </a:cubicBezTo>
                  <a:cubicBezTo>
                    <a:pt x="1051" y="562"/>
                    <a:pt x="1011" y="491"/>
                    <a:pt x="971" y="424"/>
                  </a:cubicBezTo>
                  <a:cubicBezTo>
                    <a:pt x="936" y="353"/>
                    <a:pt x="885" y="286"/>
                    <a:pt x="834" y="223"/>
                  </a:cubicBezTo>
                  <a:cubicBezTo>
                    <a:pt x="737" y="108"/>
                    <a:pt x="589" y="1"/>
                    <a:pt x="422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7742367" y="2244147"/>
              <a:ext cx="17860" cy="29452"/>
            </a:xfrm>
            <a:custGeom>
              <a:avLst/>
              <a:gdLst/>
              <a:ahLst/>
              <a:cxnLst/>
              <a:rect l="l" t="t" r="r" b="b"/>
              <a:pathLst>
                <a:path w="436" h="719" extrusionOk="0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58"/>
                    <a:pt x="99" y="719"/>
                    <a:pt x="218" y="719"/>
                  </a:cubicBezTo>
                  <a:cubicBezTo>
                    <a:pt x="336" y="719"/>
                    <a:pt x="435" y="558"/>
                    <a:pt x="435" y="360"/>
                  </a:cubicBezTo>
                  <a:cubicBezTo>
                    <a:pt x="435" y="163"/>
                    <a:pt x="33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7802499" y="2253404"/>
              <a:ext cx="17860" cy="29452"/>
            </a:xfrm>
            <a:custGeom>
              <a:avLst/>
              <a:gdLst/>
              <a:ahLst/>
              <a:cxnLst/>
              <a:rect l="l" t="t" r="r" b="b"/>
              <a:pathLst>
                <a:path w="436" h="719" extrusionOk="0">
                  <a:moveTo>
                    <a:pt x="218" y="0"/>
                  </a:moveTo>
                  <a:cubicBezTo>
                    <a:pt x="99" y="0"/>
                    <a:pt x="1" y="161"/>
                    <a:pt x="1" y="359"/>
                  </a:cubicBezTo>
                  <a:cubicBezTo>
                    <a:pt x="1" y="556"/>
                    <a:pt x="99" y="718"/>
                    <a:pt x="218" y="718"/>
                  </a:cubicBezTo>
                  <a:cubicBezTo>
                    <a:pt x="336" y="718"/>
                    <a:pt x="436" y="556"/>
                    <a:pt x="436" y="359"/>
                  </a:cubicBezTo>
                  <a:cubicBezTo>
                    <a:pt x="436" y="161"/>
                    <a:pt x="336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7705501" y="2187742"/>
              <a:ext cx="64229" cy="21546"/>
            </a:xfrm>
            <a:custGeom>
              <a:avLst/>
              <a:gdLst/>
              <a:ahLst/>
              <a:cxnLst/>
              <a:rect l="l" t="t" r="r" b="b"/>
              <a:pathLst>
                <a:path w="1568" h="526" extrusionOk="0">
                  <a:moveTo>
                    <a:pt x="816" y="1"/>
                  </a:moveTo>
                  <a:cubicBezTo>
                    <a:pt x="584" y="1"/>
                    <a:pt x="307" y="132"/>
                    <a:pt x="1" y="525"/>
                  </a:cubicBezTo>
                  <a:lnTo>
                    <a:pt x="1567" y="525"/>
                  </a:lnTo>
                  <a:cubicBezTo>
                    <a:pt x="1567" y="525"/>
                    <a:pt x="1280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7802499" y="2197409"/>
              <a:ext cx="53743" cy="37767"/>
            </a:xfrm>
            <a:custGeom>
              <a:avLst/>
              <a:gdLst/>
              <a:ahLst/>
              <a:cxnLst/>
              <a:rect l="l" t="t" r="r" b="b"/>
              <a:pathLst>
                <a:path w="1312" h="922" extrusionOk="0">
                  <a:moveTo>
                    <a:pt x="720" y="0"/>
                  </a:moveTo>
                  <a:cubicBezTo>
                    <a:pt x="369" y="0"/>
                    <a:pt x="1" y="388"/>
                    <a:pt x="1" y="388"/>
                  </a:cubicBezTo>
                  <a:lnTo>
                    <a:pt x="1312" y="921"/>
                  </a:lnTo>
                  <a:cubicBezTo>
                    <a:pt x="1223" y="207"/>
                    <a:pt x="976" y="0"/>
                    <a:pt x="7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7890445" y="3941608"/>
              <a:ext cx="288458" cy="262365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8142650" y="3856367"/>
              <a:ext cx="273220" cy="469471"/>
            </a:xfrm>
            <a:custGeom>
              <a:avLst/>
              <a:gdLst/>
              <a:ahLst/>
              <a:cxnLst/>
              <a:rect l="l" t="t" r="r" b="b"/>
              <a:pathLst>
                <a:path w="6670" h="11461" extrusionOk="0">
                  <a:moveTo>
                    <a:pt x="5264" y="1"/>
                  </a:moveTo>
                  <a:cubicBezTo>
                    <a:pt x="5017" y="1"/>
                    <a:pt x="4731" y="169"/>
                    <a:pt x="4432" y="477"/>
                  </a:cubicBezTo>
                  <a:cubicBezTo>
                    <a:pt x="2858" y="2104"/>
                    <a:pt x="1" y="11461"/>
                    <a:pt x="1" y="11461"/>
                  </a:cubicBezTo>
                  <a:lnTo>
                    <a:pt x="4235" y="11461"/>
                  </a:lnTo>
                  <a:cubicBezTo>
                    <a:pt x="6669" y="3077"/>
                    <a:pt x="6322" y="1"/>
                    <a:pt x="5264" y="1"/>
                  </a:cubicBez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8280856" y="3966759"/>
              <a:ext cx="88151" cy="30804"/>
            </a:xfrm>
            <a:custGeom>
              <a:avLst/>
              <a:gdLst/>
              <a:ahLst/>
              <a:cxnLst/>
              <a:rect l="l" t="t" r="r" b="b"/>
              <a:pathLst>
                <a:path w="2152" h="752" extrusionOk="0">
                  <a:moveTo>
                    <a:pt x="962" y="1"/>
                  </a:moveTo>
                  <a:cubicBezTo>
                    <a:pt x="406" y="1"/>
                    <a:pt x="0" y="387"/>
                    <a:pt x="0" y="387"/>
                  </a:cubicBezTo>
                  <a:cubicBezTo>
                    <a:pt x="0" y="387"/>
                    <a:pt x="521" y="751"/>
                    <a:pt x="1445" y="751"/>
                  </a:cubicBezTo>
                  <a:cubicBezTo>
                    <a:pt x="1659" y="751"/>
                    <a:pt x="1895" y="732"/>
                    <a:pt x="2151" y="683"/>
                  </a:cubicBezTo>
                  <a:cubicBezTo>
                    <a:pt x="1738" y="160"/>
                    <a:pt x="1319" y="1"/>
                    <a:pt x="962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8242556" y="4073629"/>
              <a:ext cx="99621" cy="34941"/>
            </a:xfrm>
            <a:custGeom>
              <a:avLst/>
              <a:gdLst/>
              <a:ahLst/>
              <a:cxnLst/>
              <a:rect l="l" t="t" r="r" b="b"/>
              <a:pathLst>
                <a:path w="2432" h="853" extrusionOk="0">
                  <a:moveTo>
                    <a:pt x="1087" y="1"/>
                  </a:moveTo>
                  <a:cubicBezTo>
                    <a:pt x="459" y="1"/>
                    <a:pt x="0" y="439"/>
                    <a:pt x="0" y="439"/>
                  </a:cubicBezTo>
                  <a:cubicBezTo>
                    <a:pt x="0" y="439"/>
                    <a:pt x="586" y="853"/>
                    <a:pt x="1627" y="853"/>
                  </a:cubicBezTo>
                  <a:cubicBezTo>
                    <a:pt x="1871" y="853"/>
                    <a:pt x="2140" y="830"/>
                    <a:pt x="2432" y="774"/>
                  </a:cubicBezTo>
                  <a:cubicBezTo>
                    <a:pt x="1964" y="181"/>
                    <a:pt x="1490" y="1"/>
                    <a:pt x="1087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8203765" y="4174723"/>
              <a:ext cx="121290" cy="42437"/>
            </a:xfrm>
            <a:custGeom>
              <a:avLst/>
              <a:gdLst/>
              <a:ahLst/>
              <a:cxnLst/>
              <a:rect l="l" t="t" r="r" b="b"/>
              <a:pathLst>
                <a:path w="2961" h="1036" extrusionOk="0">
                  <a:moveTo>
                    <a:pt x="1320" y="1"/>
                  </a:moveTo>
                  <a:cubicBezTo>
                    <a:pt x="556" y="1"/>
                    <a:pt x="0" y="532"/>
                    <a:pt x="0" y="532"/>
                  </a:cubicBezTo>
                  <a:cubicBezTo>
                    <a:pt x="0" y="532"/>
                    <a:pt x="715" y="1036"/>
                    <a:pt x="1987" y="1036"/>
                  </a:cubicBezTo>
                  <a:cubicBezTo>
                    <a:pt x="2282" y="1036"/>
                    <a:pt x="2607" y="1009"/>
                    <a:pt x="2960" y="942"/>
                  </a:cubicBezTo>
                  <a:cubicBezTo>
                    <a:pt x="2389" y="220"/>
                    <a:pt x="1811" y="1"/>
                    <a:pt x="132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7953199" y="3926985"/>
              <a:ext cx="144557" cy="102898"/>
            </a:xfrm>
            <a:custGeom>
              <a:avLst/>
              <a:gdLst/>
              <a:ahLst/>
              <a:cxnLst/>
              <a:rect l="l" t="t" r="r" b="b"/>
              <a:pathLst>
                <a:path w="3529" h="2512" extrusionOk="0">
                  <a:moveTo>
                    <a:pt x="2011" y="1"/>
                  </a:moveTo>
                  <a:cubicBezTo>
                    <a:pt x="1895" y="1"/>
                    <a:pt x="1787" y="97"/>
                    <a:pt x="1721" y="380"/>
                  </a:cubicBezTo>
                  <a:cubicBezTo>
                    <a:pt x="1543" y="224"/>
                    <a:pt x="1401" y="165"/>
                    <a:pt x="1289" y="165"/>
                  </a:cubicBezTo>
                  <a:cubicBezTo>
                    <a:pt x="1003" y="165"/>
                    <a:pt x="910" y="552"/>
                    <a:pt x="904" y="719"/>
                  </a:cubicBezTo>
                  <a:cubicBezTo>
                    <a:pt x="877" y="704"/>
                    <a:pt x="848" y="697"/>
                    <a:pt x="820" y="697"/>
                  </a:cubicBezTo>
                  <a:cubicBezTo>
                    <a:pt x="601" y="697"/>
                    <a:pt x="375" y="1090"/>
                    <a:pt x="375" y="1090"/>
                  </a:cubicBezTo>
                  <a:cubicBezTo>
                    <a:pt x="375" y="1090"/>
                    <a:pt x="1" y="1895"/>
                    <a:pt x="375" y="2357"/>
                  </a:cubicBezTo>
                  <a:cubicBezTo>
                    <a:pt x="465" y="2469"/>
                    <a:pt x="559" y="2511"/>
                    <a:pt x="649" y="2511"/>
                  </a:cubicBezTo>
                  <a:cubicBezTo>
                    <a:pt x="930" y="2511"/>
                    <a:pt x="1172" y="2097"/>
                    <a:pt x="1172" y="2097"/>
                  </a:cubicBezTo>
                  <a:lnTo>
                    <a:pt x="3513" y="2017"/>
                  </a:lnTo>
                  <a:cubicBezTo>
                    <a:pt x="3513" y="2017"/>
                    <a:pt x="3529" y="826"/>
                    <a:pt x="3169" y="463"/>
                  </a:cubicBezTo>
                  <a:cubicBezTo>
                    <a:pt x="3045" y="340"/>
                    <a:pt x="2934" y="300"/>
                    <a:pt x="2842" y="300"/>
                  </a:cubicBezTo>
                  <a:cubicBezTo>
                    <a:pt x="2663" y="300"/>
                    <a:pt x="2553" y="451"/>
                    <a:pt x="2553" y="451"/>
                  </a:cubicBezTo>
                  <a:cubicBezTo>
                    <a:pt x="2553" y="451"/>
                    <a:pt x="2262" y="1"/>
                    <a:pt x="2011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7960286" y="3923421"/>
              <a:ext cx="137265" cy="100153"/>
            </a:xfrm>
            <a:custGeom>
              <a:avLst/>
              <a:gdLst/>
              <a:ahLst/>
              <a:cxnLst/>
              <a:rect l="l" t="t" r="r" b="b"/>
              <a:pathLst>
                <a:path w="3351" h="2445" extrusionOk="0">
                  <a:moveTo>
                    <a:pt x="1837" y="1"/>
                  </a:moveTo>
                  <a:cubicBezTo>
                    <a:pt x="1815" y="1"/>
                    <a:pt x="1793" y="4"/>
                    <a:pt x="1769" y="9"/>
                  </a:cubicBezTo>
                  <a:cubicBezTo>
                    <a:pt x="1698" y="24"/>
                    <a:pt x="1635" y="76"/>
                    <a:pt x="1599" y="128"/>
                  </a:cubicBezTo>
                  <a:cubicBezTo>
                    <a:pt x="1551" y="179"/>
                    <a:pt x="1540" y="234"/>
                    <a:pt x="1509" y="285"/>
                  </a:cubicBezTo>
                  <a:lnTo>
                    <a:pt x="1500" y="314"/>
                  </a:lnTo>
                  <a:lnTo>
                    <a:pt x="1500" y="314"/>
                  </a:lnTo>
                  <a:cubicBezTo>
                    <a:pt x="1448" y="276"/>
                    <a:pt x="1393" y="241"/>
                    <a:pt x="1331" y="214"/>
                  </a:cubicBezTo>
                  <a:cubicBezTo>
                    <a:pt x="1270" y="186"/>
                    <a:pt x="1195" y="164"/>
                    <a:pt x="1118" y="164"/>
                  </a:cubicBezTo>
                  <a:cubicBezTo>
                    <a:pt x="1065" y="164"/>
                    <a:pt x="1011" y="174"/>
                    <a:pt x="959" y="199"/>
                  </a:cubicBezTo>
                  <a:cubicBezTo>
                    <a:pt x="837" y="257"/>
                    <a:pt x="766" y="372"/>
                    <a:pt x="723" y="474"/>
                  </a:cubicBezTo>
                  <a:cubicBezTo>
                    <a:pt x="695" y="552"/>
                    <a:pt x="674" y="628"/>
                    <a:pt x="664" y="708"/>
                  </a:cubicBezTo>
                  <a:lnTo>
                    <a:pt x="664" y="708"/>
                  </a:lnTo>
                  <a:cubicBezTo>
                    <a:pt x="661" y="708"/>
                    <a:pt x="657" y="708"/>
                    <a:pt x="654" y="708"/>
                  </a:cubicBezTo>
                  <a:cubicBezTo>
                    <a:pt x="611" y="708"/>
                    <a:pt x="569" y="718"/>
                    <a:pt x="533" y="735"/>
                  </a:cubicBezTo>
                  <a:cubicBezTo>
                    <a:pt x="471" y="767"/>
                    <a:pt x="415" y="806"/>
                    <a:pt x="372" y="853"/>
                  </a:cubicBezTo>
                  <a:cubicBezTo>
                    <a:pt x="281" y="944"/>
                    <a:pt x="214" y="1039"/>
                    <a:pt x="151" y="1150"/>
                  </a:cubicBezTo>
                  <a:lnTo>
                    <a:pt x="147" y="1153"/>
                  </a:lnTo>
                  <a:cubicBezTo>
                    <a:pt x="103" y="1260"/>
                    <a:pt x="72" y="1366"/>
                    <a:pt x="48" y="1477"/>
                  </a:cubicBezTo>
                  <a:cubicBezTo>
                    <a:pt x="21" y="1587"/>
                    <a:pt x="5" y="1702"/>
                    <a:pt x="5" y="1813"/>
                  </a:cubicBezTo>
                  <a:cubicBezTo>
                    <a:pt x="1" y="1927"/>
                    <a:pt x="12" y="2042"/>
                    <a:pt x="41" y="2152"/>
                  </a:cubicBezTo>
                  <a:cubicBezTo>
                    <a:pt x="72" y="2259"/>
                    <a:pt x="127" y="2361"/>
                    <a:pt x="202" y="2444"/>
                  </a:cubicBezTo>
                  <a:cubicBezTo>
                    <a:pt x="76" y="2259"/>
                    <a:pt x="48" y="2033"/>
                    <a:pt x="76" y="1820"/>
                  </a:cubicBezTo>
                  <a:cubicBezTo>
                    <a:pt x="88" y="1710"/>
                    <a:pt x="112" y="1607"/>
                    <a:pt x="143" y="1505"/>
                  </a:cubicBezTo>
                  <a:cubicBezTo>
                    <a:pt x="170" y="1398"/>
                    <a:pt x="210" y="1295"/>
                    <a:pt x="254" y="1201"/>
                  </a:cubicBezTo>
                  <a:lnTo>
                    <a:pt x="254" y="1208"/>
                  </a:lnTo>
                  <a:cubicBezTo>
                    <a:pt x="312" y="1114"/>
                    <a:pt x="384" y="1024"/>
                    <a:pt x="467" y="952"/>
                  </a:cubicBezTo>
                  <a:cubicBezTo>
                    <a:pt x="506" y="917"/>
                    <a:pt x="549" y="889"/>
                    <a:pt x="589" y="873"/>
                  </a:cubicBezTo>
                  <a:cubicBezTo>
                    <a:pt x="611" y="865"/>
                    <a:pt x="630" y="862"/>
                    <a:pt x="648" y="862"/>
                  </a:cubicBezTo>
                  <a:cubicBezTo>
                    <a:pt x="666" y="862"/>
                    <a:pt x="681" y="865"/>
                    <a:pt x="695" y="873"/>
                  </a:cubicBezTo>
                  <a:lnTo>
                    <a:pt x="802" y="929"/>
                  </a:lnTo>
                  <a:lnTo>
                    <a:pt x="810" y="806"/>
                  </a:lnTo>
                  <a:cubicBezTo>
                    <a:pt x="822" y="629"/>
                    <a:pt x="901" y="415"/>
                    <a:pt x="1035" y="356"/>
                  </a:cubicBezTo>
                  <a:cubicBezTo>
                    <a:pt x="1059" y="344"/>
                    <a:pt x="1086" y="338"/>
                    <a:pt x="1115" y="338"/>
                  </a:cubicBezTo>
                  <a:cubicBezTo>
                    <a:pt x="1160" y="338"/>
                    <a:pt x="1209" y="352"/>
                    <a:pt x="1260" y="376"/>
                  </a:cubicBezTo>
                  <a:cubicBezTo>
                    <a:pt x="1338" y="412"/>
                    <a:pt x="1414" y="470"/>
                    <a:pt x="1489" y="534"/>
                  </a:cubicBezTo>
                  <a:lnTo>
                    <a:pt x="1595" y="621"/>
                  </a:lnTo>
                  <a:lnTo>
                    <a:pt x="1635" y="486"/>
                  </a:lnTo>
                  <a:lnTo>
                    <a:pt x="1678" y="352"/>
                  </a:lnTo>
                  <a:cubicBezTo>
                    <a:pt x="1698" y="317"/>
                    <a:pt x="1710" y="261"/>
                    <a:pt x="1737" y="237"/>
                  </a:cubicBezTo>
                  <a:cubicBezTo>
                    <a:pt x="1770" y="197"/>
                    <a:pt x="1800" y="179"/>
                    <a:pt x="1837" y="179"/>
                  </a:cubicBezTo>
                  <a:cubicBezTo>
                    <a:pt x="1857" y="179"/>
                    <a:pt x="1880" y="185"/>
                    <a:pt x="1907" y="195"/>
                  </a:cubicBezTo>
                  <a:cubicBezTo>
                    <a:pt x="1982" y="226"/>
                    <a:pt x="2057" y="289"/>
                    <a:pt x="2124" y="356"/>
                  </a:cubicBezTo>
                  <a:cubicBezTo>
                    <a:pt x="2191" y="423"/>
                    <a:pt x="2258" y="506"/>
                    <a:pt x="2309" y="581"/>
                  </a:cubicBezTo>
                  <a:lnTo>
                    <a:pt x="2376" y="676"/>
                  </a:lnTo>
                  <a:lnTo>
                    <a:pt x="2447" y="585"/>
                  </a:lnTo>
                  <a:cubicBezTo>
                    <a:pt x="2491" y="530"/>
                    <a:pt x="2566" y="479"/>
                    <a:pt x="2633" y="467"/>
                  </a:cubicBezTo>
                  <a:cubicBezTo>
                    <a:pt x="2645" y="465"/>
                    <a:pt x="2658" y="464"/>
                    <a:pt x="2670" y="464"/>
                  </a:cubicBezTo>
                  <a:cubicBezTo>
                    <a:pt x="2733" y="464"/>
                    <a:pt x="2795" y="487"/>
                    <a:pt x="2858" y="526"/>
                  </a:cubicBezTo>
                  <a:cubicBezTo>
                    <a:pt x="3008" y="621"/>
                    <a:pt x="3090" y="787"/>
                    <a:pt x="3150" y="968"/>
                  </a:cubicBezTo>
                  <a:cubicBezTo>
                    <a:pt x="3209" y="1146"/>
                    <a:pt x="3245" y="1335"/>
                    <a:pt x="3276" y="1528"/>
                  </a:cubicBezTo>
                  <a:cubicBezTo>
                    <a:pt x="3308" y="1718"/>
                    <a:pt x="3323" y="1911"/>
                    <a:pt x="3340" y="2104"/>
                  </a:cubicBezTo>
                  <a:cubicBezTo>
                    <a:pt x="3351" y="1911"/>
                    <a:pt x="3351" y="1718"/>
                    <a:pt x="3340" y="1521"/>
                  </a:cubicBezTo>
                  <a:cubicBezTo>
                    <a:pt x="3327" y="1327"/>
                    <a:pt x="3304" y="1130"/>
                    <a:pt x="3252" y="936"/>
                  </a:cubicBezTo>
                  <a:cubicBezTo>
                    <a:pt x="3225" y="842"/>
                    <a:pt x="3198" y="743"/>
                    <a:pt x="3146" y="652"/>
                  </a:cubicBezTo>
                  <a:cubicBezTo>
                    <a:pt x="3099" y="558"/>
                    <a:pt x="3019" y="474"/>
                    <a:pt x="2937" y="412"/>
                  </a:cubicBezTo>
                  <a:cubicBezTo>
                    <a:pt x="2866" y="357"/>
                    <a:pt x="2768" y="309"/>
                    <a:pt x="2665" y="309"/>
                  </a:cubicBezTo>
                  <a:cubicBezTo>
                    <a:pt x="2648" y="309"/>
                    <a:pt x="2630" y="310"/>
                    <a:pt x="2613" y="313"/>
                  </a:cubicBezTo>
                  <a:cubicBezTo>
                    <a:pt x="2529" y="326"/>
                    <a:pt x="2456" y="360"/>
                    <a:pt x="2393" y="412"/>
                  </a:cubicBezTo>
                  <a:lnTo>
                    <a:pt x="2393" y="412"/>
                  </a:lnTo>
                  <a:cubicBezTo>
                    <a:pt x="2349" y="350"/>
                    <a:pt x="2303" y="293"/>
                    <a:pt x="2250" y="237"/>
                  </a:cubicBezTo>
                  <a:cubicBezTo>
                    <a:pt x="2176" y="159"/>
                    <a:pt x="2092" y="80"/>
                    <a:pt x="1974" y="29"/>
                  </a:cubicBezTo>
                  <a:cubicBezTo>
                    <a:pt x="1946" y="17"/>
                    <a:pt x="1915" y="9"/>
                    <a:pt x="1879" y="5"/>
                  </a:cubicBezTo>
                  <a:cubicBezTo>
                    <a:pt x="1865" y="2"/>
                    <a:pt x="1851" y="1"/>
                    <a:pt x="18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7752075" y="4192869"/>
              <a:ext cx="638769" cy="539558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8054212" y="3945131"/>
              <a:ext cx="21055" cy="75822"/>
            </a:xfrm>
            <a:custGeom>
              <a:avLst/>
              <a:gdLst/>
              <a:ahLst/>
              <a:cxnLst/>
              <a:rect l="l" t="t" r="r" b="b"/>
              <a:pathLst>
                <a:path w="514" h="1851" extrusionOk="0">
                  <a:moveTo>
                    <a:pt x="174" y="0"/>
                  </a:moveTo>
                  <a:lnTo>
                    <a:pt x="1" y="15"/>
                  </a:lnTo>
                  <a:cubicBezTo>
                    <a:pt x="48" y="335"/>
                    <a:pt x="107" y="647"/>
                    <a:pt x="182" y="959"/>
                  </a:cubicBezTo>
                  <a:cubicBezTo>
                    <a:pt x="222" y="1113"/>
                    <a:pt x="265" y="1266"/>
                    <a:pt x="316" y="1417"/>
                  </a:cubicBezTo>
                  <a:cubicBezTo>
                    <a:pt x="367" y="1567"/>
                    <a:pt x="427" y="1716"/>
                    <a:pt x="513" y="1851"/>
                  </a:cubicBezTo>
                  <a:cubicBezTo>
                    <a:pt x="439" y="1713"/>
                    <a:pt x="395" y="1559"/>
                    <a:pt x="356" y="1405"/>
                  </a:cubicBezTo>
                  <a:cubicBezTo>
                    <a:pt x="320" y="1251"/>
                    <a:pt x="289" y="1097"/>
                    <a:pt x="265" y="939"/>
                  </a:cubicBezTo>
                  <a:cubicBezTo>
                    <a:pt x="218" y="627"/>
                    <a:pt x="190" y="312"/>
                    <a:pt x="17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8020132" y="3942346"/>
              <a:ext cx="11183" cy="88479"/>
            </a:xfrm>
            <a:custGeom>
              <a:avLst/>
              <a:gdLst/>
              <a:ahLst/>
              <a:cxnLst/>
              <a:rect l="l" t="t" r="r" b="b"/>
              <a:pathLst>
                <a:path w="273" h="2160" extrusionOk="0">
                  <a:moveTo>
                    <a:pt x="0" y="1"/>
                  </a:moveTo>
                  <a:cubicBezTo>
                    <a:pt x="8" y="367"/>
                    <a:pt x="32" y="731"/>
                    <a:pt x="71" y="1090"/>
                  </a:cubicBezTo>
                  <a:cubicBezTo>
                    <a:pt x="110" y="1453"/>
                    <a:pt x="170" y="1812"/>
                    <a:pt x="272" y="2159"/>
                  </a:cubicBezTo>
                  <a:cubicBezTo>
                    <a:pt x="197" y="1804"/>
                    <a:pt x="170" y="1445"/>
                    <a:pt x="158" y="1086"/>
                  </a:cubicBezTo>
                  <a:cubicBezTo>
                    <a:pt x="146" y="727"/>
                    <a:pt x="150" y="364"/>
                    <a:pt x="174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7986788" y="3956232"/>
              <a:ext cx="8479" cy="77993"/>
            </a:xfrm>
            <a:custGeom>
              <a:avLst/>
              <a:gdLst/>
              <a:ahLst/>
              <a:cxnLst/>
              <a:rect l="l" t="t" r="r" b="b"/>
              <a:pathLst>
                <a:path w="207" h="1904" extrusionOk="0">
                  <a:moveTo>
                    <a:pt x="1" y="1"/>
                  </a:moveTo>
                  <a:cubicBezTo>
                    <a:pt x="13" y="321"/>
                    <a:pt x="28" y="640"/>
                    <a:pt x="57" y="957"/>
                  </a:cubicBezTo>
                  <a:cubicBezTo>
                    <a:pt x="72" y="1118"/>
                    <a:pt x="88" y="1276"/>
                    <a:pt x="108" y="1434"/>
                  </a:cubicBezTo>
                  <a:cubicBezTo>
                    <a:pt x="131" y="1591"/>
                    <a:pt x="155" y="1749"/>
                    <a:pt x="206" y="1904"/>
                  </a:cubicBezTo>
                  <a:cubicBezTo>
                    <a:pt x="170" y="1746"/>
                    <a:pt x="159" y="1587"/>
                    <a:pt x="151" y="1430"/>
                  </a:cubicBezTo>
                  <a:cubicBezTo>
                    <a:pt x="143" y="1272"/>
                    <a:pt x="143" y="1114"/>
                    <a:pt x="143" y="957"/>
                  </a:cubicBezTo>
                  <a:cubicBezTo>
                    <a:pt x="143" y="636"/>
                    <a:pt x="155" y="321"/>
                    <a:pt x="170" y="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7707631" y="3023529"/>
              <a:ext cx="118873" cy="26380"/>
            </a:xfrm>
            <a:custGeom>
              <a:avLst/>
              <a:gdLst/>
              <a:ahLst/>
              <a:cxnLst/>
              <a:rect l="l" t="t" r="r" b="b"/>
              <a:pathLst>
                <a:path w="2902" h="644" extrusionOk="0">
                  <a:moveTo>
                    <a:pt x="2901" y="0"/>
                  </a:moveTo>
                  <a:cubicBezTo>
                    <a:pt x="2400" y="43"/>
                    <a:pt x="1918" y="134"/>
                    <a:pt x="1433" y="237"/>
                  </a:cubicBezTo>
                  <a:cubicBezTo>
                    <a:pt x="952" y="347"/>
                    <a:pt x="474" y="469"/>
                    <a:pt x="0" y="643"/>
                  </a:cubicBezTo>
                  <a:cubicBezTo>
                    <a:pt x="497" y="604"/>
                    <a:pt x="983" y="513"/>
                    <a:pt x="1468" y="407"/>
                  </a:cubicBezTo>
                  <a:cubicBezTo>
                    <a:pt x="1950" y="296"/>
                    <a:pt x="2431" y="174"/>
                    <a:pt x="2901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7714758" y="3046591"/>
              <a:ext cx="111746" cy="28838"/>
            </a:xfrm>
            <a:custGeom>
              <a:avLst/>
              <a:gdLst/>
              <a:ahLst/>
              <a:cxnLst/>
              <a:rect l="l" t="t" r="r" b="b"/>
              <a:pathLst>
                <a:path w="2728" h="704" extrusionOk="0">
                  <a:moveTo>
                    <a:pt x="2727" y="1"/>
                  </a:moveTo>
                  <a:cubicBezTo>
                    <a:pt x="2254" y="53"/>
                    <a:pt x="1796" y="155"/>
                    <a:pt x="1341" y="270"/>
                  </a:cubicBezTo>
                  <a:cubicBezTo>
                    <a:pt x="888" y="388"/>
                    <a:pt x="438" y="522"/>
                    <a:pt x="0" y="704"/>
                  </a:cubicBezTo>
                  <a:cubicBezTo>
                    <a:pt x="474" y="652"/>
                    <a:pt x="931" y="550"/>
                    <a:pt x="1385" y="436"/>
                  </a:cubicBezTo>
                  <a:cubicBezTo>
                    <a:pt x="1839" y="317"/>
                    <a:pt x="2289" y="183"/>
                    <a:pt x="272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7724753" y="3072028"/>
              <a:ext cx="95402" cy="33303"/>
            </a:xfrm>
            <a:custGeom>
              <a:avLst/>
              <a:gdLst/>
              <a:ahLst/>
              <a:cxnLst/>
              <a:rect l="l" t="t" r="r" b="b"/>
              <a:pathLst>
                <a:path w="2329" h="813" extrusionOk="0">
                  <a:moveTo>
                    <a:pt x="2329" y="0"/>
                  </a:moveTo>
                  <a:lnTo>
                    <a:pt x="2329" y="0"/>
                  </a:lnTo>
                  <a:cubicBezTo>
                    <a:pt x="1919" y="71"/>
                    <a:pt x="1524" y="193"/>
                    <a:pt x="1137" y="323"/>
                  </a:cubicBezTo>
                  <a:cubicBezTo>
                    <a:pt x="747" y="462"/>
                    <a:pt x="363" y="611"/>
                    <a:pt x="1" y="813"/>
                  </a:cubicBezTo>
                  <a:cubicBezTo>
                    <a:pt x="411" y="742"/>
                    <a:pt x="802" y="620"/>
                    <a:pt x="1192" y="489"/>
                  </a:cubicBezTo>
                  <a:cubicBezTo>
                    <a:pt x="1580" y="351"/>
                    <a:pt x="1962" y="201"/>
                    <a:pt x="2329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8341644" y="3914533"/>
              <a:ext cx="4424" cy="3482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55" y="1"/>
                  </a:moveTo>
                  <a:cubicBezTo>
                    <a:pt x="0" y="1"/>
                    <a:pt x="0" y="84"/>
                    <a:pt x="55" y="84"/>
                  </a:cubicBezTo>
                  <a:cubicBezTo>
                    <a:pt x="108" y="84"/>
                    <a:pt x="108" y="1"/>
                    <a:pt x="55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8334844" y="3937635"/>
              <a:ext cx="7824" cy="5940"/>
            </a:xfrm>
            <a:custGeom>
              <a:avLst/>
              <a:gdLst/>
              <a:ahLst/>
              <a:cxnLst/>
              <a:rect l="l" t="t" r="r" b="b"/>
              <a:pathLst>
                <a:path w="191" h="145" extrusionOk="0">
                  <a:moveTo>
                    <a:pt x="78" y="1"/>
                  </a:moveTo>
                  <a:cubicBezTo>
                    <a:pt x="48" y="1"/>
                    <a:pt x="16" y="17"/>
                    <a:pt x="8" y="45"/>
                  </a:cubicBezTo>
                  <a:cubicBezTo>
                    <a:pt x="1" y="68"/>
                    <a:pt x="13" y="96"/>
                    <a:pt x="32" y="108"/>
                  </a:cubicBezTo>
                  <a:cubicBezTo>
                    <a:pt x="35" y="108"/>
                    <a:pt x="40" y="110"/>
                    <a:pt x="43" y="111"/>
                  </a:cubicBezTo>
                  <a:lnTo>
                    <a:pt x="43" y="111"/>
                  </a:lnTo>
                  <a:cubicBezTo>
                    <a:pt x="44" y="111"/>
                    <a:pt x="44" y="112"/>
                    <a:pt x="44" y="112"/>
                  </a:cubicBezTo>
                  <a:cubicBezTo>
                    <a:pt x="56" y="127"/>
                    <a:pt x="68" y="139"/>
                    <a:pt x="88" y="143"/>
                  </a:cubicBezTo>
                  <a:cubicBezTo>
                    <a:pt x="93" y="145"/>
                    <a:pt x="98" y="145"/>
                    <a:pt x="104" y="145"/>
                  </a:cubicBezTo>
                  <a:cubicBezTo>
                    <a:pt x="116" y="145"/>
                    <a:pt x="128" y="143"/>
                    <a:pt x="139" y="143"/>
                  </a:cubicBezTo>
                  <a:cubicBezTo>
                    <a:pt x="179" y="136"/>
                    <a:pt x="190" y="88"/>
                    <a:pt x="174" y="56"/>
                  </a:cubicBezTo>
                  <a:cubicBezTo>
                    <a:pt x="173" y="55"/>
                    <a:pt x="173" y="55"/>
                    <a:pt x="172" y="54"/>
                  </a:cubicBezTo>
                  <a:lnTo>
                    <a:pt x="172" y="54"/>
                  </a:lnTo>
                  <a:cubicBezTo>
                    <a:pt x="171" y="50"/>
                    <a:pt x="169" y="47"/>
                    <a:pt x="166" y="45"/>
                  </a:cubicBezTo>
                  <a:cubicBezTo>
                    <a:pt x="163" y="32"/>
                    <a:pt x="155" y="21"/>
                    <a:pt x="143" y="17"/>
                  </a:cubicBezTo>
                  <a:cubicBezTo>
                    <a:pt x="127" y="5"/>
                    <a:pt x="108" y="5"/>
                    <a:pt x="88" y="1"/>
                  </a:cubicBezTo>
                  <a:cubicBezTo>
                    <a:pt x="85" y="1"/>
                    <a:pt x="82" y="1"/>
                    <a:pt x="7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8306580" y="3935956"/>
              <a:ext cx="6800" cy="7250"/>
            </a:xfrm>
            <a:custGeom>
              <a:avLst/>
              <a:gdLst/>
              <a:ahLst/>
              <a:cxnLst/>
              <a:rect l="l" t="t" r="r" b="b"/>
              <a:pathLst>
                <a:path w="166" h="177" extrusionOk="0">
                  <a:moveTo>
                    <a:pt x="106" y="1"/>
                  </a:moveTo>
                  <a:cubicBezTo>
                    <a:pt x="103" y="1"/>
                    <a:pt x="96" y="1"/>
                    <a:pt x="83" y="2"/>
                  </a:cubicBezTo>
                  <a:cubicBezTo>
                    <a:pt x="67" y="2"/>
                    <a:pt x="51" y="7"/>
                    <a:pt x="40" y="15"/>
                  </a:cubicBezTo>
                  <a:cubicBezTo>
                    <a:pt x="35" y="19"/>
                    <a:pt x="32" y="22"/>
                    <a:pt x="24" y="26"/>
                  </a:cubicBezTo>
                  <a:cubicBezTo>
                    <a:pt x="20" y="31"/>
                    <a:pt x="16" y="38"/>
                    <a:pt x="12" y="42"/>
                  </a:cubicBezTo>
                  <a:cubicBezTo>
                    <a:pt x="4" y="58"/>
                    <a:pt x="4" y="62"/>
                    <a:pt x="0" y="78"/>
                  </a:cubicBezTo>
                  <a:cubicBezTo>
                    <a:pt x="0" y="90"/>
                    <a:pt x="0" y="97"/>
                    <a:pt x="4" y="109"/>
                  </a:cubicBezTo>
                  <a:cubicBezTo>
                    <a:pt x="4" y="117"/>
                    <a:pt x="8" y="126"/>
                    <a:pt x="12" y="129"/>
                  </a:cubicBezTo>
                  <a:lnTo>
                    <a:pt x="12" y="133"/>
                  </a:lnTo>
                  <a:lnTo>
                    <a:pt x="20" y="141"/>
                  </a:lnTo>
                  <a:cubicBezTo>
                    <a:pt x="24" y="153"/>
                    <a:pt x="35" y="161"/>
                    <a:pt x="44" y="168"/>
                  </a:cubicBezTo>
                  <a:cubicBezTo>
                    <a:pt x="55" y="173"/>
                    <a:pt x="71" y="177"/>
                    <a:pt x="83" y="177"/>
                  </a:cubicBezTo>
                  <a:cubicBezTo>
                    <a:pt x="95" y="177"/>
                    <a:pt x="111" y="173"/>
                    <a:pt x="122" y="168"/>
                  </a:cubicBezTo>
                  <a:cubicBezTo>
                    <a:pt x="130" y="161"/>
                    <a:pt x="142" y="153"/>
                    <a:pt x="146" y="141"/>
                  </a:cubicBezTo>
                  <a:cubicBezTo>
                    <a:pt x="150" y="137"/>
                    <a:pt x="150" y="137"/>
                    <a:pt x="154" y="133"/>
                  </a:cubicBezTo>
                  <a:lnTo>
                    <a:pt x="154" y="129"/>
                  </a:lnTo>
                  <a:cubicBezTo>
                    <a:pt x="158" y="126"/>
                    <a:pt x="162" y="117"/>
                    <a:pt x="166" y="109"/>
                  </a:cubicBezTo>
                  <a:lnTo>
                    <a:pt x="166" y="90"/>
                  </a:lnTo>
                  <a:lnTo>
                    <a:pt x="166" y="66"/>
                  </a:lnTo>
                  <a:cubicBezTo>
                    <a:pt x="162" y="62"/>
                    <a:pt x="162" y="58"/>
                    <a:pt x="158" y="55"/>
                  </a:cubicBezTo>
                  <a:cubicBezTo>
                    <a:pt x="158" y="46"/>
                    <a:pt x="154" y="42"/>
                    <a:pt x="150" y="35"/>
                  </a:cubicBezTo>
                  <a:cubicBezTo>
                    <a:pt x="142" y="26"/>
                    <a:pt x="135" y="19"/>
                    <a:pt x="126" y="15"/>
                  </a:cubicBezTo>
                  <a:cubicBezTo>
                    <a:pt x="122" y="11"/>
                    <a:pt x="111" y="7"/>
                    <a:pt x="106" y="7"/>
                  </a:cubicBezTo>
                  <a:cubicBezTo>
                    <a:pt x="98" y="4"/>
                    <a:pt x="114" y="1"/>
                    <a:pt x="106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8334844" y="4044669"/>
              <a:ext cx="7332" cy="7087"/>
            </a:xfrm>
            <a:custGeom>
              <a:avLst/>
              <a:gdLst/>
              <a:ahLst/>
              <a:cxnLst/>
              <a:rect l="l" t="t" r="r" b="b"/>
              <a:pathLst>
                <a:path w="179" h="173" extrusionOk="0">
                  <a:moveTo>
                    <a:pt x="99" y="0"/>
                  </a:moveTo>
                  <a:cubicBezTo>
                    <a:pt x="79" y="0"/>
                    <a:pt x="56" y="9"/>
                    <a:pt x="44" y="24"/>
                  </a:cubicBezTo>
                  <a:cubicBezTo>
                    <a:pt x="41" y="29"/>
                    <a:pt x="37" y="33"/>
                    <a:pt x="32" y="36"/>
                  </a:cubicBezTo>
                  <a:lnTo>
                    <a:pt x="28" y="40"/>
                  </a:lnTo>
                  <a:cubicBezTo>
                    <a:pt x="24" y="44"/>
                    <a:pt x="24" y="48"/>
                    <a:pt x="21" y="53"/>
                  </a:cubicBezTo>
                  <a:cubicBezTo>
                    <a:pt x="17" y="56"/>
                    <a:pt x="13" y="64"/>
                    <a:pt x="8" y="68"/>
                  </a:cubicBezTo>
                  <a:cubicBezTo>
                    <a:pt x="8" y="72"/>
                    <a:pt x="8" y="76"/>
                    <a:pt x="5" y="80"/>
                  </a:cubicBezTo>
                  <a:cubicBezTo>
                    <a:pt x="1" y="108"/>
                    <a:pt x="5" y="131"/>
                    <a:pt x="24" y="151"/>
                  </a:cubicBezTo>
                  <a:cubicBezTo>
                    <a:pt x="40" y="167"/>
                    <a:pt x="60" y="172"/>
                    <a:pt x="79" y="172"/>
                  </a:cubicBezTo>
                  <a:cubicBezTo>
                    <a:pt x="85" y="172"/>
                    <a:pt x="90" y="172"/>
                    <a:pt x="95" y="171"/>
                  </a:cubicBezTo>
                  <a:cubicBezTo>
                    <a:pt x="103" y="171"/>
                    <a:pt x="112" y="166"/>
                    <a:pt x="115" y="162"/>
                  </a:cubicBezTo>
                  <a:cubicBezTo>
                    <a:pt x="123" y="159"/>
                    <a:pt x="127" y="155"/>
                    <a:pt x="135" y="151"/>
                  </a:cubicBezTo>
                  <a:cubicBezTo>
                    <a:pt x="135" y="147"/>
                    <a:pt x="139" y="147"/>
                    <a:pt x="139" y="143"/>
                  </a:cubicBezTo>
                  <a:cubicBezTo>
                    <a:pt x="147" y="139"/>
                    <a:pt x="150" y="135"/>
                    <a:pt x="155" y="131"/>
                  </a:cubicBezTo>
                  <a:cubicBezTo>
                    <a:pt x="163" y="127"/>
                    <a:pt x="166" y="115"/>
                    <a:pt x="170" y="108"/>
                  </a:cubicBezTo>
                  <a:cubicBezTo>
                    <a:pt x="174" y="100"/>
                    <a:pt x="179" y="88"/>
                    <a:pt x="179" y="76"/>
                  </a:cubicBezTo>
                  <a:cubicBezTo>
                    <a:pt x="179" y="68"/>
                    <a:pt x="174" y="56"/>
                    <a:pt x="170" y="48"/>
                  </a:cubicBezTo>
                  <a:cubicBezTo>
                    <a:pt x="166" y="36"/>
                    <a:pt x="163" y="29"/>
                    <a:pt x="155" y="24"/>
                  </a:cubicBezTo>
                  <a:cubicBezTo>
                    <a:pt x="139" y="9"/>
                    <a:pt x="119" y="0"/>
                    <a:pt x="99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8262751" y="4006082"/>
              <a:ext cx="6677" cy="7660"/>
            </a:xfrm>
            <a:custGeom>
              <a:avLst/>
              <a:gdLst/>
              <a:ahLst/>
              <a:cxnLst/>
              <a:rect l="l" t="t" r="r" b="b"/>
              <a:pathLst>
                <a:path w="163" h="187" extrusionOk="0">
                  <a:moveTo>
                    <a:pt x="21" y="75"/>
                  </a:moveTo>
                  <a:cubicBezTo>
                    <a:pt x="21" y="77"/>
                    <a:pt x="20" y="78"/>
                    <a:pt x="19" y="78"/>
                  </a:cubicBezTo>
                  <a:lnTo>
                    <a:pt x="19" y="78"/>
                  </a:lnTo>
                  <a:cubicBezTo>
                    <a:pt x="19" y="77"/>
                    <a:pt x="20" y="76"/>
                    <a:pt x="21" y="75"/>
                  </a:cubicBezTo>
                  <a:lnTo>
                    <a:pt x="21" y="75"/>
                  </a:ln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5" y="85"/>
                  </a:moveTo>
                  <a:cubicBezTo>
                    <a:pt x="15" y="85"/>
                    <a:pt x="15" y="86"/>
                    <a:pt x="15" y="87"/>
                  </a:cubicBezTo>
                  <a:lnTo>
                    <a:pt x="15" y="87"/>
                  </a:lnTo>
                  <a:cubicBezTo>
                    <a:pt x="15" y="86"/>
                    <a:pt x="15" y="86"/>
                    <a:pt x="15" y="85"/>
                  </a:cubicBezTo>
                  <a:lnTo>
                    <a:pt x="15" y="85"/>
                  </a:lnTo>
                  <a:cubicBezTo>
                    <a:pt x="15" y="85"/>
                    <a:pt x="15" y="85"/>
                    <a:pt x="15" y="85"/>
                  </a:cubicBezTo>
                  <a:close/>
                  <a:moveTo>
                    <a:pt x="15" y="89"/>
                  </a:moveTo>
                  <a:cubicBezTo>
                    <a:pt x="15" y="91"/>
                    <a:pt x="14" y="93"/>
                    <a:pt x="12" y="95"/>
                  </a:cubicBezTo>
                  <a:cubicBezTo>
                    <a:pt x="14" y="93"/>
                    <a:pt x="14" y="91"/>
                    <a:pt x="15" y="89"/>
                  </a:cubicBezTo>
                  <a:close/>
                  <a:moveTo>
                    <a:pt x="15" y="88"/>
                  </a:moveTo>
                  <a:cubicBezTo>
                    <a:pt x="16" y="88"/>
                    <a:pt x="16" y="89"/>
                    <a:pt x="16" y="90"/>
                  </a:cubicBezTo>
                  <a:lnTo>
                    <a:pt x="16" y="99"/>
                  </a:lnTo>
                  <a:cubicBezTo>
                    <a:pt x="16" y="96"/>
                    <a:pt x="16" y="92"/>
                    <a:pt x="15" y="88"/>
                  </a:cubicBezTo>
                  <a:lnTo>
                    <a:pt x="15" y="88"/>
                  </a:lnTo>
                  <a:cubicBezTo>
                    <a:pt x="15" y="88"/>
                    <a:pt x="15" y="88"/>
                    <a:pt x="15" y="88"/>
                  </a:cubicBezTo>
                  <a:close/>
                  <a:moveTo>
                    <a:pt x="83" y="1"/>
                  </a:moveTo>
                  <a:cubicBezTo>
                    <a:pt x="77" y="1"/>
                    <a:pt x="70" y="2"/>
                    <a:pt x="63" y="4"/>
                  </a:cubicBezTo>
                  <a:cubicBezTo>
                    <a:pt x="32" y="14"/>
                    <a:pt x="9" y="44"/>
                    <a:pt x="14" y="79"/>
                  </a:cubicBezTo>
                  <a:lnTo>
                    <a:pt x="14" y="79"/>
                  </a:lnTo>
                  <a:cubicBezTo>
                    <a:pt x="13" y="79"/>
                    <a:pt x="13" y="79"/>
                    <a:pt x="13" y="80"/>
                  </a:cubicBezTo>
                  <a:lnTo>
                    <a:pt x="13" y="80"/>
                  </a:lnTo>
                  <a:cubicBezTo>
                    <a:pt x="13" y="80"/>
                    <a:pt x="12" y="79"/>
                    <a:pt x="12" y="79"/>
                  </a:cubicBezTo>
                  <a:lnTo>
                    <a:pt x="12" y="79"/>
                  </a:lnTo>
                  <a:cubicBezTo>
                    <a:pt x="12" y="79"/>
                    <a:pt x="13" y="80"/>
                    <a:pt x="13" y="80"/>
                  </a:cubicBezTo>
                  <a:lnTo>
                    <a:pt x="13" y="80"/>
                  </a:lnTo>
                  <a:cubicBezTo>
                    <a:pt x="13" y="80"/>
                    <a:pt x="13" y="80"/>
                    <a:pt x="13" y="80"/>
                  </a:cubicBezTo>
                  <a:lnTo>
                    <a:pt x="13" y="80"/>
                  </a:lnTo>
                  <a:cubicBezTo>
                    <a:pt x="14" y="81"/>
                    <a:pt x="14" y="83"/>
                    <a:pt x="15" y="84"/>
                  </a:cubicBezTo>
                  <a:lnTo>
                    <a:pt x="15" y="84"/>
                  </a:lnTo>
                  <a:cubicBezTo>
                    <a:pt x="14" y="84"/>
                    <a:pt x="14" y="84"/>
                    <a:pt x="14" y="84"/>
                  </a:cubicBezTo>
                  <a:lnTo>
                    <a:pt x="14" y="84"/>
                  </a:lnTo>
                  <a:cubicBezTo>
                    <a:pt x="14" y="83"/>
                    <a:pt x="14" y="81"/>
                    <a:pt x="13" y="80"/>
                  </a:cubicBezTo>
                  <a:lnTo>
                    <a:pt x="13" y="80"/>
                  </a:lnTo>
                  <a:cubicBezTo>
                    <a:pt x="6" y="91"/>
                    <a:pt x="1" y="105"/>
                    <a:pt x="1" y="118"/>
                  </a:cubicBezTo>
                  <a:lnTo>
                    <a:pt x="5" y="134"/>
                  </a:lnTo>
                  <a:cubicBezTo>
                    <a:pt x="12" y="153"/>
                    <a:pt x="21" y="170"/>
                    <a:pt x="36" y="177"/>
                  </a:cubicBezTo>
                  <a:cubicBezTo>
                    <a:pt x="48" y="183"/>
                    <a:pt x="61" y="187"/>
                    <a:pt x="75" y="187"/>
                  </a:cubicBezTo>
                  <a:cubicBezTo>
                    <a:pt x="81" y="187"/>
                    <a:pt x="86" y="186"/>
                    <a:pt x="92" y="185"/>
                  </a:cubicBezTo>
                  <a:cubicBezTo>
                    <a:pt x="151" y="173"/>
                    <a:pt x="163" y="102"/>
                    <a:pt x="151" y="51"/>
                  </a:cubicBezTo>
                  <a:cubicBezTo>
                    <a:pt x="141" y="22"/>
                    <a:pt x="113" y="1"/>
                    <a:pt x="83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8302034" y="4014643"/>
              <a:ext cx="7332" cy="6554"/>
            </a:xfrm>
            <a:custGeom>
              <a:avLst/>
              <a:gdLst/>
              <a:ahLst/>
              <a:cxnLst/>
              <a:rect l="l" t="t" r="r" b="b"/>
              <a:pathLst>
                <a:path w="179" h="160" extrusionOk="0">
                  <a:moveTo>
                    <a:pt x="96" y="1"/>
                  </a:moveTo>
                  <a:cubicBezTo>
                    <a:pt x="82" y="1"/>
                    <a:pt x="69" y="4"/>
                    <a:pt x="56" y="12"/>
                  </a:cubicBezTo>
                  <a:cubicBezTo>
                    <a:pt x="48" y="16"/>
                    <a:pt x="36" y="23"/>
                    <a:pt x="28" y="32"/>
                  </a:cubicBezTo>
                  <a:cubicBezTo>
                    <a:pt x="13" y="39"/>
                    <a:pt x="0" y="59"/>
                    <a:pt x="0" y="79"/>
                  </a:cubicBezTo>
                  <a:cubicBezTo>
                    <a:pt x="4" y="99"/>
                    <a:pt x="9" y="114"/>
                    <a:pt x="20" y="126"/>
                  </a:cubicBezTo>
                  <a:cubicBezTo>
                    <a:pt x="33" y="134"/>
                    <a:pt x="44" y="141"/>
                    <a:pt x="56" y="150"/>
                  </a:cubicBezTo>
                  <a:cubicBezTo>
                    <a:pt x="68" y="156"/>
                    <a:pt x="81" y="159"/>
                    <a:pt x="94" y="159"/>
                  </a:cubicBezTo>
                  <a:cubicBezTo>
                    <a:pt x="137" y="159"/>
                    <a:pt x="178" y="127"/>
                    <a:pt x="178" y="79"/>
                  </a:cubicBezTo>
                  <a:cubicBezTo>
                    <a:pt x="178" y="34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8280692" y="4038852"/>
              <a:ext cx="4752" cy="528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60" y="0"/>
                  </a:moveTo>
                  <a:cubicBezTo>
                    <a:pt x="48" y="0"/>
                    <a:pt x="40" y="5"/>
                    <a:pt x="33" y="9"/>
                  </a:cubicBezTo>
                  <a:cubicBezTo>
                    <a:pt x="24" y="13"/>
                    <a:pt x="13" y="24"/>
                    <a:pt x="13" y="36"/>
                  </a:cubicBezTo>
                  <a:cubicBezTo>
                    <a:pt x="12" y="38"/>
                    <a:pt x="11" y="39"/>
                    <a:pt x="10" y="41"/>
                  </a:cubicBezTo>
                  <a:lnTo>
                    <a:pt x="10" y="41"/>
                  </a:lnTo>
                  <a:cubicBezTo>
                    <a:pt x="10" y="42"/>
                    <a:pt x="9" y="43"/>
                    <a:pt x="9" y="44"/>
                  </a:cubicBezTo>
                  <a:cubicBezTo>
                    <a:pt x="9" y="48"/>
                    <a:pt x="4" y="52"/>
                    <a:pt x="4" y="56"/>
                  </a:cubicBezTo>
                  <a:cubicBezTo>
                    <a:pt x="0" y="64"/>
                    <a:pt x="0" y="71"/>
                    <a:pt x="0" y="80"/>
                  </a:cubicBezTo>
                  <a:cubicBezTo>
                    <a:pt x="0" y="88"/>
                    <a:pt x="4" y="95"/>
                    <a:pt x="9" y="100"/>
                  </a:cubicBezTo>
                  <a:cubicBezTo>
                    <a:pt x="13" y="104"/>
                    <a:pt x="17" y="107"/>
                    <a:pt x="17" y="111"/>
                  </a:cubicBezTo>
                  <a:cubicBezTo>
                    <a:pt x="26" y="121"/>
                    <a:pt x="39" y="128"/>
                    <a:pt x="52" y="128"/>
                  </a:cubicBezTo>
                  <a:cubicBezTo>
                    <a:pt x="55" y="128"/>
                    <a:pt x="57" y="128"/>
                    <a:pt x="60" y="127"/>
                  </a:cubicBezTo>
                  <a:cubicBezTo>
                    <a:pt x="72" y="127"/>
                    <a:pt x="84" y="124"/>
                    <a:pt x="91" y="115"/>
                  </a:cubicBezTo>
                  <a:cubicBezTo>
                    <a:pt x="104" y="107"/>
                    <a:pt x="108" y="100"/>
                    <a:pt x="111" y="88"/>
                  </a:cubicBezTo>
                  <a:cubicBezTo>
                    <a:pt x="115" y="80"/>
                    <a:pt x="115" y="71"/>
                    <a:pt x="115" y="64"/>
                  </a:cubicBezTo>
                  <a:cubicBezTo>
                    <a:pt x="115" y="56"/>
                    <a:pt x="111" y="48"/>
                    <a:pt x="108" y="44"/>
                  </a:cubicBezTo>
                  <a:cubicBezTo>
                    <a:pt x="107" y="43"/>
                    <a:pt x="107" y="42"/>
                    <a:pt x="106" y="40"/>
                  </a:cubicBezTo>
                  <a:lnTo>
                    <a:pt x="106" y="40"/>
                  </a:lnTo>
                  <a:cubicBezTo>
                    <a:pt x="106" y="39"/>
                    <a:pt x="105" y="39"/>
                    <a:pt x="105" y="38"/>
                  </a:cubicBezTo>
                  <a:lnTo>
                    <a:pt x="105" y="38"/>
                  </a:lnTo>
                  <a:cubicBezTo>
                    <a:pt x="104" y="37"/>
                    <a:pt x="104" y="36"/>
                    <a:pt x="104" y="36"/>
                  </a:cubicBezTo>
                  <a:lnTo>
                    <a:pt x="104" y="36"/>
                  </a:lnTo>
                  <a:cubicBezTo>
                    <a:pt x="104" y="32"/>
                    <a:pt x="104" y="29"/>
                    <a:pt x="99" y="24"/>
                  </a:cubicBezTo>
                  <a:lnTo>
                    <a:pt x="88" y="13"/>
                  </a:lnTo>
                  <a:cubicBezTo>
                    <a:pt x="80" y="5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8307031" y="4034920"/>
              <a:ext cx="4588" cy="4465"/>
            </a:xfrm>
            <a:custGeom>
              <a:avLst/>
              <a:gdLst/>
              <a:ahLst/>
              <a:cxnLst/>
              <a:rect l="l" t="t" r="r" b="b"/>
              <a:pathLst>
                <a:path w="112" h="109" extrusionOk="0">
                  <a:moveTo>
                    <a:pt x="47" y="0"/>
                  </a:moveTo>
                  <a:cubicBezTo>
                    <a:pt x="44" y="0"/>
                    <a:pt x="40" y="1"/>
                    <a:pt x="37" y="2"/>
                  </a:cubicBezTo>
                  <a:cubicBezTo>
                    <a:pt x="24" y="6"/>
                    <a:pt x="13" y="14"/>
                    <a:pt x="9" y="25"/>
                  </a:cubicBezTo>
                  <a:cubicBezTo>
                    <a:pt x="1" y="38"/>
                    <a:pt x="1" y="58"/>
                    <a:pt x="9" y="69"/>
                  </a:cubicBezTo>
                  <a:cubicBezTo>
                    <a:pt x="13" y="77"/>
                    <a:pt x="13" y="81"/>
                    <a:pt x="17" y="89"/>
                  </a:cubicBezTo>
                  <a:cubicBezTo>
                    <a:pt x="24" y="101"/>
                    <a:pt x="40" y="109"/>
                    <a:pt x="53" y="109"/>
                  </a:cubicBezTo>
                  <a:lnTo>
                    <a:pt x="72" y="109"/>
                  </a:lnTo>
                  <a:cubicBezTo>
                    <a:pt x="88" y="109"/>
                    <a:pt x="104" y="96"/>
                    <a:pt x="108" y="81"/>
                  </a:cubicBezTo>
                  <a:cubicBezTo>
                    <a:pt x="111" y="67"/>
                    <a:pt x="105" y="52"/>
                    <a:pt x="95" y="44"/>
                  </a:cubicBezTo>
                  <a:lnTo>
                    <a:pt x="95" y="44"/>
                  </a:lnTo>
                  <a:cubicBezTo>
                    <a:pt x="92" y="19"/>
                    <a:pt x="70" y="0"/>
                    <a:pt x="4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8330994" y="4085917"/>
              <a:ext cx="6636" cy="5571"/>
            </a:xfrm>
            <a:custGeom>
              <a:avLst/>
              <a:gdLst/>
              <a:ahLst/>
              <a:cxnLst/>
              <a:rect l="l" t="t" r="r" b="b"/>
              <a:pathLst>
                <a:path w="162" h="136" extrusionOk="0">
                  <a:moveTo>
                    <a:pt x="71" y="0"/>
                  </a:moveTo>
                  <a:cubicBezTo>
                    <a:pt x="47" y="0"/>
                    <a:pt x="24" y="16"/>
                    <a:pt x="12" y="35"/>
                  </a:cubicBezTo>
                  <a:cubicBezTo>
                    <a:pt x="0" y="55"/>
                    <a:pt x="0" y="83"/>
                    <a:pt x="12" y="103"/>
                  </a:cubicBezTo>
                  <a:cubicBezTo>
                    <a:pt x="26" y="124"/>
                    <a:pt x="49" y="135"/>
                    <a:pt x="71" y="135"/>
                  </a:cubicBezTo>
                  <a:cubicBezTo>
                    <a:pt x="94" y="135"/>
                    <a:pt x="117" y="124"/>
                    <a:pt x="131" y="103"/>
                  </a:cubicBezTo>
                  <a:cubicBezTo>
                    <a:pt x="138" y="91"/>
                    <a:pt x="146" y="75"/>
                    <a:pt x="154" y="64"/>
                  </a:cubicBezTo>
                  <a:cubicBezTo>
                    <a:pt x="162" y="51"/>
                    <a:pt x="162" y="35"/>
                    <a:pt x="154" y="24"/>
                  </a:cubicBezTo>
                  <a:cubicBezTo>
                    <a:pt x="146" y="12"/>
                    <a:pt x="135" y="8"/>
                    <a:pt x="118" y="4"/>
                  </a:cubicBezTo>
                  <a:cubicBezTo>
                    <a:pt x="102" y="4"/>
                    <a:pt x="87" y="4"/>
                    <a:pt x="71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8301870" y="4132450"/>
              <a:ext cx="6185" cy="6185"/>
            </a:xfrm>
            <a:custGeom>
              <a:avLst/>
              <a:gdLst/>
              <a:ahLst/>
              <a:cxnLst/>
              <a:rect l="l" t="t" r="r" b="b"/>
              <a:pathLst>
                <a:path w="151" h="151" extrusionOk="0">
                  <a:moveTo>
                    <a:pt x="75" y="1"/>
                  </a:moveTo>
                  <a:cubicBezTo>
                    <a:pt x="68" y="1"/>
                    <a:pt x="64" y="5"/>
                    <a:pt x="56" y="5"/>
                  </a:cubicBezTo>
                  <a:cubicBezTo>
                    <a:pt x="48" y="5"/>
                    <a:pt x="40" y="5"/>
                    <a:pt x="37" y="8"/>
                  </a:cubicBezTo>
                  <a:cubicBezTo>
                    <a:pt x="28" y="8"/>
                    <a:pt x="24" y="12"/>
                    <a:pt x="21" y="21"/>
                  </a:cubicBezTo>
                  <a:cubicBezTo>
                    <a:pt x="17" y="21"/>
                    <a:pt x="13" y="25"/>
                    <a:pt x="13" y="28"/>
                  </a:cubicBezTo>
                  <a:cubicBezTo>
                    <a:pt x="4" y="36"/>
                    <a:pt x="4" y="44"/>
                    <a:pt x="4" y="56"/>
                  </a:cubicBezTo>
                  <a:cubicBezTo>
                    <a:pt x="4" y="64"/>
                    <a:pt x="1" y="68"/>
                    <a:pt x="1" y="76"/>
                  </a:cubicBezTo>
                  <a:cubicBezTo>
                    <a:pt x="1" y="83"/>
                    <a:pt x="4" y="92"/>
                    <a:pt x="4" y="96"/>
                  </a:cubicBezTo>
                  <a:cubicBezTo>
                    <a:pt x="8" y="103"/>
                    <a:pt x="8" y="107"/>
                    <a:pt x="13" y="115"/>
                  </a:cubicBezTo>
                  <a:cubicBezTo>
                    <a:pt x="17" y="123"/>
                    <a:pt x="24" y="131"/>
                    <a:pt x="32" y="135"/>
                  </a:cubicBezTo>
                  <a:cubicBezTo>
                    <a:pt x="37" y="139"/>
                    <a:pt x="40" y="143"/>
                    <a:pt x="48" y="147"/>
                  </a:cubicBezTo>
                  <a:cubicBezTo>
                    <a:pt x="52" y="147"/>
                    <a:pt x="60" y="151"/>
                    <a:pt x="68" y="151"/>
                  </a:cubicBezTo>
                  <a:lnTo>
                    <a:pt x="88" y="151"/>
                  </a:lnTo>
                  <a:cubicBezTo>
                    <a:pt x="92" y="151"/>
                    <a:pt x="99" y="147"/>
                    <a:pt x="108" y="147"/>
                  </a:cubicBezTo>
                  <a:cubicBezTo>
                    <a:pt x="115" y="143"/>
                    <a:pt x="123" y="135"/>
                    <a:pt x="131" y="131"/>
                  </a:cubicBezTo>
                  <a:cubicBezTo>
                    <a:pt x="135" y="123"/>
                    <a:pt x="139" y="119"/>
                    <a:pt x="143" y="115"/>
                  </a:cubicBezTo>
                  <a:cubicBezTo>
                    <a:pt x="143" y="107"/>
                    <a:pt x="147" y="103"/>
                    <a:pt x="150" y="96"/>
                  </a:cubicBezTo>
                  <a:lnTo>
                    <a:pt x="150" y="76"/>
                  </a:lnTo>
                  <a:lnTo>
                    <a:pt x="150" y="56"/>
                  </a:lnTo>
                  <a:cubicBezTo>
                    <a:pt x="147" y="52"/>
                    <a:pt x="143" y="44"/>
                    <a:pt x="143" y="41"/>
                  </a:cubicBezTo>
                  <a:cubicBezTo>
                    <a:pt x="135" y="28"/>
                    <a:pt x="131" y="25"/>
                    <a:pt x="123" y="17"/>
                  </a:cubicBezTo>
                  <a:cubicBezTo>
                    <a:pt x="119" y="12"/>
                    <a:pt x="111" y="8"/>
                    <a:pt x="108" y="8"/>
                  </a:cubicBezTo>
                  <a:cubicBezTo>
                    <a:pt x="95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8249807" y="4121308"/>
              <a:ext cx="7988" cy="6677"/>
            </a:xfrm>
            <a:custGeom>
              <a:avLst/>
              <a:gdLst/>
              <a:ahLst/>
              <a:cxnLst/>
              <a:rect l="l" t="t" r="r" b="b"/>
              <a:pathLst>
                <a:path w="195" h="163" extrusionOk="0">
                  <a:moveTo>
                    <a:pt x="80" y="0"/>
                  </a:moveTo>
                  <a:cubicBezTo>
                    <a:pt x="68" y="0"/>
                    <a:pt x="53" y="0"/>
                    <a:pt x="40" y="9"/>
                  </a:cubicBezTo>
                  <a:cubicBezTo>
                    <a:pt x="17" y="24"/>
                    <a:pt x="1" y="52"/>
                    <a:pt x="1" y="80"/>
                  </a:cubicBezTo>
                  <a:cubicBezTo>
                    <a:pt x="1" y="111"/>
                    <a:pt x="17" y="138"/>
                    <a:pt x="40" y="151"/>
                  </a:cubicBezTo>
                  <a:cubicBezTo>
                    <a:pt x="53" y="158"/>
                    <a:pt x="68" y="162"/>
                    <a:pt x="80" y="162"/>
                  </a:cubicBezTo>
                  <a:cubicBezTo>
                    <a:pt x="95" y="162"/>
                    <a:pt x="111" y="158"/>
                    <a:pt x="124" y="151"/>
                  </a:cubicBezTo>
                  <a:cubicBezTo>
                    <a:pt x="139" y="142"/>
                    <a:pt x="155" y="138"/>
                    <a:pt x="166" y="127"/>
                  </a:cubicBezTo>
                  <a:cubicBezTo>
                    <a:pt x="195" y="103"/>
                    <a:pt x="195" y="56"/>
                    <a:pt x="166" y="36"/>
                  </a:cubicBezTo>
                  <a:cubicBezTo>
                    <a:pt x="159" y="29"/>
                    <a:pt x="151" y="24"/>
                    <a:pt x="139" y="16"/>
                  </a:cubicBezTo>
                  <a:cubicBezTo>
                    <a:pt x="135" y="16"/>
                    <a:pt x="127" y="12"/>
                    <a:pt x="124" y="9"/>
                  </a:cubicBezTo>
                  <a:cubicBezTo>
                    <a:pt x="111" y="0"/>
                    <a:pt x="95" y="0"/>
                    <a:pt x="8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8304041" y="4143960"/>
              <a:ext cx="6308" cy="6431"/>
            </a:xfrm>
            <a:custGeom>
              <a:avLst/>
              <a:gdLst/>
              <a:ahLst/>
              <a:cxnLst/>
              <a:rect l="l" t="t" r="r" b="b"/>
              <a:pathLst>
                <a:path w="154" h="157" extrusionOk="0">
                  <a:moveTo>
                    <a:pt x="98" y="1"/>
                  </a:moveTo>
                  <a:cubicBezTo>
                    <a:pt x="83" y="1"/>
                    <a:pt x="67" y="8"/>
                    <a:pt x="60" y="22"/>
                  </a:cubicBezTo>
                  <a:lnTo>
                    <a:pt x="60" y="22"/>
                  </a:lnTo>
                  <a:cubicBezTo>
                    <a:pt x="26" y="27"/>
                    <a:pt x="1" y="58"/>
                    <a:pt x="7" y="95"/>
                  </a:cubicBezTo>
                  <a:cubicBezTo>
                    <a:pt x="7" y="119"/>
                    <a:pt x="19" y="134"/>
                    <a:pt x="39" y="146"/>
                  </a:cubicBezTo>
                  <a:cubicBezTo>
                    <a:pt x="49" y="152"/>
                    <a:pt x="62" y="156"/>
                    <a:pt x="75" y="156"/>
                  </a:cubicBezTo>
                  <a:cubicBezTo>
                    <a:pt x="86" y="156"/>
                    <a:pt x="97" y="153"/>
                    <a:pt x="106" y="146"/>
                  </a:cubicBezTo>
                  <a:cubicBezTo>
                    <a:pt x="113" y="139"/>
                    <a:pt x="126" y="134"/>
                    <a:pt x="133" y="126"/>
                  </a:cubicBezTo>
                  <a:cubicBezTo>
                    <a:pt x="149" y="110"/>
                    <a:pt x="153" y="86"/>
                    <a:pt x="149" y="67"/>
                  </a:cubicBezTo>
                  <a:cubicBezTo>
                    <a:pt x="145" y="48"/>
                    <a:pt x="137" y="28"/>
                    <a:pt x="126" y="12"/>
                  </a:cubicBezTo>
                  <a:cubicBezTo>
                    <a:pt x="118" y="4"/>
                    <a:pt x="108" y="1"/>
                    <a:pt x="9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8335664" y="4118605"/>
              <a:ext cx="6677" cy="6349"/>
            </a:xfrm>
            <a:custGeom>
              <a:avLst/>
              <a:gdLst/>
              <a:ahLst/>
              <a:cxnLst/>
              <a:rect l="l" t="t" r="r" b="b"/>
              <a:pathLst>
                <a:path w="163" h="155" extrusionOk="0">
                  <a:moveTo>
                    <a:pt x="130" y="92"/>
                  </a:moveTo>
                  <a:lnTo>
                    <a:pt x="130" y="92"/>
                  </a:lnTo>
                  <a:cubicBezTo>
                    <a:pt x="130" y="92"/>
                    <a:pt x="127" y="96"/>
                    <a:pt x="126" y="98"/>
                  </a:cubicBezTo>
                  <a:lnTo>
                    <a:pt x="126" y="98"/>
                  </a:lnTo>
                  <a:cubicBezTo>
                    <a:pt x="127" y="97"/>
                    <a:pt x="127" y="96"/>
                    <a:pt x="127" y="95"/>
                  </a:cubicBezTo>
                  <a:cubicBezTo>
                    <a:pt x="128" y="93"/>
                    <a:pt x="129" y="92"/>
                    <a:pt x="130" y="92"/>
                  </a:cubicBezTo>
                  <a:close/>
                  <a:moveTo>
                    <a:pt x="104" y="0"/>
                  </a:moveTo>
                  <a:cubicBezTo>
                    <a:pt x="87" y="0"/>
                    <a:pt x="69" y="9"/>
                    <a:pt x="59" y="23"/>
                  </a:cubicBezTo>
                  <a:cubicBezTo>
                    <a:pt x="48" y="39"/>
                    <a:pt x="44" y="59"/>
                    <a:pt x="36" y="7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7" y="79"/>
                    <a:pt x="37" y="79"/>
                  </a:cubicBezTo>
                  <a:lnTo>
                    <a:pt x="37" y="79"/>
                  </a:lnTo>
                  <a:cubicBezTo>
                    <a:pt x="37" y="79"/>
                    <a:pt x="37" y="80"/>
                    <a:pt x="36" y="82"/>
                  </a:cubicBezTo>
                  <a:cubicBezTo>
                    <a:pt x="36" y="84"/>
                    <a:pt x="35" y="85"/>
                    <a:pt x="33" y="86"/>
                  </a:cubicBezTo>
                  <a:lnTo>
                    <a:pt x="33" y="86"/>
                  </a:lnTo>
                  <a:cubicBezTo>
                    <a:pt x="33" y="85"/>
                    <a:pt x="33" y="85"/>
                    <a:pt x="33" y="85"/>
                  </a:cubicBezTo>
                  <a:lnTo>
                    <a:pt x="33" y="85"/>
                  </a:lnTo>
                  <a:cubicBezTo>
                    <a:pt x="33" y="85"/>
                    <a:pt x="32" y="85"/>
                    <a:pt x="32" y="86"/>
                  </a:cubicBezTo>
                  <a:cubicBezTo>
                    <a:pt x="32" y="86"/>
                    <a:pt x="29" y="90"/>
                    <a:pt x="28" y="93"/>
                  </a:cubicBezTo>
                  <a:lnTo>
                    <a:pt x="28" y="93"/>
                  </a:lnTo>
                  <a:cubicBezTo>
                    <a:pt x="27" y="93"/>
                    <a:pt x="27" y="94"/>
                    <a:pt x="27" y="94"/>
                  </a:cubicBezTo>
                  <a:lnTo>
                    <a:pt x="27" y="94"/>
                  </a:lnTo>
                  <a:cubicBezTo>
                    <a:pt x="27" y="94"/>
                    <a:pt x="27" y="94"/>
                    <a:pt x="27" y="95"/>
                  </a:cubicBezTo>
                  <a:lnTo>
                    <a:pt x="24" y="95"/>
                  </a:lnTo>
                  <a:cubicBezTo>
                    <a:pt x="12" y="98"/>
                    <a:pt x="1" y="110"/>
                    <a:pt x="1" y="122"/>
                  </a:cubicBezTo>
                  <a:cubicBezTo>
                    <a:pt x="1" y="137"/>
                    <a:pt x="12" y="146"/>
                    <a:pt x="24" y="149"/>
                  </a:cubicBezTo>
                  <a:cubicBezTo>
                    <a:pt x="33" y="153"/>
                    <a:pt x="41" y="155"/>
                    <a:pt x="49" y="155"/>
                  </a:cubicBezTo>
                  <a:cubicBezTo>
                    <a:pt x="68" y="155"/>
                    <a:pt x="85" y="146"/>
                    <a:pt x="99" y="130"/>
                  </a:cubicBezTo>
                  <a:cubicBezTo>
                    <a:pt x="111" y="122"/>
                    <a:pt x="115" y="113"/>
                    <a:pt x="123" y="102"/>
                  </a:cubicBezTo>
                  <a:cubicBezTo>
                    <a:pt x="124" y="100"/>
                    <a:pt x="125" y="100"/>
                    <a:pt x="126" y="99"/>
                  </a:cubicBezTo>
                  <a:lnTo>
                    <a:pt x="126" y="99"/>
                  </a:lnTo>
                  <a:cubicBezTo>
                    <a:pt x="126" y="99"/>
                    <a:pt x="126" y="99"/>
                    <a:pt x="126" y="99"/>
                  </a:cubicBezTo>
                  <a:cubicBezTo>
                    <a:pt x="126" y="99"/>
                    <a:pt x="126" y="99"/>
                    <a:pt x="127" y="98"/>
                  </a:cubicBezTo>
                  <a:cubicBezTo>
                    <a:pt x="130" y="95"/>
                    <a:pt x="135" y="90"/>
                    <a:pt x="139" y="86"/>
                  </a:cubicBezTo>
                  <a:cubicBezTo>
                    <a:pt x="163" y="66"/>
                    <a:pt x="154" y="27"/>
                    <a:pt x="135" y="11"/>
                  </a:cubicBezTo>
                  <a:cubicBezTo>
                    <a:pt x="126" y="4"/>
                    <a:pt x="115" y="0"/>
                    <a:pt x="104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8324481" y="4169152"/>
              <a:ext cx="7005" cy="4588"/>
            </a:xfrm>
            <a:custGeom>
              <a:avLst/>
              <a:gdLst/>
              <a:ahLst/>
              <a:cxnLst/>
              <a:rect l="l" t="t" r="r" b="b"/>
              <a:pathLst>
                <a:path w="171" h="112" extrusionOk="0">
                  <a:moveTo>
                    <a:pt x="38" y="1"/>
                  </a:moveTo>
                  <a:cubicBezTo>
                    <a:pt x="29" y="1"/>
                    <a:pt x="20" y="4"/>
                    <a:pt x="13" y="8"/>
                  </a:cubicBezTo>
                  <a:cubicBezTo>
                    <a:pt x="1" y="21"/>
                    <a:pt x="1" y="36"/>
                    <a:pt x="9" y="48"/>
                  </a:cubicBezTo>
                  <a:cubicBezTo>
                    <a:pt x="29" y="92"/>
                    <a:pt x="64" y="107"/>
                    <a:pt x="108" y="111"/>
                  </a:cubicBezTo>
                  <a:cubicBezTo>
                    <a:pt x="111" y="111"/>
                    <a:pt x="114" y="112"/>
                    <a:pt x="117" y="112"/>
                  </a:cubicBezTo>
                  <a:cubicBezTo>
                    <a:pt x="151" y="112"/>
                    <a:pt x="171" y="69"/>
                    <a:pt x="163" y="40"/>
                  </a:cubicBezTo>
                  <a:cubicBezTo>
                    <a:pt x="155" y="15"/>
                    <a:pt x="132" y="1"/>
                    <a:pt x="109" y="1"/>
                  </a:cubicBezTo>
                  <a:cubicBezTo>
                    <a:pt x="99" y="1"/>
                    <a:pt x="90" y="4"/>
                    <a:pt x="80" y="8"/>
                  </a:cubicBezTo>
                  <a:cubicBezTo>
                    <a:pt x="80" y="8"/>
                    <a:pt x="77" y="8"/>
                    <a:pt x="72" y="12"/>
                  </a:cubicBezTo>
                  <a:lnTo>
                    <a:pt x="61" y="12"/>
                  </a:lnTo>
                  <a:cubicBezTo>
                    <a:pt x="57" y="8"/>
                    <a:pt x="57" y="8"/>
                    <a:pt x="53" y="5"/>
                  </a:cubicBezTo>
                  <a:cubicBezTo>
                    <a:pt x="48" y="2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8278603" y="4145066"/>
              <a:ext cx="4875" cy="5571"/>
            </a:xfrm>
            <a:custGeom>
              <a:avLst/>
              <a:gdLst/>
              <a:ahLst/>
              <a:cxnLst/>
              <a:rect l="l" t="t" r="r" b="b"/>
              <a:pathLst>
                <a:path w="119" h="136" extrusionOk="0">
                  <a:moveTo>
                    <a:pt x="60" y="1"/>
                  </a:moveTo>
                  <a:cubicBezTo>
                    <a:pt x="40" y="1"/>
                    <a:pt x="20" y="12"/>
                    <a:pt x="8" y="28"/>
                  </a:cubicBezTo>
                  <a:cubicBezTo>
                    <a:pt x="4" y="40"/>
                    <a:pt x="0" y="48"/>
                    <a:pt x="0" y="59"/>
                  </a:cubicBezTo>
                  <a:cubicBezTo>
                    <a:pt x="0" y="72"/>
                    <a:pt x="4" y="83"/>
                    <a:pt x="8" y="92"/>
                  </a:cubicBezTo>
                  <a:cubicBezTo>
                    <a:pt x="13" y="99"/>
                    <a:pt x="13" y="103"/>
                    <a:pt x="16" y="112"/>
                  </a:cubicBezTo>
                  <a:cubicBezTo>
                    <a:pt x="20" y="119"/>
                    <a:pt x="28" y="123"/>
                    <a:pt x="36" y="127"/>
                  </a:cubicBezTo>
                  <a:cubicBezTo>
                    <a:pt x="44" y="135"/>
                    <a:pt x="51" y="135"/>
                    <a:pt x="60" y="135"/>
                  </a:cubicBezTo>
                  <a:cubicBezTo>
                    <a:pt x="71" y="135"/>
                    <a:pt x="79" y="135"/>
                    <a:pt x="87" y="127"/>
                  </a:cubicBezTo>
                  <a:cubicBezTo>
                    <a:pt x="95" y="123"/>
                    <a:pt x="99" y="119"/>
                    <a:pt x="103" y="112"/>
                  </a:cubicBezTo>
                  <a:cubicBezTo>
                    <a:pt x="107" y="103"/>
                    <a:pt x="111" y="99"/>
                    <a:pt x="111" y="92"/>
                  </a:cubicBezTo>
                  <a:cubicBezTo>
                    <a:pt x="119" y="83"/>
                    <a:pt x="119" y="72"/>
                    <a:pt x="119" y="59"/>
                  </a:cubicBezTo>
                  <a:cubicBezTo>
                    <a:pt x="119" y="48"/>
                    <a:pt x="119" y="40"/>
                    <a:pt x="111" y="28"/>
                  </a:cubicBezTo>
                  <a:cubicBezTo>
                    <a:pt x="103" y="12"/>
                    <a:pt x="84" y="1"/>
                    <a:pt x="6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8270820" y="4126388"/>
              <a:ext cx="4915" cy="5202"/>
            </a:xfrm>
            <a:custGeom>
              <a:avLst/>
              <a:gdLst/>
              <a:ahLst/>
              <a:cxnLst/>
              <a:rect l="l" t="t" r="r" b="b"/>
              <a:pathLst>
                <a:path w="120" h="127" extrusionOk="0">
                  <a:moveTo>
                    <a:pt x="58" y="0"/>
                  </a:moveTo>
                  <a:cubicBezTo>
                    <a:pt x="33" y="0"/>
                    <a:pt x="11" y="15"/>
                    <a:pt x="5" y="38"/>
                  </a:cubicBezTo>
                  <a:cubicBezTo>
                    <a:pt x="1" y="54"/>
                    <a:pt x="5" y="71"/>
                    <a:pt x="14" y="85"/>
                  </a:cubicBezTo>
                  <a:lnTo>
                    <a:pt x="14" y="85"/>
                  </a:lnTo>
                  <a:cubicBezTo>
                    <a:pt x="14" y="85"/>
                    <a:pt x="13" y="85"/>
                    <a:pt x="13" y="85"/>
                  </a:cubicBezTo>
                  <a:cubicBezTo>
                    <a:pt x="8" y="94"/>
                    <a:pt x="5" y="105"/>
                    <a:pt x="8" y="113"/>
                  </a:cubicBezTo>
                  <a:cubicBezTo>
                    <a:pt x="15" y="122"/>
                    <a:pt x="23" y="127"/>
                    <a:pt x="30" y="127"/>
                  </a:cubicBezTo>
                  <a:cubicBezTo>
                    <a:pt x="33" y="127"/>
                    <a:pt x="35" y="126"/>
                    <a:pt x="37" y="125"/>
                  </a:cubicBezTo>
                  <a:cubicBezTo>
                    <a:pt x="53" y="119"/>
                    <a:pt x="69" y="112"/>
                    <a:pt x="84" y="103"/>
                  </a:cubicBezTo>
                  <a:lnTo>
                    <a:pt x="84" y="103"/>
                  </a:lnTo>
                  <a:cubicBezTo>
                    <a:pt x="99" y="99"/>
                    <a:pt x="113" y="88"/>
                    <a:pt x="116" y="70"/>
                  </a:cubicBezTo>
                  <a:cubicBezTo>
                    <a:pt x="119" y="50"/>
                    <a:pt x="112" y="27"/>
                    <a:pt x="92" y="14"/>
                  </a:cubicBezTo>
                  <a:cubicBezTo>
                    <a:pt x="88" y="14"/>
                    <a:pt x="88" y="11"/>
                    <a:pt x="84" y="7"/>
                  </a:cubicBezTo>
                  <a:cubicBezTo>
                    <a:pt x="76" y="2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8225762" y="4150227"/>
              <a:ext cx="6964" cy="7168"/>
            </a:xfrm>
            <a:custGeom>
              <a:avLst/>
              <a:gdLst/>
              <a:ahLst/>
              <a:cxnLst/>
              <a:rect l="l" t="t" r="r" b="b"/>
              <a:pathLst>
                <a:path w="170" h="175" extrusionOk="0">
                  <a:moveTo>
                    <a:pt x="83" y="1"/>
                  </a:moveTo>
                  <a:cubicBezTo>
                    <a:pt x="63" y="1"/>
                    <a:pt x="43" y="9"/>
                    <a:pt x="28" y="24"/>
                  </a:cubicBezTo>
                  <a:cubicBezTo>
                    <a:pt x="8" y="44"/>
                    <a:pt x="0" y="76"/>
                    <a:pt x="8" y="104"/>
                  </a:cubicBezTo>
                  <a:cubicBezTo>
                    <a:pt x="12" y="108"/>
                    <a:pt x="12" y="115"/>
                    <a:pt x="15" y="123"/>
                  </a:cubicBezTo>
                  <a:cubicBezTo>
                    <a:pt x="15" y="128"/>
                    <a:pt x="19" y="135"/>
                    <a:pt x="24" y="139"/>
                  </a:cubicBezTo>
                  <a:cubicBezTo>
                    <a:pt x="28" y="147"/>
                    <a:pt x="32" y="155"/>
                    <a:pt x="39" y="159"/>
                  </a:cubicBezTo>
                  <a:cubicBezTo>
                    <a:pt x="43" y="166"/>
                    <a:pt x="51" y="166"/>
                    <a:pt x="55" y="170"/>
                  </a:cubicBezTo>
                  <a:cubicBezTo>
                    <a:pt x="67" y="175"/>
                    <a:pt x="75" y="175"/>
                    <a:pt x="83" y="175"/>
                  </a:cubicBezTo>
                  <a:cubicBezTo>
                    <a:pt x="99" y="175"/>
                    <a:pt x="110" y="170"/>
                    <a:pt x="123" y="166"/>
                  </a:cubicBezTo>
                  <a:cubicBezTo>
                    <a:pt x="138" y="159"/>
                    <a:pt x="150" y="139"/>
                    <a:pt x="154" y="123"/>
                  </a:cubicBezTo>
                  <a:cubicBezTo>
                    <a:pt x="158" y="115"/>
                    <a:pt x="158" y="108"/>
                    <a:pt x="161" y="104"/>
                  </a:cubicBezTo>
                  <a:cubicBezTo>
                    <a:pt x="170" y="76"/>
                    <a:pt x="161" y="44"/>
                    <a:pt x="142" y="24"/>
                  </a:cubicBezTo>
                  <a:cubicBezTo>
                    <a:pt x="126" y="9"/>
                    <a:pt x="106" y="1"/>
                    <a:pt x="83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8245301" y="4160591"/>
              <a:ext cx="5694" cy="3810"/>
            </a:xfrm>
            <a:custGeom>
              <a:avLst/>
              <a:gdLst/>
              <a:ahLst/>
              <a:cxnLst/>
              <a:rect l="l" t="t" r="r" b="b"/>
              <a:pathLst>
                <a:path w="139" h="93" extrusionOk="0">
                  <a:moveTo>
                    <a:pt x="90" y="0"/>
                  </a:moveTo>
                  <a:cubicBezTo>
                    <a:pt x="88" y="0"/>
                    <a:pt x="85" y="0"/>
                    <a:pt x="83" y="1"/>
                  </a:cubicBezTo>
                  <a:cubicBezTo>
                    <a:pt x="68" y="4"/>
                    <a:pt x="52" y="8"/>
                    <a:pt x="36" y="12"/>
                  </a:cubicBezTo>
                  <a:cubicBezTo>
                    <a:pt x="1" y="20"/>
                    <a:pt x="1" y="75"/>
                    <a:pt x="36" y="83"/>
                  </a:cubicBezTo>
                  <a:cubicBezTo>
                    <a:pt x="52" y="83"/>
                    <a:pt x="68" y="88"/>
                    <a:pt x="83" y="92"/>
                  </a:cubicBezTo>
                  <a:cubicBezTo>
                    <a:pt x="86" y="92"/>
                    <a:pt x="88" y="92"/>
                    <a:pt x="91" y="92"/>
                  </a:cubicBezTo>
                  <a:cubicBezTo>
                    <a:pt x="116" y="92"/>
                    <a:pt x="139" y="76"/>
                    <a:pt x="139" y="48"/>
                  </a:cubicBezTo>
                  <a:cubicBezTo>
                    <a:pt x="139" y="19"/>
                    <a:pt x="115" y="0"/>
                    <a:pt x="9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8275982" y="4044873"/>
              <a:ext cx="4137" cy="4670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53" y="0"/>
                  </a:moveTo>
                  <a:cubicBezTo>
                    <a:pt x="41" y="0"/>
                    <a:pt x="25" y="4"/>
                    <a:pt x="17" y="15"/>
                  </a:cubicBezTo>
                  <a:cubicBezTo>
                    <a:pt x="9" y="24"/>
                    <a:pt x="1" y="35"/>
                    <a:pt x="1" y="48"/>
                  </a:cubicBezTo>
                  <a:cubicBezTo>
                    <a:pt x="6" y="55"/>
                    <a:pt x="6" y="63"/>
                    <a:pt x="6" y="67"/>
                  </a:cubicBezTo>
                  <a:cubicBezTo>
                    <a:pt x="6" y="75"/>
                    <a:pt x="6" y="83"/>
                    <a:pt x="9" y="86"/>
                  </a:cubicBezTo>
                  <a:cubicBezTo>
                    <a:pt x="9" y="90"/>
                    <a:pt x="13" y="99"/>
                    <a:pt x="17" y="103"/>
                  </a:cubicBezTo>
                  <a:cubicBezTo>
                    <a:pt x="25" y="110"/>
                    <a:pt x="41" y="114"/>
                    <a:pt x="53" y="114"/>
                  </a:cubicBezTo>
                  <a:cubicBezTo>
                    <a:pt x="64" y="114"/>
                    <a:pt x="77" y="110"/>
                    <a:pt x="84" y="103"/>
                  </a:cubicBezTo>
                  <a:cubicBezTo>
                    <a:pt x="88" y="99"/>
                    <a:pt x="88" y="95"/>
                    <a:pt x="92" y="90"/>
                  </a:cubicBezTo>
                  <a:cubicBezTo>
                    <a:pt x="96" y="86"/>
                    <a:pt x="96" y="79"/>
                    <a:pt x="96" y="67"/>
                  </a:cubicBezTo>
                  <a:cubicBezTo>
                    <a:pt x="100" y="63"/>
                    <a:pt x="100" y="55"/>
                    <a:pt x="100" y="48"/>
                  </a:cubicBezTo>
                  <a:cubicBezTo>
                    <a:pt x="100" y="35"/>
                    <a:pt x="92" y="24"/>
                    <a:pt x="84" y="15"/>
                  </a:cubicBezTo>
                  <a:cubicBezTo>
                    <a:pt x="77" y="4"/>
                    <a:pt x="64" y="0"/>
                    <a:pt x="53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8271967" y="4051509"/>
              <a:ext cx="6677" cy="4383"/>
            </a:xfrm>
            <a:custGeom>
              <a:avLst/>
              <a:gdLst/>
              <a:ahLst/>
              <a:cxnLst/>
              <a:rect l="l" t="t" r="r" b="b"/>
              <a:pathLst>
                <a:path w="163" h="107" extrusionOk="0">
                  <a:moveTo>
                    <a:pt x="127" y="1"/>
                  </a:moveTo>
                  <a:cubicBezTo>
                    <a:pt x="124" y="1"/>
                    <a:pt x="120" y="2"/>
                    <a:pt x="115" y="4"/>
                  </a:cubicBezTo>
                  <a:cubicBezTo>
                    <a:pt x="107" y="4"/>
                    <a:pt x="99" y="9"/>
                    <a:pt x="94" y="17"/>
                  </a:cubicBezTo>
                  <a:lnTo>
                    <a:pt x="94" y="17"/>
                  </a:lnTo>
                  <a:cubicBezTo>
                    <a:pt x="85" y="16"/>
                    <a:pt x="76" y="14"/>
                    <a:pt x="64" y="12"/>
                  </a:cubicBezTo>
                  <a:cubicBezTo>
                    <a:pt x="59" y="9"/>
                    <a:pt x="54" y="8"/>
                    <a:pt x="49" y="8"/>
                  </a:cubicBezTo>
                  <a:cubicBezTo>
                    <a:pt x="27" y="8"/>
                    <a:pt x="8" y="28"/>
                    <a:pt x="4" y="51"/>
                  </a:cubicBezTo>
                  <a:cubicBezTo>
                    <a:pt x="0" y="79"/>
                    <a:pt x="24" y="102"/>
                    <a:pt x="52" y="106"/>
                  </a:cubicBezTo>
                  <a:cubicBezTo>
                    <a:pt x="84" y="106"/>
                    <a:pt x="115" y="99"/>
                    <a:pt x="142" y="86"/>
                  </a:cubicBezTo>
                  <a:cubicBezTo>
                    <a:pt x="155" y="79"/>
                    <a:pt x="162" y="66"/>
                    <a:pt x="162" y="51"/>
                  </a:cubicBezTo>
                  <a:lnTo>
                    <a:pt x="162" y="39"/>
                  </a:lnTo>
                  <a:cubicBezTo>
                    <a:pt x="159" y="28"/>
                    <a:pt x="155" y="12"/>
                    <a:pt x="142" y="8"/>
                  </a:cubicBezTo>
                  <a:cubicBezTo>
                    <a:pt x="136" y="3"/>
                    <a:pt x="132" y="1"/>
                    <a:pt x="127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8317886" y="4072031"/>
              <a:ext cx="2130" cy="1639"/>
            </a:xfrm>
            <a:custGeom>
              <a:avLst/>
              <a:gdLst/>
              <a:ahLst/>
              <a:cxnLst/>
              <a:rect l="l" t="t" r="r" b="b"/>
              <a:pathLst>
                <a:path w="52" h="40" extrusionOk="0">
                  <a:moveTo>
                    <a:pt x="28" y="0"/>
                  </a:moveTo>
                  <a:cubicBezTo>
                    <a:pt x="1" y="0"/>
                    <a:pt x="1" y="39"/>
                    <a:pt x="28" y="39"/>
                  </a:cubicBezTo>
                  <a:cubicBezTo>
                    <a:pt x="52" y="39"/>
                    <a:pt x="52" y="0"/>
                    <a:pt x="28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8342463" y="3905234"/>
              <a:ext cx="14787" cy="4875"/>
            </a:xfrm>
            <a:custGeom>
              <a:avLst/>
              <a:gdLst/>
              <a:ahLst/>
              <a:cxnLst/>
              <a:rect l="l" t="t" r="r" b="b"/>
              <a:pathLst>
                <a:path w="361" h="119" extrusionOk="0">
                  <a:moveTo>
                    <a:pt x="240" y="1"/>
                  </a:moveTo>
                  <a:cubicBezTo>
                    <a:pt x="178" y="1"/>
                    <a:pt x="106" y="24"/>
                    <a:pt x="59" y="31"/>
                  </a:cubicBezTo>
                  <a:cubicBezTo>
                    <a:pt x="0" y="38"/>
                    <a:pt x="7" y="119"/>
                    <a:pt x="61" y="119"/>
                  </a:cubicBezTo>
                  <a:cubicBezTo>
                    <a:pt x="64" y="119"/>
                    <a:pt x="68" y="119"/>
                    <a:pt x="71" y="118"/>
                  </a:cubicBezTo>
                  <a:cubicBezTo>
                    <a:pt x="123" y="107"/>
                    <a:pt x="185" y="77"/>
                    <a:pt x="242" y="77"/>
                  </a:cubicBezTo>
                  <a:cubicBezTo>
                    <a:pt x="267" y="77"/>
                    <a:pt x="290" y="82"/>
                    <a:pt x="312" y="98"/>
                  </a:cubicBezTo>
                  <a:cubicBezTo>
                    <a:pt x="318" y="102"/>
                    <a:pt x="323" y="104"/>
                    <a:pt x="328" y="104"/>
                  </a:cubicBezTo>
                  <a:cubicBezTo>
                    <a:pt x="348" y="104"/>
                    <a:pt x="361" y="77"/>
                    <a:pt x="352" y="58"/>
                  </a:cubicBezTo>
                  <a:cubicBezTo>
                    <a:pt x="330" y="14"/>
                    <a:pt x="288" y="1"/>
                    <a:pt x="24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8337261" y="3892536"/>
              <a:ext cx="5530" cy="5899"/>
            </a:xfrm>
            <a:custGeom>
              <a:avLst/>
              <a:gdLst/>
              <a:ahLst/>
              <a:cxnLst/>
              <a:rect l="l" t="t" r="r" b="b"/>
              <a:pathLst>
                <a:path w="135" h="144" extrusionOk="0">
                  <a:moveTo>
                    <a:pt x="89" y="1"/>
                  </a:moveTo>
                  <a:cubicBezTo>
                    <a:pt x="67" y="1"/>
                    <a:pt x="44" y="20"/>
                    <a:pt x="44" y="44"/>
                  </a:cubicBezTo>
                  <a:lnTo>
                    <a:pt x="44" y="53"/>
                  </a:lnTo>
                  <a:cubicBezTo>
                    <a:pt x="44" y="60"/>
                    <a:pt x="44" y="64"/>
                    <a:pt x="40" y="68"/>
                  </a:cubicBezTo>
                  <a:cubicBezTo>
                    <a:pt x="36" y="80"/>
                    <a:pt x="29" y="88"/>
                    <a:pt x="20" y="96"/>
                  </a:cubicBezTo>
                  <a:cubicBezTo>
                    <a:pt x="1" y="116"/>
                    <a:pt x="17" y="143"/>
                    <a:pt x="40" y="143"/>
                  </a:cubicBezTo>
                  <a:cubicBezTo>
                    <a:pt x="45" y="143"/>
                    <a:pt x="51" y="142"/>
                    <a:pt x="56" y="139"/>
                  </a:cubicBezTo>
                  <a:cubicBezTo>
                    <a:pt x="91" y="124"/>
                    <a:pt x="120" y="96"/>
                    <a:pt x="131" y="57"/>
                  </a:cubicBezTo>
                  <a:cubicBezTo>
                    <a:pt x="135" y="29"/>
                    <a:pt x="120" y="5"/>
                    <a:pt x="96" y="2"/>
                  </a:cubicBezTo>
                  <a:cubicBezTo>
                    <a:pt x="94" y="1"/>
                    <a:pt x="91" y="1"/>
                    <a:pt x="89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8211343" y="4162475"/>
              <a:ext cx="4752" cy="4055"/>
            </a:xfrm>
            <a:custGeom>
              <a:avLst/>
              <a:gdLst/>
              <a:ahLst/>
              <a:cxnLst/>
              <a:rect l="l" t="t" r="r" b="b"/>
              <a:pathLst>
                <a:path w="116" h="99" extrusionOk="0">
                  <a:moveTo>
                    <a:pt x="48" y="1"/>
                  </a:moveTo>
                  <a:cubicBezTo>
                    <a:pt x="22" y="1"/>
                    <a:pt x="1" y="22"/>
                    <a:pt x="1" y="49"/>
                  </a:cubicBezTo>
                  <a:cubicBezTo>
                    <a:pt x="1" y="77"/>
                    <a:pt x="22" y="98"/>
                    <a:pt x="48" y="98"/>
                  </a:cubicBezTo>
                  <a:cubicBezTo>
                    <a:pt x="52" y="98"/>
                    <a:pt x="56" y="98"/>
                    <a:pt x="60" y="97"/>
                  </a:cubicBezTo>
                  <a:cubicBezTo>
                    <a:pt x="68" y="93"/>
                    <a:pt x="76" y="93"/>
                    <a:pt x="83" y="89"/>
                  </a:cubicBezTo>
                  <a:cubicBezTo>
                    <a:pt x="99" y="84"/>
                    <a:pt x="116" y="69"/>
                    <a:pt x="111" y="49"/>
                  </a:cubicBezTo>
                  <a:cubicBezTo>
                    <a:pt x="111" y="29"/>
                    <a:pt x="99" y="13"/>
                    <a:pt x="83" y="10"/>
                  </a:cubicBezTo>
                  <a:cubicBezTo>
                    <a:pt x="76" y="6"/>
                    <a:pt x="68" y="6"/>
                    <a:pt x="60" y="2"/>
                  </a:cubicBezTo>
                  <a:cubicBezTo>
                    <a:pt x="56" y="1"/>
                    <a:pt x="52" y="1"/>
                    <a:pt x="4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8275367" y="4197538"/>
              <a:ext cx="7824" cy="5284"/>
            </a:xfrm>
            <a:custGeom>
              <a:avLst/>
              <a:gdLst/>
              <a:ahLst/>
              <a:cxnLst/>
              <a:rect l="l" t="t" r="r" b="b"/>
              <a:pathLst>
                <a:path w="191" h="129" extrusionOk="0">
                  <a:moveTo>
                    <a:pt x="141" y="0"/>
                  </a:moveTo>
                  <a:cubicBezTo>
                    <a:pt x="129" y="0"/>
                    <a:pt x="118" y="5"/>
                    <a:pt x="107" y="14"/>
                  </a:cubicBezTo>
                  <a:cubicBezTo>
                    <a:pt x="109" y="12"/>
                    <a:pt x="109" y="11"/>
                    <a:pt x="108" y="11"/>
                  </a:cubicBezTo>
                  <a:cubicBezTo>
                    <a:pt x="107" y="11"/>
                    <a:pt x="103" y="13"/>
                    <a:pt x="102" y="14"/>
                  </a:cubicBezTo>
                  <a:lnTo>
                    <a:pt x="95" y="14"/>
                  </a:lnTo>
                  <a:cubicBezTo>
                    <a:pt x="92" y="14"/>
                    <a:pt x="92" y="14"/>
                    <a:pt x="99" y="18"/>
                  </a:cubicBezTo>
                  <a:cubicBezTo>
                    <a:pt x="95" y="18"/>
                    <a:pt x="87" y="14"/>
                    <a:pt x="83" y="10"/>
                  </a:cubicBezTo>
                  <a:cubicBezTo>
                    <a:pt x="78" y="8"/>
                    <a:pt x="73" y="7"/>
                    <a:pt x="68" y="7"/>
                  </a:cubicBezTo>
                  <a:cubicBezTo>
                    <a:pt x="38" y="7"/>
                    <a:pt x="12" y="34"/>
                    <a:pt x="8" y="62"/>
                  </a:cubicBezTo>
                  <a:cubicBezTo>
                    <a:pt x="1" y="97"/>
                    <a:pt x="28" y="128"/>
                    <a:pt x="68" y="128"/>
                  </a:cubicBezTo>
                  <a:cubicBezTo>
                    <a:pt x="115" y="128"/>
                    <a:pt x="154" y="109"/>
                    <a:pt x="178" y="69"/>
                  </a:cubicBezTo>
                  <a:cubicBezTo>
                    <a:pt x="190" y="50"/>
                    <a:pt x="186" y="22"/>
                    <a:pt x="166" y="10"/>
                  </a:cubicBez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8308915" y="3897779"/>
              <a:ext cx="20481" cy="19908"/>
            </a:xfrm>
            <a:custGeom>
              <a:avLst/>
              <a:gdLst/>
              <a:ahLst/>
              <a:cxnLst/>
              <a:rect l="l" t="t" r="r" b="b"/>
              <a:pathLst>
                <a:path w="500" h="486" extrusionOk="0">
                  <a:moveTo>
                    <a:pt x="487" y="0"/>
                  </a:moveTo>
                  <a:cubicBezTo>
                    <a:pt x="482" y="0"/>
                    <a:pt x="478" y="2"/>
                    <a:pt x="476" y="7"/>
                  </a:cubicBezTo>
                  <a:cubicBezTo>
                    <a:pt x="468" y="43"/>
                    <a:pt x="393" y="58"/>
                    <a:pt x="366" y="74"/>
                  </a:cubicBezTo>
                  <a:cubicBezTo>
                    <a:pt x="318" y="106"/>
                    <a:pt x="279" y="142"/>
                    <a:pt x="239" y="181"/>
                  </a:cubicBezTo>
                  <a:cubicBezTo>
                    <a:pt x="153" y="256"/>
                    <a:pt x="82" y="335"/>
                    <a:pt x="18" y="433"/>
                  </a:cubicBezTo>
                  <a:cubicBezTo>
                    <a:pt x="0" y="461"/>
                    <a:pt x="25" y="485"/>
                    <a:pt x="52" y="485"/>
                  </a:cubicBezTo>
                  <a:cubicBezTo>
                    <a:pt x="61" y="485"/>
                    <a:pt x="70" y="483"/>
                    <a:pt x="78" y="477"/>
                  </a:cubicBezTo>
                  <a:cubicBezTo>
                    <a:pt x="176" y="390"/>
                    <a:pt x="255" y="280"/>
                    <a:pt x="350" y="181"/>
                  </a:cubicBezTo>
                  <a:cubicBezTo>
                    <a:pt x="373" y="153"/>
                    <a:pt x="397" y="122"/>
                    <a:pt x="428" y="98"/>
                  </a:cubicBezTo>
                  <a:cubicBezTo>
                    <a:pt x="444" y="87"/>
                    <a:pt x="460" y="82"/>
                    <a:pt x="476" y="71"/>
                  </a:cubicBezTo>
                  <a:cubicBezTo>
                    <a:pt x="495" y="51"/>
                    <a:pt x="499" y="39"/>
                    <a:pt x="499" y="11"/>
                  </a:cubicBezTo>
                  <a:cubicBezTo>
                    <a:pt x="499" y="4"/>
                    <a:pt x="493" y="0"/>
                    <a:pt x="48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8302197" y="3935382"/>
              <a:ext cx="2622" cy="1679"/>
            </a:xfrm>
            <a:custGeom>
              <a:avLst/>
              <a:gdLst/>
              <a:ahLst/>
              <a:cxnLst/>
              <a:rect l="l" t="t" r="r" b="b"/>
              <a:pathLst>
                <a:path w="64" h="41" extrusionOk="0">
                  <a:moveTo>
                    <a:pt x="48" y="1"/>
                  </a:moveTo>
                  <a:cubicBezTo>
                    <a:pt x="47" y="1"/>
                    <a:pt x="45" y="1"/>
                    <a:pt x="44" y="1"/>
                  </a:cubicBezTo>
                  <a:lnTo>
                    <a:pt x="20" y="1"/>
                  </a:lnTo>
                  <a:cubicBezTo>
                    <a:pt x="13" y="5"/>
                    <a:pt x="0" y="9"/>
                    <a:pt x="5" y="21"/>
                  </a:cubicBezTo>
                  <a:cubicBezTo>
                    <a:pt x="5" y="29"/>
                    <a:pt x="9" y="36"/>
                    <a:pt x="20" y="36"/>
                  </a:cubicBezTo>
                  <a:cubicBezTo>
                    <a:pt x="29" y="36"/>
                    <a:pt x="36" y="36"/>
                    <a:pt x="44" y="40"/>
                  </a:cubicBezTo>
                  <a:cubicBezTo>
                    <a:pt x="56" y="40"/>
                    <a:pt x="64" y="29"/>
                    <a:pt x="64" y="21"/>
                  </a:cubicBezTo>
                  <a:cubicBezTo>
                    <a:pt x="64" y="10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8293309" y="3948654"/>
              <a:ext cx="1352" cy="983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16" y="0"/>
                  </a:moveTo>
                  <a:cubicBezTo>
                    <a:pt x="0" y="0"/>
                    <a:pt x="0" y="24"/>
                    <a:pt x="16" y="24"/>
                  </a:cubicBezTo>
                  <a:cubicBezTo>
                    <a:pt x="33" y="24"/>
                    <a:pt x="33" y="0"/>
                    <a:pt x="16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8282167" y="3963277"/>
              <a:ext cx="5079" cy="2540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96" y="0"/>
                  </a:moveTo>
                  <a:cubicBezTo>
                    <a:pt x="93" y="0"/>
                    <a:pt x="90" y="1"/>
                    <a:pt x="87" y="3"/>
                  </a:cubicBezTo>
                  <a:cubicBezTo>
                    <a:pt x="68" y="15"/>
                    <a:pt x="44" y="27"/>
                    <a:pt x="24" y="27"/>
                  </a:cubicBezTo>
                  <a:cubicBezTo>
                    <a:pt x="0" y="31"/>
                    <a:pt x="0" y="62"/>
                    <a:pt x="24" y="62"/>
                  </a:cubicBezTo>
                  <a:cubicBezTo>
                    <a:pt x="52" y="58"/>
                    <a:pt x="79" y="51"/>
                    <a:pt x="107" y="38"/>
                  </a:cubicBezTo>
                  <a:cubicBezTo>
                    <a:pt x="123" y="25"/>
                    <a:pt x="112" y="0"/>
                    <a:pt x="96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8249643" y="4043235"/>
              <a:ext cx="4260" cy="4055"/>
            </a:xfrm>
            <a:custGeom>
              <a:avLst/>
              <a:gdLst/>
              <a:ahLst/>
              <a:cxnLst/>
              <a:rect l="l" t="t" r="r" b="b"/>
              <a:pathLst>
                <a:path w="104" h="99" extrusionOk="0">
                  <a:moveTo>
                    <a:pt x="60" y="0"/>
                  </a:moveTo>
                  <a:cubicBezTo>
                    <a:pt x="48" y="0"/>
                    <a:pt x="33" y="8"/>
                    <a:pt x="24" y="20"/>
                  </a:cubicBezTo>
                  <a:cubicBezTo>
                    <a:pt x="21" y="28"/>
                    <a:pt x="13" y="35"/>
                    <a:pt x="9" y="48"/>
                  </a:cubicBezTo>
                  <a:cubicBezTo>
                    <a:pt x="1" y="59"/>
                    <a:pt x="1" y="79"/>
                    <a:pt x="13" y="88"/>
                  </a:cubicBezTo>
                  <a:cubicBezTo>
                    <a:pt x="20" y="94"/>
                    <a:pt x="28" y="98"/>
                    <a:pt x="36" y="98"/>
                  </a:cubicBezTo>
                  <a:cubicBezTo>
                    <a:pt x="42" y="98"/>
                    <a:pt x="47" y="96"/>
                    <a:pt x="52" y="91"/>
                  </a:cubicBezTo>
                  <a:cubicBezTo>
                    <a:pt x="64" y="88"/>
                    <a:pt x="72" y="79"/>
                    <a:pt x="84" y="75"/>
                  </a:cubicBezTo>
                  <a:cubicBezTo>
                    <a:pt x="95" y="68"/>
                    <a:pt x="104" y="55"/>
                    <a:pt x="104" y="40"/>
                  </a:cubicBezTo>
                  <a:cubicBezTo>
                    <a:pt x="104" y="28"/>
                    <a:pt x="99" y="20"/>
                    <a:pt x="92" y="12"/>
                  </a:cubicBezTo>
                  <a:cubicBezTo>
                    <a:pt x="84" y="4"/>
                    <a:pt x="72" y="0"/>
                    <a:pt x="6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8238706" y="4066419"/>
              <a:ext cx="5325" cy="6636"/>
            </a:xfrm>
            <a:custGeom>
              <a:avLst/>
              <a:gdLst/>
              <a:ahLst/>
              <a:cxnLst/>
              <a:rect l="l" t="t" r="r" b="b"/>
              <a:pathLst>
                <a:path w="130" h="162" extrusionOk="0">
                  <a:moveTo>
                    <a:pt x="87" y="0"/>
                  </a:moveTo>
                  <a:cubicBezTo>
                    <a:pt x="83" y="0"/>
                    <a:pt x="79" y="1"/>
                    <a:pt x="75" y="3"/>
                  </a:cubicBezTo>
                  <a:cubicBezTo>
                    <a:pt x="55" y="7"/>
                    <a:pt x="51" y="23"/>
                    <a:pt x="51" y="43"/>
                  </a:cubicBezTo>
                  <a:cubicBezTo>
                    <a:pt x="55" y="54"/>
                    <a:pt x="51" y="66"/>
                    <a:pt x="43" y="74"/>
                  </a:cubicBezTo>
                  <a:cubicBezTo>
                    <a:pt x="40" y="81"/>
                    <a:pt x="35" y="85"/>
                    <a:pt x="27" y="90"/>
                  </a:cubicBezTo>
                  <a:cubicBezTo>
                    <a:pt x="20" y="97"/>
                    <a:pt x="16" y="105"/>
                    <a:pt x="11" y="117"/>
                  </a:cubicBezTo>
                  <a:cubicBezTo>
                    <a:pt x="0" y="136"/>
                    <a:pt x="17" y="161"/>
                    <a:pt x="39" y="161"/>
                  </a:cubicBezTo>
                  <a:cubicBezTo>
                    <a:pt x="40" y="161"/>
                    <a:pt x="42" y="161"/>
                    <a:pt x="43" y="161"/>
                  </a:cubicBezTo>
                  <a:cubicBezTo>
                    <a:pt x="102" y="145"/>
                    <a:pt x="129" y="78"/>
                    <a:pt x="118" y="26"/>
                  </a:cubicBezTo>
                  <a:cubicBezTo>
                    <a:pt x="115" y="11"/>
                    <a:pt x="102" y="0"/>
                    <a:pt x="8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8327594" y="3938782"/>
              <a:ext cx="655" cy="696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8" y="1"/>
                  </a:moveTo>
                  <a:cubicBezTo>
                    <a:pt x="1" y="1"/>
                    <a:pt x="1" y="17"/>
                    <a:pt x="8" y="17"/>
                  </a:cubicBezTo>
                  <a:cubicBezTo>
                    <a:pt x="16" y="17"/>
                    <a:pt x="16" y="1"/>
                    <a:pt x="8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8329847" y="3934030"/>
              <a:ext cx="5858" cy="4219"/>
            </a:xfrm>
            <a:custGeom>
              <a:avLst/>
              <a:gdLst/>
              <a:ahLst/>
              <a:cxnLst/>
              <a:rect l="l" t="t" r="r" b="b"/>
              <a:pathLst>
                <a:path w="143" h="103" extrusionOk="0">
                  <a:moveTo>
                    <a:pt x="52" y="1"/>
                  </a:moveTo>
                  <a:cubicBezTo>
                    <a:pt x="39" y="1"/>
                    <a:pt x="25" y="6"/>
                    <a:pt x="17" y="18"/>
                  </a:cubicBezTo>
                  <a:cubicBezTo>
                    <a:pt x="4" y="26"/>
                    <a:pt x="1" y="38"/>
                    <a:pt x="1" y="54"/>
                  </a:cubicBezTo>
                  <a:cubicBezTo>
                    <a:pt x="1" y="66"/>
                    <a:pt x="4" y="78"/>
                    <a:pt x="17" y="89"/>
                  </a:cubicBezTo>
                  <a:cubicBezTo>
                    <a:pt x="25" y="98"/>
                    <a:pt x="36" y="103"/>
                    <a:pt x="50" y="103"/>
                  </a:cubicBezTo>
                  <a:cubicBezTo>
                    <a:pt x="54" y="103"/>
                    <a:pt x="59" y="102"/>
                    <a:pt x="64" y="102"/>
                  </a:cubicBezTo>
                  <a:cubicBezTo>
                    <a:pt x="79" y="97"/>
                    <a:pt x="103" y="97"/>
                    <a:pt x="115" y="89"/>
                  </a:cubicBezTo>
                  <a:cubicBezTo>
                    <a:pt x="143" y="69"/>
                    <a:pt x="143" y="34"/>
                    <a:pt x="115" y="14"/>
                  </a:cubicBezTo>
                  <a:cubicBezTo>
                    <a:pt x="103" y="7"/>
                    <a:pt x="79" y="7"/>
                    <a:pt x="64" y="2"/>
                  </a:cubicBezTo>
                  <a:cubicBezTo>
                    <a:pt x="60" y="1"/>
                    <a:pt x="56" y="1"/>
                    <a:pt x="52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8326447" y="3935259"/>
              <a:ext cx="6021" cy="6308"/>
            </a:xfrm>
            <a:custGeom>
              <a:avLst/>
              <a:gdLst/>
              <a:ahLst/>
              <a:cxnLst/>
              <a:rect l="l" t="t" r="r" b="b"/>
              <a:pathLst>
                <a:path w="147" h="154" extrusionOk="0">
                  <a:moveTo>
                    <a:pt x="90" y="46"/>
                  </a:moveTo>
                  <a:lnTo>
                    <a:pt x="90" y="46"/>
                  </a:lnTo>
                  <a:cubicBezTo>
                    <a:pt x="90" y="46"/>
                    <a:pt x="90" y="47"/>
                    <a:pt x="91" y="48"/>
                  </a:cubicBezTo>
                  <a:lnTo>
                    <a:pt x="91" y="49"/>
                  </a:lnTo>
                  <a:lnTo>
                    <a:pt x="91" y="49"/>
                  </a:lnTo>
                  <a:cubicBezTo>
                    <a:pt x="90" y="48"/>
                    <a:pt x="89" y="46"/>
                    <a:pt x="90" y="46"/>
                  </a:cubicBezTo>
                  <a:close/>
                  <a:moveTo>
                    <a:pt x="61" y="0"/>
                  </a:moveTo>
                  <a:cubicBezTo>
                    <a:pt x="40" y="0"/>
                    <a:pt x="21" y="14"/>
                    <a:pt x="13" y="36"/>
                  </a:cubicBezTo>
                  <a:cubicBezTo>
                    <a:pt x="13" y="43"/>
                    <a:pt x="9" y="52"/>
                    <a:pt x="5" y="59"/>
                  </a:cubicBezTo>
                  <a:cubicBezTo>
                    <a:pt x="0" y="75"/>
                    <a:pt x="9" y="90"/>
                    <a:pt x="16" y="103"/>
                  </a:cubicBezTo>
                  <a:cubicBezTo>
                    <a:pt x="32" y="114"/>
                    <a:pt x="44" y="126"/>
                    <a:pt x="60" y="138"/>
                  </a:cubicBezTo>
                  <a:cubicBezTo>
                    <a:pt x="67" y="143"/>
                    <a:pt x="76" y="146"/>
                    <a:pt x="80" y="150"/>
                  </a:cubicBezTo>
                  <a:cubicBezTo>
                    <a:pt x="95" y="154"/>
                    <a:pt x="103" y="154"/>
                    <a:pt x="119" y="154"/>
                  </a:cubicBezTo>
                  <a:cubicBezTo>
                    <a:pt x="135" y="150"/>
                    <a:pt x="147" y="126"/>
                    <a:pt x="142" y="110"/>
                  </a:cubicBezTo>
                  <a:cubicBezTo>
                    <a:pt x="135" y="95"/>
                    <a:pt x="127" y="83"/>
                    <a:pt x="115" y="72"/>
                  </a:cubicBezTo>
                  <a:cubicBezTo>
                    <a:pt x="113" y="69"/>
                    <a:pt x="109" y="66"/>
                    <a:pt x="106" y="64"/>
                  </a:cubicBezTo>
                  <a:lnTo>
                    <a:pt x="106" y="64"/>
                  </a:lnTo>
                  <a:cubicBezTo>
                    <a:pt x="113" y="38"/>
                    <a:pt x="105" y="15"/>
                    <a:pt x="80" y="4"/>
                  </a:cubicBezTo>
                  <a:cubicBezTo>
                    <a:pt x="73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8325833" y="3943656"/>
              <a:ext cx="6308" cy="5038"/>
            </a:xfrm>
            <a:custGeom>
              <a:avLst/>
              <a:gdLst/>
              <a:ahLst/>
              <a:cxnLst/>
              <a:rect l="l" t="t" r="r" b="b"/>
              <a:pathLst>
                <a:path w="154" h="123" extrusionOk="0">
                  <a:moveTo>
                    <a:pt x="75" y="0"/>
                  </a:moveTo>
                  <a:cubicBezTo>
                    <a:pt x="0" y="0"/>
                    <a:pt x="0" y="122"/>
                    <a:pt x="75" y="122"/>
                  </a:cubicBezTo>
                  <a:cubicBezTo>
                    <a:pt x="153" y="122"/>
                    <a:pt x="153" y="0"/>
                    <a:pt x="75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8312233" y="3960246"/>
              <a:ext cx="57348" cy="35474"/>
            </a:xfrm>
            <a:custGeom>
              <a:avLst/>
              <a:gdLst/>
              <a:ahLst/>
              <a:cxnLst/>
              <a:rect l="l" t="t" r="r" b="b"/>
              <a:pathLst>
                <a:path w="1400" h="866" extrusionOk="0">
                  <a:moveTo>
                    <a:pt x="190" y="0"/>
                  </a:moveTo>
                  <a:cubicBezTo>
                    <a:pt x="135" y="0"/>
                    <a:pt x="79" y="3"/>
                    <a:pt x="20" y="6"/>
                  </a:cubicBezTo>
                  <a:cubicBezTo>
                    <a:pt x="1" y="6"/>
                    <a:pt x="1" y="34"/>
                    <a:pt x="20" y="37"/>
                  </a:cubicBezTo>
                  <a:cubicBezTo>
                    <a:pt x="316" y="41"/>
                    <a:pt x="569" y="96"/>
                    <a:pt x="817" y="274"/>
                  </a:cubicBezTo>
                  <a:cubicBezTo>
                    <a:pt x="1034" y="428"/>
                    <a:pt x="1243" y="613"/>
                    <a:pt x="1365" y="859"/>
                  </a:cubicBezTo>
                  <a:cubicBezTo>
                    <a:pt x="1369" y="863"/>
                    <a:pt x="1375" y="865"/>
                    <a:pt x="1381" y="865"/>
                  </a:cubicBezTo>
                  <a:cubicBezTo>
                    <a:pt x="1391" y="865"/>
                    <a:pt x="1400" y="860"/>
                    <a:pt x="1398" y="850"/>
                  </a:cubicBezTo>
                  <a:cubicBezTo>
                    <a:pt x="1378" y="566"/>
                    <a:pt x="1070" y="349"/>
                    <a:pt x="861" y="199"/>
                  </a:cubicBezTo>
                  <a:cubicBezTo>
                    <a:pt x="638" y="44"/>
                    <a:pt x="434" y="0"/>
                    <a:pt x="190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8314773" y="3989534"/>
              <a:ext cx="50507" cy="9626"/>
            </a:xfrm>
            <a:custGeom>
              <a:avLst/>
              <a:gdLst/>
              <a:ahLst/>
              <a:cxnLst/>
              <a:rect l="l" t="t" r="r" b="b"/>
              <a:pathLst>
                <a:path w="1233" h="235" extrusionOk="0">
                  <a:moveTo>
                    <a:pt x="56" y="1"/>
                  </a:moveTo>
                  <a:cubicBezTo>
                    <a:pt x="15" y="1"/>
                    <a:pt x="0" y="57"/>
                    <a:pt x="45" y="73"/>
                  </a:cubicBezTo>
                  <a:cubicBezTo>
                    <a:pt x="381" y="175"/>
                    <a:pt x="770" y="234"/>
                    <a:pt x="1126" y="234"/>
                  </a:cubicBezTo>
                  <a:cubicBezTo>
                    <a:pt x="1150" y="234"/>
                    <a:pt x="1174" y="234"/>
                    <a:pt x="1197" y="234"/>
                  </a:cubicBezTo>
                  <a:cubicBezTo>
                    <a:pt x="1232" y="234"/>
                    <a:pt x="1232" y="182"/>
                    <a:pt x="1197" y="179"/>
                  </a:cubicBezTo>
                  <a:cubicBezTo>
                    <a:pt x="818" y="155"/>
                    <a:pt x="436" y="68"/>
                    <a:pt x="65" y="2"/>
                  </a:cubicBezTo>
                  <a:cubicBezTo>
                    <a:pt x="62" y="1"/>
                    <a:pt x="59" y="1"/>
                    <a:pt x="56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8336524" y="3980727"/>
              <a:ext cx="4915" cy="2663"/>
            </a:xfrm>
            <a:custGeom>
              <a:avLst/>
              <a:gdLst/>
              <a:ahLst/>
              <a:cxnLst/>
              <a:rect l="l" t="t" r="r" b="b"/>
              <a:pathLst>
                <a:path w="120" h="65" extrusionOk="0">
                  <a:moveTo>
                    <a:pt x="9" y="0"/>
                  </a:moveTo>
                  <a:cubicBezTo>
                    <a:pt x="4" y="0"/>
                    <a:pt x="0" y="8"/>
                    <a:pt x="3" y="11"/>
                  </a:cubicBezTo>
                  <a:cubicBezTo>
                    <a:pt x="35" y="35"/>
                    <a:pt x="71" y="42"/>
                    <a:pt x="102" y="62"/>
                  </a:cubicBezTo>
                  <a:cubicBezTo>
                    <a:pt x="103" y="64"/>
                    <a:pt x="105" y="64"/>
                    <a:pt x="106" y="64"/>
                  </a:cubicBezTo>
                  <a:cubicBezTo>
                    <a:pt x="113" y="64"/>
                    <a:pt x="119" y="53"/>
                    <a:pt x="109" y="46"/>
                  </a:cubicBezTo>
                  <a:cubicBezTo>
                    <a:pt x="82" y="27"/>
                    <a:pt x="43" y="22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8280856" y="4058923"/>
              <a:ext cx="52186" cy="46861"/>
            </a:xfrm>
            <a:custGeom>
              <a:avLst/>
              <a:gdLst/>
              <a:ahLst/>
              <a:cxnLst/>
              <a:rect l="l" t="t" r="r" b="b"/>
              <a:pathLst>
                <a:path w="1274" h="1144" extrusionOk="0">
                  <a:moveTo>
                    <a:pt x="29" y="0"/>
                  </a:moveTo>
                  <a:cubicBezTo>
                    <a:pt x="0" y="0"/>
                    <a:pt x="0" y="40"/>
                    <a:pt x="29" y="44"/>
                  </a:cubicBezTo>
                  <a:cubicBezTo>
                    <a:pt x="237" y="55"/>
                    <a:pt x="498" y="328"/>
                    <a:pt x="660" y="446"/>
                  </a:cubicBezTo>
                  <a:cubicBezTo>
                    <a:pt x="900" y="628"/>
                    <a:pt x="1102" y="841"/>
                    <a:pt x="1220" y="1125"/>
                  </a:cubicBezTo>
                  <a:cubicBezTo>
                    <a:pt x="1227" y="1138"/>
                    <a:pt x="1237" y="1143"/>
                    <a:pt x="1246" y="1143"/>
                  </a:cubicBezTo>
                  <a:cubicBezTo>
                    <a:pt x="1260" y="1143"/>
                    <a:pt x="1274" y="1130"/>
                    <a:pt x="1271" y="1109"/>
                  </a:cubicBezTo>
                  <a:cubicBezTo>
                    <a:pt x="1236" y="841"/>
                    <a:pt x="1000" y="608"/>
                    <a:pt x="786" y="454"/>
                  </a:cubicBezTo>
                  <a:cubicBezTo>
                    <a:pt x="640" y="351"/>
                    <a:pt x="486" y="253"/>
                    <a:pt x="337" y="146"/>
                  </a:cubicBezTo>
                  <a:cubicBezTo>
                    <a:pt x="237" y="79"/>
                    <a:pt x="151" y="4"/>
                    <a:pt x="29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8284748" y="4104883"/>
              <a:ext cx="49032" cy="9995"/>
            </a:xfrm>
            <a:custGeom>
              <a:avLst/>
              <a:gdLst/>
              <a:ahLst/>
              <a:cxnLst/>
              <a:rect l="l" t="t" r="r" b="b"/>
              <a:pathLst>
                <a:path w="1197" h="244" extrusionOk="0">
                  <a:moveTo>
                    <a:pt x="53" y="1"/>
                  </a:moveTo>
                  <a:cubicBezTo>
                    <a:pt x="16" y="1"/>
                    <a:pt x="0" y="57"/>
                    <a:pt x="36" y="82"/>
                  </a:cubicBezTo>
                  <a:cubicBezTo>
                    <a:pt x="238" y="216"/>
                    <a:pt x="500" y="243"/>
                    <a:pt x="758" y="243"/>
                  </a:cubicBezTo>
                  <a:cubicBezTo>
                    <a:pt x="903" y="243"/>
                    <a:pt x="1046" y="235"/>
                    <a:pt x="1176" y="232"/>
                  </a:cubicBezTo>
                  <a:cubicBezTo>
                    <a:pt x="1196" y="232"/>
                    <a:pt x="1196" y="200"/>
                    <a:pt x="1176" y="197"/>
                  </a:cubicBezTo>
                  <a:cubicBezTo>
                    <a:pt x="794" y="169"/>
                    <a:pt x="431" y="122"/>
                    <a:pt x="67" y="3"/>
                  </a:cubicBezTo>
                  <a:cubicBezTo>
                    <a:pt x="62" y="2"/>
                    <a:pt x="58" y="1"/>
                    <a:pt x="53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8281430" y="4039876"/>
              <a:ext cx="14501" cy="8233"/>
            </a:xfrm>
            <a:custGeom>
              <a:avLst/>
              <a:gdLst/>
              <a:ahLst/>
              <a:cxnLst/>
              <a:rect l="l" t="t" r="r" b="b"/>
              <a:pathLst>
                <a:path w="354" h="201" extrusionOk="0">
                  <a:moveTo>
                    <a:pt x="62" y="1"/>
                  </a:moveTo>
                  <a:cubicBezTo>
                    <a:pt x="18" y="1"/>
                    <a:pt x="1" y="77"/>
                    <a:pt x="54" y="94"/>
                  </a:cubicBezTo>
                  <a:cubicBezTo>
                    <a:pt x="133" y="122"/>
                    <a:pt x="215" y="157"/>
                    <a:pt x="290" y="197"/>
                  </a:cubicBezTo>
                  <a:cubicBezTo>
                    <a:pt x="295" y="199"/>
                    <a:pt x="300" y="200"/>
                    <a:pt x="305" y="200"/>
                  </a:cubicBezTo>
                  <a:cubicBezTo>
                    <a:pt x="332" y="200"/>
                    <a:pt x="353" y="170"/>
                    <a:pt x="330" y="150"/>
                  </a:cubicBezTo>
                  <a:cubicBezTo>
                    <a:pt x="259" y="79"/>
                    <a:pt x="168" y="39"/>
                    <a:pt x="77" y="4"/>
                  </a:cubicBezTo>
                  <a:cubicBezTo>
                    <a:pt x="72" y="2"/>
                    <a:pt x="67" y="1"/>
                    <a:pt x="62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8340006" y="4062282"/>
              <a:ext cx="3932" cy="3318"/>
            </a:xfrm>
            <a:custGeom>
              <a:avLst/>
              <a:gdLst/>
              <a:ahLst/>
              <a:cxnLst/>
              <a:rect l="l" t="t" r="r" b="b"/>
              <a:pathLst>
                <a:path w="96" h="81" extrusionOk="0">
                  <a:moveTo>
                    <a:pt x="47" y="0"/>
                  </a:moveTo>
                  <a:cubicBezTo>
                    <a:pt x="36" y="0"/>
                    <a:pt x="25" y="5"/>
                    <a:pt x="17" y="17"/>
                  </a:cubicBezTo>
                  <a:cubicBezTo>
                    <a:pt x="1" y="36"/>
                    <a:pt x="13" y="64"/>
                    <a:pt x="37" y="72"/>
                  </a:cubicBezTo>
                  <a:cubicBezTo>
                    <a:pt x="44" y="76"/>
                    <a:pt x="53" y="76"/>
                    <a:pt x="60" y="80"/>
                  </a:cubicBezTo>
                  <a:cubicBezTo>
                    <a:pt x="62" y="80"/>
                    <a:pt x="64" y="81"/>
                    <a:pt x="65" y="81"/>
                  </a:cubicBezTo>
                  <a:cubicBezTo>
                    <a:pt x="80" y="81"/>
                    <a:pt x="95" y="66"/>
                    <a:pt x="92" y="53"/>
                  </a:cubicBezTo>
                  <a:lnTo>
                    <a:pt x="92" y="36"/>
                  </a:lnTo>
                  <a:cubicBezTo>
                    <a:pt x="92" y="29"/>
                    <a:pt x="88" y="20"/>
                    <a:pt x="80" y="17"/>
                  </a:cubicBezTo>
                  <a:cubicBezTo>
                    <a:pt x="79" y="16"/>
                    <a:pt x="77" y="15"/>
                    <a:pt x="76" y="15"/>
                  </a:cubicBezTo>
                  <a:lnTo>
                    <a:pt x="76" y="15"/>
                  </a:lnTo>
                  <a:cubicBezTo>
                    <a:pt x="69" y="6"/>
                    <a:pt x="58" y="0"/>
                    <a:pt x="47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343037" y="4041310"/>
              <a:ext cx="4834" cy="4260"/>
            </a:xfrm>
            <a:custGeom>
              <a:avLst/>
              <a:gdLst/>
              <a:ahLst/>
              <a:cxnLst/>
              <a:rect l="l" t="t" r="r" b="b"/>
              <a:pathLst>
                <a:path w="118" h="104" extrusionOk="0">
                  <a:moveTo>
                    <a:pt x="21" y="0"/>
                  </a:moveTo>
                  <a:cubicBezTo>
                    <a:pt x="11" y="0"/>
                    <a:pt x="0" y="14"/>
                    <a:pt x="10" y="24"/>
                  </a:cubicBezTo>
                  <a:cubicBezTo>
                    <a:pt x="34" y="47"/>
                    <a:pt x="57" y="75"/>
                    <a:pt x="81" y="99"/>
                  </a:cubicBezTo>
                  <a:cubicBezTo>
                    <a:pt x="85" y="102"/>
                    <a:pt x="89" y="104"/>
                    <a:pt x="93" y="104"/>
                  </a:cubicBezTo>
                  <a:cubicBezTo>
                    <a:pt x="106" y="104"/>
                    <a:pt x="117" y="87"/>
                    <a:pt x="105" y="75"/>
                  </a:cubicBezTo>
                  <a:cubicBezTo>
                    <a:pt x="81" y="51"/>
                    <a:pt x="57" y="28"/>
                    <a:pt x="30" y="4"/>
                  </a:cubicBez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8325300" y="4028366"/>
              <a:ext cx="3318" cy="4915"/>
            </a:xfrm>
            <a:custGeom>
              <a:avLst/>
              <a:gdLst/>
              <a:ahLst/>
              <a:cxnLst/>
              <a:rect l="l" t="t" r="r" b="b"/>
              <a:pathLst>
                <a:path w="81" h="120" extrusionOk="0">
                  <a:moveTo>
                    <a:pt x="41" y="1"/>
                  </a:moveTo>
                  <a:cubicBezTo>
                    <a:pt x="28" y="1"/>
                    <a:pt x="21" y="4"/>
                    <a:pt x="13" y="8"/>
                  </a:cubicBezTo>
                  <a:cubicBezTo>
                    <a:pt x="1" y="20"/>
                    <a:pt x="1" y="32"/>
                    <a:pt x="1" y="48"/>
                  </a:cubicBezTo>
                  <a:cubicBezTo>
                    <a:pt x="5" y="63"/>
                    <a:pt x="9" y="79"/>
                    <a:pt x="9" y="95"/>
                  </a:cubicBezTo>
                  <a:cubicBezTo>
                    <a:pt x="13" y="107"/>
                    <a:pt x="28" y="119"/>
                    <a:pt x="41" y="119"/>
                  </a:cubicBezTo>
                  <a:cubicBezTo>
                    <a:pt x="52" y="119"/>
                    <a:pt x="68" y="107"/>
                    <a:pt x="72" y="95"/>
                  </a:cubicBezTo>
                  <a:cubicBezTo>
                    <a:pt x="72" y="79"/>
                    <a:pt x="76" y="63"/>
                    <a:pt x="76" y="48"/>
                  </a:cubicBezTo>
                  <a:cubicBezTo>
                    <a:pt x="80" y="36"/>
                    <a:pt x="80" y="20"/>
                    <a:pt x="68" y="8"/>
                  </a:cubicBezTo>
                  <a:cubicBezTo>
                    <a:pt x="60" y="4"/>
                    <a:pt x="52" y="1"/>
                    <a:pt x="41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8236576" y="4165056"/>
              <a:ext cx="60911" cy="27445"/>
            </a:xfrm>
            <a:custGeom>
              <a:avLst/>
              <a:gdLst/>
              <a:ahLst/>
              <a:cxnLst/>
              <a:rect l="l" t="t" r="r" b="b"/>
              <a:pathLst>
                <a:path w="1487" h="670" extrusionOk="0">
                  <a:moveTo>
                    <a:pt x="160" y="0"/>
                  </a:moveTo>
                  <a:cubicBezTo>
                    <a:pt x="118" y="0"/>
                    <a:pt x="78" y="2"/>
                    <a:pt x="39" y="6"/>
                  </a:cubicBezTo>
                  <a:cubicBezTo>
                    <a:pt x="4" y="10"/>
                    <a:pt x="1" y="61"/>
                    <a:pt x="39" y="65"/>
                  </a:cubicBezTo>
                  <a:cubicBezTo>
                    <a:pt x="565" y="105"/>
                    <a:pt x="1023" y="365"/>
                    <a:pt x="1436" y="665"/>
                  </a:cubicBezTo>
                  <a:cubicBezTo>
                    <a:pt x="1441" y="668"/>
                    <a:pt x="1446" y="670"/>
                    <a:pt x="1451" y="670"/>
                  </a:cubicBezTo>
                  <a:cubicBezTo>
                    <a:pt x="1470" y="670"/>
                    <a:pt x="1486" y="648"/>
                    <a:pt x="1476" y="629"/>
                  </a:cubicBezTo>
                  <a:cubicBezTo>
                    <a:pt x="1222" y="260"/>
                    <a:pt x="626" y="0"/>
                    <a:pt x="160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8310759" y="4163335"/>
              <a:ext cx="2499" cy="4055"/>
            </a:xfrm>
            <a:custGeom>
              <a:avLst/>
              <a:gdLst/>
              <a:ahLst/>
              <a:cxnLst/>
              <a:rect l="l" t="t" r="r" b="b"/>
              <a:pathLst>
                <a:path w="61" h="99" extrusionOk="0">
                  <a:moveTo>
                    <a:pt x="28" y="1"/>
                  </a:moveTo>
                  <a:cubicBezTo>
                    <a:pt x="9" y="1"/>
                    <a:pt x="1" y="16"/>
                    <a:pt x="1" y="36"/>
                  </a:cubicBezTo>
                  <a:cubicBezTo>
                    <a:pt x="4" y="52"/>
                    <a:pt x="4" y="68"/>
                    <a:pt x="9" y="83"/>
                  </a:cubicBezTo>
                  <a:cubicBezTo>
                    <a:pt x="11" y="93"/>
                    <a:pt x="21" y="98"/>
                    <a:pt x="30" y="98"/>
                  </a:cubicBezTo>
                  <a:cubicBezTo>
                    <a:pt x="40" y="98"/>
                    <a:pt x="50" y="93"/>
                    <a:pt x="52" y="83"/>
                  </a:cubicBezTo>
                  <a:cubicBezTo>
                    <a:pt x="52" y="68"/>
                    <a:pt x="56" y="52"/>
                    <a:pt x="56" y="36"/>
                  </a:cubicBezTo>
                  <a:cubicBezTo>
                    <a:pt x="60" y="16"/>
                    <a:pt x="52" y="1"/>
                    <a:pt x="28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8330175" y="4141789"/>
              <a:ext cx="4260" cy="3523"/>
            </a:xfrm>
            <a:custGeom>
              <a:avLst/>
              <a:gdLst/>
              <a:ahLst/>
              <a:cxnLst/>
              <a:rect l="l" t="t" r="r" b="b"/>
              <a:pathLst>
                <a:path w="104" h="86" extrusionOk="0">
                  <a:moveTo>
                    <a:pt x="44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5"/>
                    <a:pt x="21" y="86"/>
                    <a:pt x="45" y="86"/>
                  </a:cubicBezTo>
                  <a:cubicBezTo>
                    <a:pt x="49" y="86"/>
                    <a:pt x="52" y="85"/>
                    <a:pt x="56" y="85"/>
                  </a:cubicBezTo>
                  <a:cubicBezTo>
                    <a:pt x="64" y="85"/>
                    <a:pt x="67" y="81"/>
                    <a:pt x="75" y="77"/>
                  </a:cubicBezTo>
                  <a:cubicBezTo>
                    <a:pt x="91" y="73"/>
                    <a:pt x="103" y="61"/>
                    <a:pt x="103" y="45"/>
                  </a:cubicBezTo>
                  <a:cubicBezTo>
                    <a:pt x="103" y="26"/>
                    <a:pt x="91" y="13"/>
                    <a:pt x="75" y="10"/>
                  </a:cubicBezTo>
                  <a:cubicBezTo>
                    <a:pt x="67" y="6"/>
                    <a:pt x="64" y="2"/>
                    <a:pt x="56" y="2"/>
                  </a:cubicBezTo>
                  <a:cubicBezTo>
                    <a:pt x="52" y="1"/>
                    <a:pt x="48" y="0"/>
                    <a:pt x="44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8316043" y="4191107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46" y="0"/>
                  </a:moveTo>
                  <a:cubicBezTo>
                    <a:pt x="21" y="0"/>
                    <a:pt x="0" y="29"/>
                    <a:pt x="22" y="57"/>
                  </a:cubicBezTo>
                  <a:cubicBezTo>
                    <a:pt x="53" y="92"/>
                    <a:pt x="81" y="128"/>
                    <a:pt x="112" y="163"/>
                  </a:cubicBezTo>
                  <a:cubicBezTo>
                    <a:pt x="121" y="173"/>
                    <a:pt x="131" y="177"/>
                    <a:pt x="141" y="177"/>
                  </a:cubicBezTo>
                  <a:cubicBezTo>
                    <a:pt x="178" y="177"/>
                    <a:pt x="212" y="127"/>
                    <a:pt x="176" y="96"/>
                  </a:cubicBezTo>
                  <a:cubicBezTo>
                    <a:pt x="141" y="68"/>
                    <a:pt x="108" y="37"/>
                    <a:pt x="69" y="10"/>
                  </a:cubicBez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8279422" y="4162844"/>
              <a:ext cx="5038" cy="6882"/>
            </a:xfrm>
            <a:custGeom>
              <a:avLst/>
              <a:gdLst/>
              <a:ahLst/>
              <a:cxnLst/>
              <a:rect l="l" t="t" r="r" b="b"/>
              <a:pathLst>
                <a:path w="123" h="168" extrusionOk="0">
                  <a:moveTo>
                    <a:pt x="16" y="87"/>
                  </a:moveTo>
                  <a:cubicBezTo>
                    <a:pt x="16" y="87"/>
                    <a:pt x="16" y="87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lnTo>
                    <a:pt x="16" y="88"/>
                  </a:lnTo>
                  <a:cubicBezTo>
                    <a:pt x="16" y="87"/>
                    <a:pt x="16" y="87"/>
                    <a:pt x="16" y="87"/>
                  </a:cubicBezTo>
                  <a:close/>
                  <a:moveTo>
                    <a:pt x="40" y="1"/>
                  </a:moveTo>
                  <a:cubicBezTo>
                    <a:pt x="12" y="1"/>
                    <a:pt x="0" y="28"/>
                    <a:pt x="4" y="52"/>
                  </a:cubicBezTo>
                  <a:cubicBezTo>
                    <a:pt x="3" y="49"/>
                    <a:pt x="3" y="48"/>
                    <a:pt x="2" y="48"/>
                  </a:cubicBezTo>
                  <a:lnTo>
                    <a:pt x="2" y="48"/>
                  </a:lnTo>
                  <a:cubicBezTo>
                    <a:pt x="2" y="48"/>
                    <a:pt x="4" y="57"/>
                    <a:pt x="4" y="60"/>
                  </a:cubicBezTo>
                  <a:cubicBezTo>
                    <a:pt x="4" y="64"/>
                    <a:pt x="8" y="68"/>
                    <a:pt x="12" y="72"/>
                  </a:cubicBezTo>
                  <a:cubicBezTo>
                    <a:pt x="12" y="74"/>
                    <a:pt x="12" y="77"/>
                    <a:pt x="13" y="78"/>
                  </a:cubicBezTo>
                  <a:lnTo>
                    <a:pt x="13" y="78"/>
                  </a:lnTo>
                  <a:cubicBezTo>
                    <a:pt x="13" y="79"/>
                    <a:pt x="13" y="80"/>
                    <a:pt x="14" y="82"/>
                  </a:cubicBezTo>
                  <a:lnTo>
                    <a:pt x="14" y="82"/>
                  </a:lnTo>
                  <a:cubicBezTo>
                    <a:pt x="12" y="85"/>
                    <a:pt x="12" y="88"/>
                    <a:pt x="12" y="91"/>
                  </a:cubicBezTo>
                  <a:cubicBezTo>
                    <a:pt x="12" y="92"/>
                    <a:pt x="12" y="92"/>
                    <a:pt x="13" y="92"/>
                  </a:cubicBezTo>
                  <a:lnTo>
                    <a:pt x="13" y="92"/>
                  </a:lnTo>
                  <a:cubicBezTo>
                    <a:pt x="12" y="94"/>
                    <a:pt x="12" y="97"/>
                    <a:pt x="12" y="99"/>
                  </a:cubicBezTo>
                  <a:cubicBezTo>
                    <a:pt x="0" y="131"/>
                    <a:pt x="24" y="162"/>
                    <a:pt x="55" y="166"/>
                  </a:cubicBezTo>
                  <a:cubicBezTo>
                    <a:pt x="60" y="167"/>
                    <a:pt x="64" y="168"/>
                    <a:pt x="68" y="168"/>
                  </a:cubicBezTo>
                  <a:cubicBezTo>
                    <a:pt x="97" y="168"/>
                    <a:pt x="119" y="143"/>
                    <a:pt x="119" y="115"/>
                  </a:cubicBezTo>
                  <a:cubicBezTo>
                    <a:pt x="122" y="64"/>
                    <a:pt x="95" y="4"/>
                    <a:pt x="40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8308956" y="4149080"/>
              <a:ext cx="6554" cy="4915"/>
            </a:xfrm>
            <a:custGeom>
              <a:avLst/>
              <a:gdLst/>
              <a:ahLst/>
              <a:cxnLst/>
              <a:rect l="l" t="t" r="r" b="b"/>
              <a:pathLst>
                <a:path w="160" h="120" extrusionOk="0">
                  <a:moveTo>
                    <a:pt x="106" y="1"/>
                  </a:moveTo>
                  <a:cubicBezTo>
                    <a:pt x="104" y="1"/>
                    <a:pt x="102" y="1"/>
                    <a:pt x="100" y="1"/>
                  </a:cubicBezTo>
                  <a:cubicBezTo>
                    <a:pt x="88" y="1"/>
                    <a:pt x="81" y="5"/>
                    <a:pt x="72" y="5"/>
                  </a:cubicBezTo>
                  <a:cubicBezTo>
                    <a:pt x="57" y="5"/>
                    <a:pt x="48" y="9"/>
                    <a:pt x="37" y="14"/>
                  </a:cubicBezTo>
                  <a:cubicBezTo>
                    <a:pt x="17" y="21"/>
                    <a:pt x="1" y="37"/>
                    <a:pt x="1" y="61"/>
                  </a:cubicBezTo>
                  <a:cubicBezTo>
                    <a:pt x="1" y="85"/>
                    <a:pt x="17" y="100"/>
                    <a:pt x="37" y="108"/>
                  </a:cubicBezTo>
                  <a:cubicBezTo>
                    <a:pt x="48" y="112"/>
                    <a:pt x="57" y="116"/>
                    <a:pt x="72" y="116"/>
                  </a:cubicBezTo>
                  <a:cubicBezTo>
                    <a:pt x="81" y="116"/>
                    <a:pt x="88" y="116"/>
                    <a:pt x="100" y="120"/>
                  </a:cubicBezTo>
                  <a:cubicBezTo>
                    <a:pt x="128" y="120"/>
                    <a:pt x="159" y="88"/>
                    <a:pt x="155" y="61"/>
                  </a:cubicBezTo>
                  <a:cubicBezTo>
                    <a:pt x="155" y="30"/>
                    <a:pt x="134" y="1"/>
                    <a:pt x="106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8200202" y="3936529"/>
              <a:ext cx="4260" cy="3277"/>
            </a:xfrm>
            <a:custGeom>
              <a:avLst/>
              <a:gdLst/>
              <a:ahLst/>
              <a:cxnLst/>
              <a:rect l="l" t="t" r="r" b="b"/>
              <a:pathLst>
                <a:path w="104" h="80" extrusionOk="0">
                  <a:moveTo>
                    <a:pt x="51" y="1"/>
                  </a:moveTo>
                  <a:cubicBezTo>
                    <a:pt x="0" y="1"/>
                    <a:pt x="0" y="79"/>
                    <a:pt x="51" y="79"/>
                  </a:cubicBezTo>
                  <a:cubicBezTo>
                    <a:pt x="103" y="79"/>
                    <a:pt x="103" y="1"/>
                    <a:pt x="5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8227687" y="3941240"/>
              <a:ext cx="5038" cy="3932"/>
            </a:xfrm>
            <a:custGeom>
              <a:avLst/>
              <a:gdLst/>
              <a:ahLst/>
              <a:cxnLst/>
              <a:rect l="l" t="t" r="r" b="b"/>
              <a:pathLst>
                <a:path w="123" h="96" extrusionOk="0">
                  <a:moveTo>
                    <a:pt x="63" y="0"/>
                  </a:moveTo>
                  <a:cubicBezTo>
                    <a:pt x="1" y="0"/>
                    <a:pt x="1" y="95"/>
                    <a:pt x="63" y="95"/>
                  </a:cubicBezTo>
                  <a:cubicBezTo>
                    <a:pt x="123" y="95"/>
                    <a:pt x="123" y="0"/>
                    <a:pt x="6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8238501" y="3917523"/>
              <a:ext cx="11347" cy="11306"/>
            </a:xfrm>
            <a:custGeom>
              <a:avLst/>
              <a:gdLst/>
              <a:ahLst/>
              <a:cxnLst/>
              <a:rect l="l" t="t" r="r" b="b"/>
              <a:pathLst>
                <a:path w="277" h="276" extrusionOk="0">
                  <a:moveTo>
                    <a:pt x="139" y="1"/>
                  </a:moveTo>
                  <a:cubicBezTo>
                    <a:pt x="132" y="1"/>
                    <a:pt x="125" y="3"/>
                    <a:pt x="107" y="7"/>
                  </a:cubicBezTo>
                  <a:lnTo>
                    <a:pt x="103" y="7"/>
                  </a:lnTo>
                  <a:cubicBezTo>
                    <a:pt x="83" y="11"/>
                    <a:pt x="68" y="19"/>
                    <a:pt x="56" y="31"/>
                  </a:cubicBezTo>
                  <a:cubicBezTo>
                    <a:pt x="40" y="42"/>
                    <a:pt x="28" y="55"/>
                    <a:pt x="21" y="70"/>
                  </a:cubicBezTo>
                  <a:cubicBezTo>
                    <a:pt x="9" y="86"/>
                    <a:pt x="5" y="102"/>
                    <a:pt x="5" y="121"/>
                  </a:cubicBezTo>
                  <a:cubicBezTo>
                    <a:pt x="1" y="137"/>
                    <a:pt x="1" y="157"/>
                    <a:pt x="9" y="177"/>
                  </a:cubicBezTo>
                  <a:cubicBezTo>
                    <a:pt x="12" y="200"/>
                    <a:pt x="25" y="220"/>
                    <a:pt x="40" y="236"/>
                  </a:cubicBezTo>
                  <a:cubicBezTo>
                    <a:pt x="52" y="244"/>
                    <a:pt x="60" y="252"/>
                    <a:pt x="68" y="255"/>
                  </a:cubicBezTo>
                  <a:cubicBezTo>
                    <a:pt x="92" y="272"/>
                    <a:pt x="116" y="275"/>
                    <a:pt x="139" y="275"/>
                  </a:cubicBezTo>
                  <a:cubicBezTo>
                    <a:pt x="151" y="275"/>
                    <a:pt x="163" y="272"/>
                    <a:pt x="174" y="272"/>
                  </a:cubicBezTo>
                  <a:cubicBezTo>
                    <a:pt x="198" y="263"/>
                    <a:pt x="218" y="252"/>
                    <a:pt x="238" y="236"/>
                  </a:cubicBezTo>
                  <a:cubicBezTo>
                    <a:pt x="242" y="228"/>
                    <a:pt x="249" y="216"/>
                    <a:pt x="258" y="208"/>
                  </a:cubicBezTo>
                  <a:cubicBezTo>
                    <a:pt x="269" y="188"/>
                    <a:pt x="277" y="164"/>
                    <a:pt x="277" y="137"/>
                  </a:cubicBezTo>
                  <a:cubicBezTo>
                    <a:pt x="277" y="121"/>
                    <a:pt x="273" y="102"/>
                    <a:pt x="265" y="86"/>
                  </a:cubicBezTo>
                  <a:cubicBezTo>
                    <a:pt x="258" y="70"/>
                    <a:pt x="249" y="55"/>
                    <a:pt x="238" y="42"/>
                  </a:cubicBezTo>
                  <a:cubicBezTo>
                    <a:pt x="218" y="26"/>
                    <a:pt x="198" y="15"/>
                    <a:pt x="174" y="7"/>
                  </a:cubicBezTo>
                  <a:lnTo>
                    <a:pt x="170" y="7"/>
                  </a:lnTo>
                  <a:cubicBezTo>
                    <a:pt x="152" y="3"/>
                    <a:pt x="146" y="1"/>
                    <a:pt x="1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8248209" y="3945746"/>
              <a:ext cx="6021" cy="4711"/>
            </a:xfrm>
            <a:custGeom>
              <a:avLst/>
              <a:gdLst/>
              <a:ahLst/>
              <a:cxnLst/>
              <a:rect l="l" t="t" r="r" b="b"/>
              <a:pathLst>
                <a:path w="147" h="115" extrusionOk="0">
                  <a:moveTo>
                    <a:pt x="72" y="0"/>
                  </a:moveTo>
                  <a:cubicBezTo>
                    <a:pt x="1" y="0"/>
                    <a:pt x="1" y="115"/>
                    <a:pt x="72" y="115"/>
                  </a:cubicBezTo>
                  <a:cubicBezTo>
                    <a:pt x="147" y="115"/>
                    <a:pt x="147" y="0"/>
                    <a:pt x="72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8200202" y="3836500"/>
              <a:ext cx="4547" cy="4014"/>
            </a:xfrm>
            <a:custGeom>
              <a:avLst/>
              <a:gdLst/>
              <a:ahLst/>
              <a:cxnLst/>
              <a:rect l="l" t="t" r="r" b="b"/>
              <a:pathLst>
                <a:path w="111" h="98" extrusionOk="0">
                  <a:moveTo>
                    <a:pt x="51" y="0"/>
                  </a:moveTo>
                  <a:cubicBezTo>
                    <a:pt x="45" y="0"/>
                    <a:pt x="39" y="1"/>
                    <a:pt x="32" y="4"/>
                  </a:cubicBezTo>
                  <a:cubicBezTo>
                    <a:pt x="16" y="11"/>
                    <a:pt x="0" y="27"/>
                    <a:pt x="4" y="47"/>
                  </a:cubicBezTo>
                  <a:cubicBezTo>
                    <a:pt x="4" y="63"/>
                    <a:pt x="12" y="82"/>
                    <a:pt x="28" y="91"/>
                  </a:cubicBezTo>
                  <a:cubicBezTo>
                    <a:pt x="35" y="95"/>
                    <a:pt x="44" y="98"/>
                    <a:pt x="52" y="98"/>
                  </a:cubicBezTo>
                  <a:cubicBezTo>
                    <a:pt x="65" y="98"/>
                    <a:pt x="77" y="92"/>
                    <a:pt x="87" y="82"/>
                  </a:cubicBezTo>
                  <a:lnTo>
                    <a:pt x="99" y="71"/>
                  </a:lnTo>
                  <a:cubicBezTo>
                    <a:pt x="111" y="59"/>
                    <a:pt x="111" y="39"/>
                    <a:pt x="99" y="27"/>
                  </a:cubicBezTo>
                  <a:lnTo>
                    <a:pt x="87" y="15"/>
                  </a:lnTo>
                  <a:cubicBezTo>
                    <a:pt x="77" y="5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8233340" y="3845512"/>
              <a:ext cx="3891" cy="3769"/>
            </a:xfrm>
            <a:custGeom>
              <a:avLst/>
              <a:gdLst/>
              <a:ahLst/>
              <a:cxnLst/>
              <a:rect l="l" t="t" r="r" b="b"/>
              <a:pathLst>
                <a:path w="95" h="92" extrusionOk="0">
                  <a:moveTo>
                    <a:pt x="44" y="1"/>
                  </a:moveTo>
                  <a:cubicBezTo>
                    <a:pt x="36" y="1"/>
                    <a:pt x="28" y="1"/>
                    <a:pt x="20" y="5"/>
                  </a:cubicBezTo>
                  <a:cubicBezTo>
                    <a:pt x="9" y="5"/>
                    <a:pt x="5" y="13"/>
                    <a:pt x="0" y="24"/>
                  </a:cubicBezTo>
                  <a:lnTo>
                    <a:pt x="0" y="48"/>
                  </a:lnTo>
                  <a:lnTo>
                    <a:pt x="0" y="60"/>
                  </a:lnTo>
                  <a:cubicBezTo>
                    <a:pt x="5" y="64"/>
                    <a:pt x="5" y="68"/>
                    <a:pt x="5" y="72"/>
                  </a:cubicBezTo>
                  <a:cubicBezTo>
                    <a:pt x="12" y="79"/>
                    <a:pt x="20" y="84"/>
                    <a:pt x="28" y="88"/>
                  </a:cubicBezTo>
                  <a:cubicBezTo>
                    <a:pt x="34" y="90"/>
                    <a:pt x="40" y="92"/>
                    <a:pt x="47" y="92"/>
                  </a:cubicBezTo>
                  <a:cubicBezTo>
                    <a:pt x="59" y="92"/>
                    <a:pt x="72" y="87"/>
                    <a:pt x="80" y="79"/>
                  </a:cubicBezTo>
                  <a:cubicBezTo>
                    <a:pt x="87" y="68"/>
                    <a:pt x="95" y="52"/>
                    <a:pt x="91" y="37"/>
                  </a:cubicBezTo>
                  <a:cubicBezTo>
                    <a:pt x="87" y="24"/>
                    <a:pt x="83" y="17"/>
                    <a:pt x="76" y="13"/>
                  </a:cubicBezTo>
                  <a:cubicBezTo>
                    <a:pt x="67" y="5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8227851" y="3795825"/>
              <a:ext cx="4055" cy="3400"/>
            </a:xfrm>
            <a:custGeom>
              <a:avLst/>
              <a:gdLst/>
              <a:ahLst/>
              <a:cxnLst/>
              <a:rect l="l" t="t" r="r" b="b"/>
              <a:pathLst>
                <a:path w="99" h="83" extrusionOk="0">
                  <a:moveTo>
                    <a:pt x="57" y="1"/>
                  </a:moveTo>
                  <a:cubicBezTo>
                    <a:pt x="54" y="1"/>
                    <a:pt x="51" y="1"/>
                    <a:pt x="48" y="2"/>
                  </a:cubicBezTo>
                  <a:cubicBezTo>
                    <a:pt x="39" y="6"/>
                    <a:pt x="32" y="6"/>
                    <a:pt x="24" y="10"/>
                  </a:cubicBezTo>
                  <a:cubicBezTo>
                    <a:pt x="12" y="14"/>
                    <a:pt x="0" y="30"/>
                    <a:pt x="0" y="42"/>
                  </a:cubicBezTo>
                  <a:cubicBezTo>
                    <a:pt x="0" y="57"/>
                    <a:pt x="8" y="70"/>
                    <a:pt x="24" y="77"/>
                  </a:cubicBezTo>
                  <a:cubicBezTo>
                    <a:pt x="32" y="77"/>
                    <a:pt x="39" y="81"/>
                    <a:pt x="48" y="81"/>
                  </a:cubicBezTo>
                  <a:cubicBezTo>
                    <a:pt x="52" y="82"/>
                    <a:pt x="55" y="83"/>
                    <a:pt x="59" y="83"/>
                  </a:cubicBezTo>
                  <a:cubicBezTo>
                    <a:pt x="80" y="83"/>
                    <a:pt x="99" y="65"/>
                    <a:pt x="99" y="42"/>
                  </a:cubicBezTo>
                  <a:cubicBezTo>
                    <a:pt x="99" y="21"/>
                    <a:pt x="78" y="1"/>
                    <a:pt x="57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8224123" y="3804468"/>
              <a:ext cx="205" cy="20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cubicBezTo>
                    <a:pt x="1" y="1"/>
                    <a:pt x="1" y="4"/>
                    <a:pt x="4" y="4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8236207" y="3851779"/>
              <a:ext cx="6431" cy="4588"/>
            </a:xfrm>
            <a:custGeom>
              <a:avLst/>
              <a:gdLst/>
              <a:ahLst/>
              <a:cxnLst/>
              <a:rect l="l" t="t" r="r" b="b"/>
              <a:pathLst>
                <a:path w="157" h="112" extrusionOk="0">
                  <a:moveTo>
                    <a:pt x="25" y="0"/>
                  </a:moveTo>
                  <a:cubicBezTo>
                    <a:pt x="9" y="0"/>
                    <a:pt x="0" y="19"/>
                    <a:pt x="17" y="30"/>
                  </a:cubicBezTo>
                  <a:cubicBezTo>
                    <a:pt x="48" y="49"/>
                    <a:pt x="81" y="68"/>
                    <a:pt x="101" y="101"/>
                  </a:cubicBezTo>
                  <a:cubicBezTo>
                    <a:pt x="106" y="108"/>
                    <a:pt x="113" y="111"/>
                    <a:pt x="120" y="111"/>
                  </a:cubicBezTo>
                  <a:cubicBezTo>
                    <a:pt x="138" y="111"/>
                    <a:pt x="156" y="90"/>
                    <a:pt x="139" y="73"/>
                  </a:cubicBezTo>
                  <a:cubicBezTo>
                    <a:pt x="108" y="37"/>
                    <a:pt x="72" y="21"/>
                    <a:pt x="33" y="2"/>
                  </a:cubicBezTo>
                  <a:cubicBezTo>
                    <a:pt x="30" y="1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8192787" y="3837278"/>
              <a:ext cx="3113" cy="2458"/>
            </a:xfrm>
            <a:custGeom>
              <a:avLst/>
              <a:gdLst/>
              <a:ahLst/>
              <a:cxnLst/>
              <a:rect l="l" t="t" r="r" b="b"/>
              <a:pathLst>
                <a:path w="76" h="60" extrusionOk="0">
                  <a:moveTo>
                    <a:pt x="39" y="1"/>
                  </a:moveTo>
                  <a:cubicBezTo>
                    <a:pt x="0" y="1"/>
                    <a:pt x="0" y="60"/>
                    <a:pt x="39" y="60"/>
                  </a:cubicBezTo>
                  <a:cubicBezTo>
                    <a:pt x="75" y="60"/>
                    <a:pt x="75" y="1"/>
                    <a:pt x="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8204871" y="3837033"/>
              <a:ext cx="3605" cy="2785"/>
            </a:xfrm>
            <a:custGeom>
              <a:avLst/>
              <a:gdLst/>
              <a:ahLst/>
              <a:cxnLst/>
              <a:rect l="l" t="t" r="r" b="b"/>
              <a:pathLst>
                <a:path w="88" h="68" extrusionOk="0">
                  <a:moveTo>
                    <a:pt x="35" y="1"/>
                  </a:moveTo>
                  <a:cubicBezTo>
                    <a:pt x="26" y="1"/>
                    <a:pt x="19" y="4"/>
                    <a:pt x="13" y="11"/>
                  </a:cubicBezTo>
                  <a:cubicBezTo>
                    <a:pt x="5" y="18"/>
                    <a:pt x="1" y="26"/>
                    <a:pt x="1" y="34"/>
                  </a:cubicBezTo>
                  <a:cubicBezTo>
                    <a:pt x="1" y="42"/>
                    <a:pt x="5" y="54"/>
                    <a:pt x="13" y="58"/>
                  </a:cubicBezTo>
                  <a:cubicBezTo>
                    <a:pt x="18" y="65"/>
                    <a:pt x="24" y="68"/>
                    <a:pt x="31" y="68"/>
                  </a:cubicBezTo>
                  <a:cubicBezTo>
                    <a:pt x="35" y="68"/>
                    <a:pt x="40" y="67"/>
                    <a:pt x="44" y="66"/>
                  </a:cubicBezTo>
                  <a:cubicBezTo>
                    <a:pt x="52" y="66"/>
                    <a:pt x="60" y="66"/>
                    <a:pt x="68" y="62"/>
                  </a:cubicBezTo>
                  <a:cubicBezTo>
                    <a:pt x="79" y="62"/>
                    <a:pt x="88" y="46"/>
                    <a:pt x="88" y="34"/>
                  </a:cubicBezTo>
                  <a:cubicBezTo>
                    <a:pt x="88" y="22"/>
                    <a:pt x="79" y="11"/>
                    <a:pt x="68" y="7"/>
                  </a:cubicBezTo>
                  <a:cubicBezTo>
                    <a:pt x="60" y="7"/>
                    <a:pt x="52" y="2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8200939" y="3800331"/>
              <a:ext cx="5448" cy="8193"/>
            </a:xfrm>
            <a:custGeom>
              <a:avLst/>
              <a:gdLst/>
              <a:ahLst/>
              <a:cxnLst/>
              <a:rect l="l" t="t" r="r" b="b"/>
              <a:pathLst>
                <a:path w="133" h="200" extrusionOk="0">
                  <a:moveTo>
                    <a:pt x="32" y="1"/>
                  </a:moveTo>
                  <a:cubicBezTo>
                    <a:pt x="16" y="1"/>
                    <a:pt x="0" y="11"/>
                    <a:pt x="2" y="31"/>
                  </a:cubicBezTo>
                  <a:cubicBezTo>
                    <a:pt x="6" y="58"/>
                    <a:pt x="10" y="86"/>
                    <a:pt x="26" y="109"/>
                  </a:cubicBezTo>
                  <a:cubicBezTo>
                    <a:pt x="33" y="122"/>
                    <a:pt x="46" y="133"/>
                    <a:pt x="53" y="140"/>
                  </a:cubicBezTo>
                  <a:cubicBezTo>
                    <a:pt x="69" y="153"/>
                    <a:pt x="81" y="157"/>
                    <a:pt x="81" y="176"/>
                  </a:cubicBezTo>
                  <a:cubicBezTo>
                    <a:pt x="83" y="192"/>
                    <a:pt x="95" y="200"/>
                    <a:pt x="107" y="200"/>
                  </a:cubicBezTo>
                  <a:cubicBezTo>
                    <a:pt x="119" y="200"/>
                    <a:pt x="130" y="192"/>
                    <a:pt x="133" y="176"/>
                  </a:cubicBezTo>
                  <a:cubicBezTo>
                    <a:pt x="133" y="149"/>
                    <a:pt x="120" y="129"/>
                    <a:pt x="101" y="109"/>
                  </a:cubicBezTo>
                  <a:cubicBezTo>
                    <a:pt x="77" y="86"/>
                    <a:pt x="65" y="62"/>
                    <a:pt x="65" y="31"/>
                  </a:cubicBezTo>
                  <a:cubicBezTo>
                    <a:pt x="65" y="11"/>
                    <a:pt x="49" y="1"/>
                    <a:pt x="3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8236617" y="3839245"/>
              <a:ext cx="8152" cy="3277"/>
            </a:xfrm>
            <a:custGeom>
              <a:avLst/>
              <a:gdLst/>
              <a:ahLst/>
              <a:cxnLst/>
              <a:rect l="l" t="t" r="r" b="b"/>
              <a:pathLst>
                <a:path w="199" h="80" extrusionOk="0">
                  <a:moveTo>
                    <a:pt x="157" y="0"/>
                  </a:moveTo>
                  <a:cubicBezTo>
                    <a:pt x="156" y="0"/>
                    <a:pt x="155" y="0"/>
                    <a:pt x="153" y="0"/>
                  </a:cubicBezTo>
                  <a:cubicBezTo>
                    <a:pt x="114" y="8"/>
                    <a:pt x="74" y="24"/>
                    <a:pt x="31" y="32"/>
                  </a:cubicBezTo>
                  <a:cubicBezTo>
                    <a:pt x="1" y="39"/>
                    <a:pt x="14" y="79"/>
                    <a:pt x="43" y="79"/>
                  </a:cubicBezTo>
                  <a:cubicBezTo>
                    <a:pt x="44" y="79"/>
                    <a:pt x="46" y="79"/>
                    <a:pt x="47" y="79"/>
                  </a:cubicBezTo>
                  <a:cubicBezTo>
                    <a:pt x="82" y="71"/>
                    <a:pt x="122" y="63"/>
                    <a:pt x="162" y="59"/>
                  </a:cubicBezTo>
                  <a:cubicBezTo>
                    <a:pt x="199" y="55"/>
                    <a:pt x="193" y="0"/>
                    <a:pt x="157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8166244" y="3890898"/>
              <a:ext cx="3605" cy="2867"/>
            </a:xfrm>
            <a:custGeom>
              <a:avLst/>
              <a:gdLst/>
              <a:ahLst/>
              <a:cxnLst/>
              <a:rect l="l" t="t" r="r" b="b"/>
              <a:pathLst>
                <a:path w="88" h="70" extrusionOk="0">
                  <a:moveTo>
                    <a:pt x="54" y="0"/>
                  </a:moveTo>
                  <a:cubicBezTo>
                    <a:pt x="50" y="0"/>
                    <a:pt x="47" y="1"/>
                    <a:pt x="44" y="2"/>
                  </a:cubicBezTo>
                  <a:cubicBezTo>
                    <a:pt x="36" y="2"/>
                    <a:pt x="28" y="6"/>
                    <a:pt x="20" y="6"/>
                  </a:cubicBezTo>
                  <a:cubicBezTo>
                    <a:pt x="9" y="9"/>
                    <a:pt x="0" y="22"/>
                    <a:pt x="0" y="33"/>
                  </a:cubicBezTo>
                  <a:cubicBezTo>
                    <a:pt x="0" y="45"/>
                    <a:pt x="9" y="61"/>
                    <a:pt x="20" y="61"/>
                  </a:cubicBezTo>
                  <a:cubicBezTo>
                    <a:pt x="28" y="65"/>
                    <a:pt x="36" y="65"/>
                    <a:pt x="44" y="69"/>
                  </a:cubicBezTo>
                  <a:cubicBezTo>
                    <a:pt x="56" y="69"/>
                    <a:pt x="68" y="69"/>
                    <a:pt x="75" y="57"/>
                  </a:cubicBezTo>
                  <a:cubicBezTo>
                    <a:pt x="84" y="53"/>
                    <a:pt x="88" y="45"/>
                    <a:pt x="88" y="33"/>
                  </a:cubicBezTo>
                  <a:cubicBezTo>
                    <a:pt x="88" y="26"/>
                    <a:pt x="84" y="18"/>
                    <a:pt x="75" y="9"/>
                  </a:cubicBezTo>
                  <a:cubicBezTo>
                    <a:pt x="70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8152358" y="3930221"/>
              <a:ext cx="2294" cy="2622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28" y="0"/>
                  </a:moveTo>
                  <a:cubicBezTo>
                    <a:pt x="12" y="0"/>
                    <a:pt x="0" y="16"/>
                    <a:pt x="4" y="29"/>
                  </a:cubicBezTo>
                  <a:cubicBezTo>
                    <a:pt x="4" y="36"/>
                    <a:pt x="8" y="44"/>
                    <a:pt x="12" y="52"/>
                  </a:cubicBezTo>
                  <a:cubicBezTo>
                    <a:pt x="14" y="60"/>
                    <a:pt x="21" y="64"/>
                    <a:pt x="28" y="64"/>
                  </a:cubicBezTo>
                  <a:cubicBezTo>
                    <a:pt x="35" y="64"/>
                    <a:pt x="42" y="60"/>
                    <a:pt x="44" y="52"/>
                  </a:cubicBezTo>
                  <a:cubicBezTo>
                    <a:pt x="44" y="44"/>
                    <a:pt x="48" y="36"/>
                    <a:pt x="51" y="29"/>
                  </a:cubicBezTo>
                  <a:cubicBezTo>
                    <a:pt x="55" y="16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8165261" y="3958198"/>
              <a:ext cx="2335" cy="4055"/>
            </a:xfrm>
            <a:custGeom>
              <a:avLst/>
              <a:gdLst/>
              <a:ahLst/>
              <a:cxnLst/>
              <a:rect l="l" t="t" r="r" b="b"/>
              <a:pathLst>
                <a:path w="57" h="99" extrusionOk="0">
                  <a:moveTo>
                    <a:pt x="28" y="0"/>
                  </a:moveTo>
                  <a:cubicBezTo>
                    <a:pt x="18" y="0"/>
                    <a:pt x="7" y="8"/>
                    <a:pt x="4" y="24"/>
                  </a:cubicBezTo>
                  <a:cubicBezTo>
                    <a:pt x="4" y="40"/>
                    <a:pt x="4" y="56"/>
                    <a:pt x="1" y="71"/>
                  </a:cubicBezTo>
                  <a:cubicBezTo>
                    <a:pt x="1" y="84"/>
                    <a:pt x="17" y="99"/>
                    <a:pt x="28" y="99"/>
                  </a:cubicBezTo>
                  <a:cubicBezTo>
                    <a:pt x="40" y="99"/>
                    <a:pt x="57" y="84"/>
                    <a:pt x="57" y="71"/>
                  </a:cubicBezTo>
                  <a:cubicBezTo>
                    <a:pt x="52" y="56"/>
                    <a:pt x="52" y="40"/>
                    <a:pt x="48" y="24"/>
                  </a:cubicBezTo>
                  <a:cubicBezTo>
                    <a:pt x="48" y="8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8186971" y="3917154"/>
              <a:ext cx="2744" cy="3400"/>
            </a:xfrm>
            <a:custGeom>
              <a:avLst/>
              <a:gdLst/>
              <a:ahLst/>
              <a:cxnLst/>
              <a:rect l="l" t="t" r="r" b="b"/>
              <a:pathLst>
                <a:path w="67" h="83" extrusionOk="0">
                  <a:moveTo>
                    <a:pt x="35" y="0"/>
                  </a:moveTo>
                  <a:cubicBezTo>
                    <a:pt x="24" y="0"/>
                    <a:pt x="12" y="8"/>
                    <a:pt x="8" y="20"/>
                  </a:cubicBezTo>
                  <a:cubicBezTo>
                    <a:pt x="8" y="28"/>
                    <a:pt x="4" y="35"/>
                    <a:pt x="4" y="44"/>
                  </a:cubicBezTo>
                  <a:cubicBezTo>
                    <a:pt x="0" y="51"/>
                    <a:pt x="4" y="64"/>
                    <a:pt x="12" y="71"/>
                  </a:cubicBezTo>
                  <a:cubicBezTo>
                    <a:pt x="19" y="79"/>
                    <a:pt x="24" y="83"/>
                    <a:pt x="35" y="83"/>
                  </a:cubicBezTo>
                  <a:cubicBezTo>
                    <a:pt x="43" y="83"/>
                    <a:pt x="51" y="79"/>
                    <a:pt x="55" y="71"/>
                  </a:cubicBezTo>
                  <a:cubicBezTo>
                    <a:pt x="63" y="64"/>
                    <a:pt x="66" y="55"/>
                    <a:pt x="63" y="44"/>
                  </a:cubicBezTo>
                  <a:cubicBezTo>
                    <a:pt x="63" y="35"/>
                    <a:pt x="59" y="28"/>
                    <a:pt x="59" y="20"/>
                  </a:cubicBezTo>
                  <a:cubicBezTo>
                    <a:pt x="59" y="8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8197129" y="3927149"/>
              <a:ext cx="4219" cy="2826"/>
            </a:xfrm>
            <a:custGeom>
              <a:avLst/>
              <a:gdLst/>
              <a:ahLst/>
              <a:cxnLst/>
              <a:rect l="l" t="t" r="r" b="b"/>
              <a:pathLst>
                <a:path w="103" h="69" extrusionOk="0">
                  <a:moveTo>
                    <a:pt x="29" y="0"/>
                  </a:moveTo>
                  <a:cubicBezTo>
                    <a:pt x="25" y="0"/>
                    <a:pt x="20" y="2"/>
                    <a:pt x="16" y="4"/>
                  </a:cubicBezTo>
                  <a:cubicBezTo>
                    <a:pt x="4" y="17"/>
                    <a:pt x="0" y="33"/>
                    <a:pt x="13" y="44"/>
                  </a:cubicBezTo>
                  <a:cubicBezTo>
                    <a:pt x="26" y="58"/>
                    <a:pt x="45" y="69"/>
                    <a:pt x="68" y="69"/>
                  </a:cubicBezTo>
                  <a:cubicBezTo>
                    <a:pt x="72" y="69"/>
                    <a:pt x="75" y="68"/>
                    <a:pt x="79" y="68"/>
                  </a:cubicBezTo>
                  <a:cubicBezTo>
                    <a:pt x="103" y="68"/>
                    <a:pt x="103" y="33"/>
                    <a:pt x="79" y="33"/>
                  </a:cubicBezTo>
                  <a:cubicBezTo>
                    <a:pt x="68" y="28"/>
                    <a:pt x="55" y="24"/>
                    <a:pt x="51" y="13"/>
                  </a:cubicBezTo>
                  <a:cubicBezTo>
                    <a:pt x="47" y="5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8219741" y="3964834"/>
              <a:ext cx="9135" cy="2622"/>
            </a:xfrm>
            <a:custGeom>
              <a:avLst/>
              <a:gdLst/>
              <a:ahLst/>
              <a:cxnLst/>
              <a:rect l="l" t="t" r="r" b="b"/>
              <a:pathLst>
                <a:path w="223" h="64" extrusionOk="0">
                  <a:moveTo>
                    <a:pt x="186" y="0"/>
                  </a:moveTo>
                  <a:cubicBezTo>
                    <a:pt x="185" y="0"/>
                    <a:pt x="183" y="0"/>
                    <a:pt x="182" y="0"/>
                  </a:cubicBezTo>
                  <a:cubicBezTo>
                    <a:pt x="135" y="0"/>
                    <a:pt x="84" y="4"/>
                    <a:pt x="37" y="4"/>
                  </a:cubicBezTo>
                  <a:cubicBezTo>
                    <a:pt x="1" y="4"/>
                    <a:pt x="1" y="55"/>
                    <a:pt x="37" y="55"/>
                  </a:cubicBezTo>
                  <a:cubicBezTo>
                    <a:pt x="84" y="60"/>
                    <a:pt x="135" y="60"/>
                    <a:pt x="182" y="64"/>
                  </a:cubicBezTo>
                  <a:cubicBezTo>
                    <a:pt x="221" y="64"/>
                    <a:pt x="222" y="0"/>
                    <a:pt x="186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8170258" y="3948982"/>
              <a:ext cx="246" cy="20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cubicBezTo>
                    <a:pt x="1" y="1"/>
                    <a:pt x="1" y="5"/>
                    <a:pt x="6" y="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8200898" y="3901466"/>
              <a:ext cx="17450" cy="2785"/>
            </a:xfrm>
            <a:custGeom>
              <a:avLst/>
              <a:gdLst/>
              <a:ahLst/>
              <a:cxnLst/>
              <a:rect l="l" t="t" r="r" b="b"/>
              <a:pathLst>
                <a:path w="426" h="68" extrusionOk="0">
                  <a:moveTo>
                    <a:pt x="398" y="1"/>
                  </a:moveTo>
                  <a:cubicBezTo>
                    <a:pt x="280" y="1"/>
                    <a:pt x="157" y="8"/>
                    <a:pt x="34" y="20"/>
                  </a:cubicBezTo>
                  <a:cubicBezTo>
                    <a:pt x="1" y="24"/>
                    <a:pt x="6" y="68"/>
                    <a:pt x="39" y="68"/>
                  </a:cubicBezTo>
                  <a:cubicBezTo>
                    <a:pt x="40" y="68"/>
                    <a:pt x="41" y="68"/>
                    <a:pt x="43" y="68"/>
                  </a:cubicBezTo>
                  <a:cubicBezTo>
                    <a:pt x="161" y="52"/>
                    <a:pt x="280" y="44"/>
                    <a:pt x="398" y="39"/>
                  </a:cubicBezTo>
                  <a:cubicBezTo>
                    <a:pt x="425" y="39"/>
                    <a:pt x="425" y="1"/>
                    <a:pt x="398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8246284" y="3912566"/>
              <a:ext cx="2581" cy="4383"/>
            </a:xfrm>
            <a:custGeom>
              <a:avLst/>
              <a:gdLst/>
              <a:ahLst/>
              <a:cxnLst/>
              <a:rect l="l" t="t" r="r" b="b"/>
              <a:pathLst>
                <a:path w="63" h="107" extrusionOk="0">
                  <a:moveTo>
                    <a:pt x="21" y="1"/>
                  </a:moveTo>
                  <a:cubicBezTo>
                    <a:pt x="10" y="1"/>
                    <a:pt x="0" y="12"/>
                    <a:pt x="8" y="25"/>
                  </a:cubicBezTo>
                  <a:cubicBezTo>
                    <a:pt x="20" y="45"/>
                    <a:pt x="28" y="65"/>
                    <a:pt x="28" y="88"/>
                  </a:cubicBezTo>
                  <a:cubicBezTo>
                    <a:pt x="30" y="100"/>
                    <a:pt x="38" y="106"/>
                    <a:pt x="47" y="106"/>
                  </a:cubicBezTo>
                  <a:cubicBezTo>
                    <a:pt x="55" y="106"/>
                    <a:pt x="63" y="100"/>
                    <a:pt x="63" y="88"/>
                  </a:cubicBezTo>
                  <a:cubicBezTo>
                    <a:pt x="59" y="61"/>
                    <a:pt x="52" y="34"/>
                    <a:pt x="35" y="10"/>
                  </a:cubicBezTo>
                  <a:cubicBezTo>
                    <a:pt x="32" y="3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8234118" y="4014521"/>
              <a:ext cx="4752" cy="5243"/>
            </a:xfrm>
            <a:custGeom>
              <a:avLst/>
              <a:gdLst/>
              <a:ahLst/>
              <a:cxnLst/>
              <a:rect l="l" t="t" r="r" b="b"/>
              <a:pathLst>
                <a:path w="116" h="128" extrusionOk="0">
                  <a:moveTo>
                    <a:pt x="73" y="1"/>
                  </a:moveTo>
                  <a:cubicBezTo>
                    <a:pt x="65" y="1"/>
                    <a:pt x="57" y="4"/>
                    <a:pt x="52" y="11"/>
                  </a:cubicBezTo>
                  <a:cubicBezTo>
                    <a:pt x="25" y="35"/>
                    <a:pt x="1" y="70"/>
                    <a:pt x="5" y="109"/>
                  </a:cubicBezTo>
                  <a:cubicBezTo>
                    <a:pt x="5" y="121"/>
                    <a:pt x="16" y="128"/>
                    <a:pt x="27" y="128"/>
                  </a:cubicBezTo>
                  <a:cubicBezTo>
                    <a:pt x="36" y="128"/>
                    <a:pt x="45" y="124"/>
                    <a:pt x="48" y="113"/>
                  </a:cubicBezTo>
                  <a:cubicBezTo>
                    <a:pt x="52" y="90"/>
                    <a:pt x="72" y="73"/>
                    <a:pt x="92" y="62"/>
                  </a:cubicBezTo>
                  <a:cubicBezTo>
                    <a:pt x="112" y="55"/>
                    <a:pt x="116" y="31"/>
                    <a:pt x="104" y="15"/>
                  </a:cubicBezTo>
                  <a:cubicBezTo>
                    <a:pt x="95" y="6"/>
                    <a:pt x="84" y="1"/>
                    <a:pt x="73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8178696" y="4039466"/>
              <a:ext cx="8766" cy="5284"/>
            </a:xfrm>
            <a:custGeom>
              <a:avLst/>
              <a:gdLst/>
              <a:ahLst/>
              <a:cxnLst/>
              <a:rect l="l" t="t" r="r" b="b"/>
              <a:pathLst>
                <a:path w="214" h="129" extrusionOk="0">
                  <a:moveTo>
                    <a:pt x="39" y="0"/>
                  </a:moveTo>
                  <a:cubicBezTo>
                    <a:pt x="16" y="0"/>
                    <a:pt x="1" y="34"/>
                    <a:pt x="20" y="56"/>
                  </a:cubicBezTo>
                  <a:cubicBezTo>
                    <a:pt x="52" y="96"/>
                    <a:pt x="99" y="124"/>
                    <a:pt x="150" y="127"/>
                  </a:cubicBezTo>
                  <a:cubicBezTo>
                    <a:pt x="154" y="128"/>
                    <a:pt x="158" y="128"/>
                    <a:pt x="162" y="128"/>
                  </a:cubicBezTo>
                  <a:cubicBezTo>
                    <a:pt x="186" y="128"/>
                    <a:pt x="206" y="116"/>
                    <a:pt x="210" y="89"/>
                  </a:cubicBezTo>
                  <a:cubicBezTo>
                    <a:pt x="213" y="66"/>
                    <a:pt x="196" y="32"/>
                    <a:pt x="167" y="32"/>
                  </a:cubicBezTo>
                  <a:cubicBezTo>
                    <a:pt x="165" y="32"/>
                    <a:pt x="164" y="33"/>
                    <a:pt x="162" y="33"/>
                  </a:cubicBezTo>
                  <a:cubicBezTo>
                    <a:pt x="155" y="34"/>
                    <a:pt x="149" y="34"/>
                    <a:pt x="142" y="34"/>
                  </a:cubicBezTo>
                  <a:cubicBezTo>
                    <a:pt x="111" y="34"/>
                    <a:pt x="85" y="25"/>
                    <a:pt x="55" y="5"/>
                  </a:cubicBezTo>
                  <a:cubicBezTo>
                    <a:pt x="50" y="2"/>
                    <a:pt x="44" y="0"/>
                    <a:pt x="39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8163008" y="4046676"/>
              <a:ext cx="5735" cy="3072"/>
            </a:xfrm>
            <a:custGeom>
              <a:avLst/>
              <a:gdLst/>
              <a:ahLst/>
              <a:cxnLst/>
              <a:rect l="l" t="t" r="r" b="b"/>
              <a:pathLst>
                <a:path w="140" h="75" extrusionOk="0">
                  <a:moveTo>
                    <a:pt x="36" y="0"/>
                  </a:moveTo>
                  <a:cubicBezTo>
                    <a:pt x="26" y="0"/>
                    <a:pt x="14" y="7"/>
                    <a:pt x="8" y="15"/>
                  </a:cubicBezTo>
                  <a:cubicBezTo>
                    <a:pt x="1" y="27"/>
                    <a:pt x="5" y="46"/>
                    <a:pt x="21" y="55"/>
                  </a:cubicBezTo>
                  <a:cubicBezTo>
                    <a:pt x="48" y="66"/>
                    <a:pt x="76" y="75"/>
                    <a:pt x="107" y="75"/>
                  </a:cubicBezTo>
                  <a:cubicBezTo>
                    <a:pt x="131" y="75"/>
                    <a:pt x="139" y="35"/>
                    <a:pt x="115" y="31"/>
                  </a:cubicBezTo>
                  <a:cubicBezTo>
                    <a:pt x="88" y="27"/>
                    <a:pt x="68" y="19"/>
                    <a:pt x="48" y="4"/>
                  </a:cubicBezTo>
                  <a:cubicBezTo>
                    <a:pt x="45" y="1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8201799" y="4054336"/>
              <a:ext cx="11388" cy="7005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37" y="1"/>
                  </a:moveTo>
                  <a:cubicBezTo>
                    <a:pt x="216" y="1"/>
                    <a:pt x="193" y="18"/>
                    <a:pt x="198" y="45"/>
                  </a:cubicBezTo>
                  <a:cubicBezTo>
                    <a:pt x="202" y="81"/>
                    <a:pt x="159" y="88"/>
                    <a:pt x="135" y="92"/>
                  </a:cubicBezTo>
                  <a:cubicBezTo>
                    <a:pt x="99" y="96"/>
                    <a:pt x="64" y="101"/>
                    <a:pt x="28" y="105"/>
                  </a:cubicBezTo>
                  <a:cubicBezTo>
                    <a:pt x="1" y="108"/>
                    <a:pt x="1" y="156"/>
                    <a:pt x="28" y="163"/>
                  </a:cubicBezTo>
                  <a:cubicBezTo>
                    <a:pt x="54" y="167"/>
                    <a:pt x="79" y="170"/>
                    <a:pt x="104" y="170"/>
                  </a:cubicBezTo>
                  <a:cubicBezTo>
                    <a:pt x="132" y="170"/>
                    <a:pt x="161" y="166"/>
                    <a:pt x="190" y="156"/>
                  </a:cubicBezTo>
                  <a:cubicBezTo>
                    <a:pt x="249" y="136"/>
                    <a:pt x="277" y="88"/>
                    <a:pt x="265" y="25"/>
                  </a:cubicBezTo>
                  <a:cubicBezTo>
                    <a:pt x="262" y="8"/>
                    <a:pt x="250" y="1"/>
                    <a:pt x="237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8150064" y="4021607"/>
              <a:ext cx="4915" cy="4301"/>
            </a:xfrm>
            <a:custGeom>
              <a:avLst/>
              <a:gdLst/>
              <a:ahLst/>
              <a:cxnLst/>
              <a:rect l="l" t="t" r="r" b="b"/>
              <a:pathLst>
                <a:path w="120" h="105" extrusionOk="0">
                  <a:moveTo>
                    <a:pt x="80" y="1"/>
                  </a:moveTo>
                  <a:cubicBezTo>
                    <a:pt x="73" y="1"/>
                    <a:pt x="66" y="4"/>
                    <a:pt x="60" y="11"/>
                  </a:cubicBezTo>
                  <a:cubicBezTo>
                    <a:pt x="44" y="27"/>
                    <a:pt x="33" y="47"/>
                    <a:pt x="17" y="62"/>
                  </a:cubicBezTo>
                  <a:cubicBezTo>
                    <a:pt x="1" y="81"/>
                    <a:pt x="17" y="105"/>
                    <a:pt x="36" y="105"/>
                  </a:cubicBezTo>
                  <a:cubicBezTo>
                    <a:pt x="42" y="105"/>
                    <a:pt x="47" y="103"/>
                    <a:pt x="53" y="98"/>
                  </a:cubicBezTo>
                  <a:cubicBezTo>
                    <a:pt x="68" y="82"/>
                    <a:pt x="88" y="71"/>
                    <a:pt x="104" y="55"/>
                  </a:cubicBezTo>
                  <a:cubicBezTo>
                    <a:pt x="120" y="43"/>
                    <a:pt x="115" y="19"/>
                    <a:pt x="104" y="11"/>
                  </a:cubicBezTo>
                  <a:cubicBezTo>
                    <a:pt x="97" y="5"/>
                    <a:pt x="88" y="1"/>
                    <a:pt x="80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8161124" y="4052165"/>
              <a:ext cx="8070" cy="2622"/>
            </a:xfrm>
            <a:custGeom>
              <a:avLst/>
              <a:gdLst/>
              <a:ahLst/>
              <a:cxnLst/>
              <a:rect l="l" t="t" r="r" b="b"/>
              <a:pathLst>
                <a:path w="197" h="64" extrusionOk="0">
                  <a:moveTo>
                    <a:pt x="152" y="0"/>
                  </a:moveTo>
                  <a:cubicBezTo>
                    <a:pt x="111" y="0"/>
                    <a:pt x="72" y="16"/>
                    <a:pt x="31" y="19"/>
                  </a:cubicBezTo>
                  <a:cubicBezTo>
                    <a:pt x="1" y="23"/>
                    <a:pt x="6" y="63"/>
                    <a:pt x="35" y="63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83" y="51"/>
                    <a:pt x="123" y="30"/>
                    <a:pt x="166" y="30"/>
                  </a:cubicBezTo>
                  <a:cubicBezTo>
                    <a:pt x="170" y="30"/>
                    <a:pt x="173" y="30"/>
                    <a:pt x="177" y="31"/>
                  </a:cubicBezTo>
                  <a:cubicBezTo>
                    <a:pt x="193" y="31"/>
                    <a:pt x="196" y="3"/>
                    <a:pt x="181" y="3"/>
                  </a:cubicBezTo>
                  <a:cubicBezTo>
                    <a:pt x="171" y="1"/>
                    <a:pt x="162" y="0"/>
                    <a:pt x="152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8214866" y="4023204"/>
              <a:ext cx="14869" cy="12985"/>
            </a:xfrm>
            <a:custGeom>
              <a:avLst/>
              <a:gdLst/>
              <a:ahLst/>
              <a:cxnLst/>
              <a:rect l="l" t="t" r="r" b="b"/>
              <a:pathLst>
                <a:path w="363" h="317" extrusionOk="0">
                  <a:moveTo>
                    <a:pt x="301" y="1"/>
                  </a:moveTo>
                  <a:cubicBezTo>
                    <a:pt x="292" y="1"/>
                    <a:pt x="283" y="4"/>
                    <a:pt x="274" y="12"/>
                  </a:cubicBezTo>
                  <a:cubicBezTo>
                    <a:pt x="187" y="94"/>
                    <a:pt x="88" y="169"/>
                    <a:pt x="13" y="264"/>
                  </a:cubicBezTo>
                  <a:cubicBezTo>
                    <a:pt x="0" y="283"/>
                    <a:pt x="14" y="316"/>
                    <a:pt x="34" y="316"/>
                  </a:cubicBezTo>
                  <a:cubicBezTo>
                    <a:pt x="39" y="316"/>
                    <a:pt x="44" y="315"/>
                    <a:pt x="48" y="311"/>
                  </a:cubicBezTo>
                  <a:cubicBezTo>
                    <a:pt x="148" y="237"/>
                    <a:pt x="238" y="150"/>
                    <a:pt x="329" y="71"/>
                  </a:cubicBezTo>
                  <a:cubicBezTo>
                    <a:pt x="363" y="43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8151702" y="4056670"/>
              <a:ext cx="3113" cy="3769"/>
            </a:xfrm>
            <a:custGeom>
              <a:avLst/>
              <a:gdLst/>
              <a:ahLst/>
              <a:cxnLst/>
              <a:rect l="l" t="t" r="r" b="b"/>
              <a:pathLst>
                <a:path w="76" h="92" extrusionOk="0">
                  <a:moveTo>
                    <a:pt x="44" y="0"/>
                  </a:moveTo>
                  <a:cubicBezTo>
                    <a:pt x="24" y="0"/>
                    <a:pt x="9" y="15"/>
                    <a:pt x="16" y="35"/>
                  </a:cubicBezTo>
                  <a:lnTo>
                    <a:pt x="16" y="51"/>
                  </a:lnTo>
                  <a:cubicBezTo>
                    <a:pt x="13" y="59"/>
                    <a:pt x="9" y="63"/>
                    <a:pt x="4" y="71"/>
                  </a:cubicBezTo>
                  <a:cubicBezTo>
                    <a:pt x="0" y="75"/>
                    <a:pt x="4" y="83"/>
                    <a:pt x="9" y="86"/>
                  </a:cubicBezTo>
                  <a:cubicBezTo>
                    <a:pt x="13" y="91"/>
                    <a:pt x="20" y="91"/>
                    <a:pt x="24" y="91"/>
                  </a:cubicBezTo>
                  <a:cubicBezTo>
                    <a:pt x="48" y="79"/>
                    <a:pt x="64" y="59"/>
                    <a:pt x="71" y="35"/>
                  </a:cubicBezTo>
                  <a:cubicBezTo>
                    <a:pt x="75" y="15"/>
                    <a:pt x="60" y="0"/>
                    <a:pt x="44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8170463" y="4144902"/>
              <a:ext cx="5530" cy="5202"/>
            </a:xfrm>
            <a:custGeom>
              <a:avLst/>
              <a:gdLst/>
              <a:ahLst/>
              <a:cxnLst/>
              <a:rect l="l" t="t" r="r" b="b"/>
              <a:pathLst>
                <a:path w="135" h="127" extrusionOk="0">
                  <a:moveTo>
                    <a:pt x="72" y="1"/>
                  </a:moveTo>
                  <a:cubicBezTo>
                    <a:pt x="59" y="1"/>
                    <a:pt x="52" y="5"/>
                    <a:pt x="39" y="9"/>
                  </a:cubicBezTo>
                  <a:cubicBezTo>
                    <a:pt x="36" y="16"/>
                    <a:pt x="28" y="21"/>
                    <a:pt x="24" y="25"/>
                  </a:cubicBezTo>
                  <a:cubicBezTo>
                    <a:pt x="16" y="28"/>
                    <a:pt x="8" y="32"/>
                    <a:pt x="4" y="40"/>
                  </a:cubicBezTo>
                  <a:cubicBezTo>
                    <a:pt x="1" y="48"/>
                    <a:pt x="1" y="56"/>
                    <a:pt x="1" y="63"/>
                  </a:cubicBezTo>
                  <a:cubicBezTo>
                    <a:pt x="1" y="72"/>
                    <a:pt x="1" y="80"/>
                    <a:pt x="4" y="87"/>
                  </a:cubicBezTo>
                  <a:cubicBezTo>
                    <a:pt x="8" y="96"/>
                    <a:pt x="16" y="103"/>
                    <a:pt x="24" y="107"/>
                  </a:cubicBezTo>
                  <a:cubicBezTo>
                    <a:pt x="28" y="111"/>
                    <a:pt x="36" y="116"/>
                    <a:pt x="39" y="119"/>
                  </a:cubicBezTo>
                  <a:cubicBezTo>
                    <a:pt x="52" y="123"/>
                    <a:pt x="59" y="127"/>
                    <a:pt x="72" y="127"/>
                  </a:cubicBezTo>
                  <a:cubicBezTo>
                    <a:pt x="83" y="127"/>
                    <a:pt x="95" y="123"/>
                    <a:pt x="103" y="119"/>
                  </a:cubicBezTo>
                  <a:cubicBezTo>
                    <a:pt x="123" y="107"/>
                    <a:pt x="134" y="87"/>
                    <a:pt x="134" y="63"/>
                  </a:cubicBezTo>
                  <a:cubicBezTo>
                    <a:pt x="134" y="44"/>
                    <a:pt x="123" y="21"/>
                    <a:pt x="103" y="9"/>
                  </a:cubicBezTo>
                  <a:cubicBezTo>
                    <a:pt x="95" y="5"/>
                    <a:pt x="83" y="1"/>
                    <a:pt x="7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8104964" y="4163909"/>
              <a:ext cx="3932" cy="3195"/>
            </a:xfrm>
            <a:custGeom>
              <a:avLst/>
              <a:gdLst/>
              <a:ahLst/>
              <a:cxnLst/>
              <a:rect l="l" t="t" r="r" b="b"/>
              <a:pathLst>
                <a:path w="96" h="78" extrusionOk="0">
                  <a:moveTo>
                    <a:pt x="39" y="1"/>
                  </a:moveTo>
                  <a:cubicBezTo>
                    <a:pt x="18" y="1"/>
                    <a:pt x="1" y="17"/>
                    <a:pt x="1" y="38"/>
                  </a:cubicBezTo>
                  <a:cubicBezTo>
                    <a:pt x="1" y="62"/>
                    <a:pt x="19" y="77"/>
                    <a:pt x="41" y="77"/>
                  </a:cubicBezTo>
                  <a:cubicBezTo>
                    <a:pt x="47" y="77"/>
                    <a:pt x="54" y="76"/>
                    <a:pt x="60" y="73"/>
                  </a:cubicBezTo>
                  <a:cubicBezTo>
                    <a:pt x="64" y="69"/>
                    <a:pt x="72" y="65"/>
                    <a:pt x="76" y="62"/>
                  </a:cubicBezTo>
                  <a:cubicBezTo>
                    <a:pt x="96" y="54"/>
                    <a:pt x="96" y="26"/>
                    <a:pt x="76" y="14"/>
                  </a:cubicBezTo>
                  <a:cubicBezTo>
                    <a:pt x="72" y="14"/>
                    <a:pt x="64" y="11"/>
                    <a:pt x="60" y="7"/>
                  </a:cubicBezTo>
                  <a:cubicBezTo>
                    <a:pt x="53" y="3"/>
                    <a:pt x="46" y="1"/>
                    <a:pt x="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8181441" y="3850468"/>
              <a:ext cx="36211" cy="9626"/>
            </a:xfrm>
            <a:custGeom>
              <a:avLst/>
              <a:gdLst/>
              <a:ahLst/>
              <a:cxnLst/>
              <a:rect l="l" t="t" r="r" b="b"/>
              <a:pathLst>
                <a:path w="884" h="235" extrusionOk="0">
                  <a:moveTo>
                    <a:pt x="473" y="0"/>
                  </a:moveTo>
                  <a:cubicBezTo>
                    <a:pt x="462" y="0"/>
                    <a:pt x="450" y="1"/>
                    <a:pt x="438" y="2"/>
                  </a:cubicBezTo>
                  <a:cubicBezTo>
                    <a:pt x="281" y="18"/>
                    <a:pt x="178" y="191"/>
                    <a:pt x="24" y="200"/>
                  </a:cubicBezTo>
                  <a:cubicBezTo>
                    <a:pt x="1" y="204"/>
                    <a:pt x="1" y="235"/>
                    <a:pt x="24" y="235"/>
                  </a:cubicBezTo>
                  <a:cubicBezTo>
                    <a:pt x="135" y="231"/>
                    <a:pt x="214" y="144"/>
                    <a:pt x="312" y="97"/>
                  </a:cubicBezTo>
                  <a:cubicBezTo>
                    <a:pt x="365" y="68"/>
                    <a:pt x="416" y="58"/>
                    <a:pt x="467" y="58"/>
                  </a:cubicBezTo>
                  <a:cubicBezTo>
                    <a:pt x="592" y="58"/>
                    <a:pt x="713" y="123"/>
                    <a:pt x="846" y="140"/>
                  </a:cubicBezTo>
                  <a:cubicBezTo>
                    <a:pt x="847" y="140"/>
                    <a:pt x="848" y="140"/>
                    <a:pt x="849" y="140"/>
                  </a:cubicBezTo>
                  <a:cubicBezTo>
                    <a:pt x="874" y="140"/>
                    <a:pt x="883" y="105"/>
                    <a:pt x="857" y="100"/>
                  </a:cubicBezTo>
                  <a:cubicBezTo>
                    <a:pt x="726" y="75"/>
                    <a:pt x="606" y="0"/>
                    <a:pt x="47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8242106" y="3862675"/>
              <a:ext cx="3728" cy="3318"/>
            </a:xfrm>
            <a:custGeom>
              <a:avLst/>
              <a:gdLst/>
              <a:ahLst/>
              <a:cxnLst/>
              <a:rect l="l" t="t" r="r" b="b"/>
              <a:pathLst>
                <a:path w="91" h="81" extrusionOk="0">
                  <a:moveTo>
                    <a:pt x="28" y="0"/>
                  </a:moveTo>
                  <a:cubicBezTo>
                    <a:pt x="10" y="0"/>
                    <a:pt x="0" y="28"/>
                    <a:pt x="23" y="35"/>
                  </a:cubicBezTo>
                  <a:cubicBezTo>
                    <a:pt x="43" y="39"/>
                    <a:pt x="55" y="48"/>
                    <a:pt x="63" y="71"/>
                  </a:cubicBezTo>
                  <a:cubicBezTo>
                    <a:pt x="63" y="77"/>
                    <a:pt x="67" y="80"/>
                    <a:pt x="72" y="80"/>
                  </a:cubicBezTo>
                  <a:cubicBezTo>
                    <a:pt x="74" y="80"/>
                    <a:pt x="76" y="80"/>
                    <a:pt x="79" y="79"/>
                  </a:cubicBezTo>
                  <a:cubicBezTo>
                    <a:pt x="86" y="79"/>
                    <a:pt x="90" y="71"/>
                    <a:pt x="90" y="63"/>
                  </a:cubicBezTo>
                  <a:cubicBezTo>
                    <a:pt x="82" y="32"/>
                    <a:pt x="63" y="8"/>
                    <a:pt x="31" y="0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8214784" y="3952832"/>
              <a:ext cx="11756" cy="5448"/>
            </a:xfrm>
            <a:custGeom>
              <a:avLst/>
              <a:gdLst/>
              <a:ahLst/>
              <a:cxnLst/>
              <a:rect l="l" t="t" r="r" b="b"/>
              <a:pathLst>
                <a:path w="287" h="133" extrusionOk="0">
                  <a:moveTo>
                    <a:pt x="12" y="1"/>
                  </a:moveTo>
                  <a:cubicBezTo>
                    <a:pt x="2" y="1"/>
                    <a:pt x="1" y="13"/>
                    <a:pt x="12" y="13"/>
                  </a:cubicBezTo>
                  <a:cubicBezTo>
                    <a:pt x="103" y="40"/>
                    <a:pt x="205" y="60"/>
                    <a:pt x="276" y="131"/>
                  </a:cubicBezTo>
                  <a:cubicBezTo>
                    <a:pt x="277" y="132"/>
                    <a:pt x="278" y="133"/>
                    <a:pt x="279" y="133"/>
                  </a:cubicBezTo>
                  <a:cubicBezTo>
                    <a:pt x="283" y="133"/>
                    <a:pt x="286" y="129"/>
                    <a:pt x="283" y="124"/>
                  </a:cubicBezTo>
                  <a:cubicBezTo>
                    <a:pt x="212" y="53"/>
                    <a:pt x="110" y="29"/>
                    <a:pt x="15" y="1"/>
                  </a:cubicBezTo>
                  <a:cubicBezTo>
                    <a:pt x="14" y="1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8215235" y="3837442"/>
              <a:ext cx="2949" cy="2867"/>
            </a:xfrm>
            <a:custGeom>
              <a:avLst/>
              <a:gdLst/>
              <a:ahLst/>
              <a:cxnLst/>
              <a:rect l="l" t="t" r="r" b="b"/>
              <a:pathLst>
                <a:path w="72" h="70" extrusionOk="0">
                  <a:moveTo>
                    <a:pt x="24" y="1"/>
                  </a:moveTo>
                  <a:cubicBezTo>
                    <a:pt x="21" y="1"/>
                    <a:pt x="12" y="4"/>
                    <a:pt x="8" y="8"/>
                  </a:cubicBezTo>
                  <a:cubicBezTo>
                    <a:pt x="4" y="12"/>
                    <a:pt x="1" y="21"/>
                    <a:pt x="1" y="24"/>
                  </a:cubicBezTo>
                  <a:cubicBezTo>
                    <a:pt x="1" y="36"/>
                    <a:pt x="4" y="40"/>
                    <a:pt x="12" y="48"/>
                  </a:cubicBezTo>
                  <a:cubicBezTo>
                    <a:pt x="21" y="52"/>
                    <a:pt x="32" y="59"/>
                    <a:pt x="39" y="68"/>
                  </a:cubicBezTo>
                  <a:cubicBezTo>
                    <a:pt x="42" y="69"/>
                    <a:pt x="45" y="69"/>
                    <a:pt x="47" y="69"/>
                  </a:cubicBezTo>
                  <a:cubicBezTo>
                    <a:pt x="54" y="69"/>
                    <a:pt x="60" y="67"/>
                    <a:pt x="63" y="63"/>
                  </a:cubicBezTo>
                  <a:cubicBezTo>
                    <a:pt x="68" y="56"/>
                    <a:pt x="72" y="48"/>
                    <a:pt x="68" y="40"/>
                  </a:cubicBezTo>
                  <a:cubicBezTo>
                    <a:pt x="59" y="32"/>
                    <a:pt x="52" y="21"/>
                    <a:pt x="48" y="12"/>
                  </a:cubicBezTo>
                  <a:cubicBezTo>
                    <a:pt x="39" y="4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8258081" y="3863289"/>
              <a:ext cx="4875" cy="4875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51" y="1"/>
                  </a:moveTo>
                  <a:cubicBezTo>
                    <a:pt x="35" y="1"/>
                    <a:pt x="24" y="5"/>
                    <a:pt x="16" y="17"/>
                  </a:cubicBezTo>
                  <a:cubicBezTo>
                    <a:pt x="4" y="24"/>
                    <a:pt x="0" y="37"/>
                    <a:pt x="0" y="53"/>
                  </a:cubicBezTo>
                  <a:cubicBezTo>
                    <a:pt x="0" y="68"/>
                    <a:pt x="8" y="84"/>
                    <a:pt x="24" y="95"/>
                  </a:cubicBezTo>
                  <a:cubicBezTo>
                    <a:pt x="35" y="100"/>
                    <a:pt x="44" y="108"/>
                    <a:pt x="51" y="111"/>
                  </a:cubicBezTo>
                  <a:cubicBezTo>
                    <a:pt x="55" y="115"/>
                    <a:pt x="59" y="115"/>
                    <a:pt x="64" y="119"/>
                  </a:cubicBezTo>
                  <a:lnTo>
                    <a:pt x="79" y="119"/>
                  </a:lnTo>
                  <a:cubicBezTo>
                    <a:pt x="91" y="115"/>
                    <a:pt x="99" y="111"/>
                    <a:pt x="106" y="108"/>
                  </a:cubicBezTo>
                  <a:cubicBezTo>
                    <a:pt x="111" y="100"/>
                    <a:pt x="115" y="95"/>
                    <a:pt x="115" y="88"/>
                  </a:cubicBezTo>
                  <a:cubicBezTo>
                    <a:pt x="119" y="76"/>
                    <a:pt x="119" y="64"/>
                    <a:pt x="111" y="53"/>
                  </a:cubicBezTo>
                  <a:cubicBezTo>
                    <a:pt x="106" y="44"/>
                    <a:pt x="99" y="37"/>
                    <a:pt x="95" y="24"/>
                  </a:cubicBezTo>
                  <a:cubicBezTo>
                    <a:pt x="83" y="13"/>
                    <a:pt x="68" y="1"/>
                    <a:pt x="51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8232848" y="3801805"/>
              <a:ext cx="4096" cy="3400"/>
            </a:xfrm>
            <a:custGeom>
              <a:avLst/>
              <a:gdLst/>
              <a:ahLst/>
              <a:cxnLst/>
              <a:rect l="l" t="t" r="r" b="b"/>
              <a:pathLst>
                <a:path w="100" h="83" extrusionOk="0">
                  <a:moveTo>
                    <a:pt x="57" y="1"/>
                  </a:moveTo>
                  <a:cubicBezTo>
                    <a:pt x="50" y="1"/>
                    <a:pt x="43" y="2"/>
                    <a:pt x="36" y="6"/>
                  </a:cubicBezTo>
                  <a:cubicBezTo>
                    <a:pt x="32" y="10"/>
                    <a:pt x="24" y="14"/>
                    <a:pt x="21" y="18"/>
                  </a:cubicBezTo>
                  <a:cubicBezTo>
                    <a:pt x="1" y="30"/>
                    <a:pt x="1" y="57"/>
                    <a:pt x="21" y="69"/>
                  </a:cubicBezTo>
                  <a:cubicBezTo>
                    <a:pt x="24" y="73"/>
                    <a:pt x="32" y="73"/>
                    <a:pt x="36" y="77"/>
                  </a:cubicBezTo>
                  <a:cubicBezTo>
                    <a:pt x="43" y="81"/>
                    <a:pt x="50" y="83"/>
                    <a:pt x="57" y="83"/>
                  </a:cubicBezTo>
                  <a:cubicBezTo>
                    <a:pt x="79" y="83"/>
                    <a:pt x="99" y="66"/>
                    <a:pt x="99" y="42"/>
                  </a:cubicBezTo>
                  <a:cubicBezTo>
                    <a:pt x="99" y="17"/>
                    <a:pt x="79" y="1"/>
                    <a:pt x="57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8213596" y="3831912"/>
              <a:ext cx="4096" cy="3154"/>
            </a:xfrm>
            <a:custGeom>
              <a:avLst/>
              <a:gdLst/>
              <a:ahLst/>
              <a:cxnLst/>
              <a:rect l="l" t="t" r="r" b="b"/>
              <a:pathLst>
                <a:path w="100" h="77" extrusionOk="0">
                  <a:moveTo>
                    <a:pt x="35" y="0"/>
                  </a:moveTo>
                  <a:cubicBezTo>
                    <a:pt x="28" y="0"/>
                    <a:pt x="19" y="6"/>
                    <a:pt x="13" y="9"/>
                  </a:cubicBezTo>
                  <a:cubicBezTo>
                    <a:pt x="5" y="17"/>
                    <a:pt x="1" y="29"/>
                    <a:pt x="1" y="37"/>
                  </a:cubicBezTo>
                  <a:cubicBezTo>
                    <a:pt x="1" y="49"/>
                    <a:pt x="5" y="61"/>
                    <a:pt x="13" y="65"/>
                  </a:cubicBezTo>
                  <a:cubicBezTo>
                    <a:pt x="21" y="72"/>
                    <a:pt x="32" y="76"/>
                    <a:pt x="41" y="76"/>
                  </a:cubicBezTo>
                  <a:lnTo>
                    <a:pt x="64" y="76"/>
                  </a:lnTo>
                  <a:cubicBezTo>
                    <a:pt x="72" y="72"/>
                    <a:pt x="79" y="72"/>
                    <a:pt x="88" y="65"/>
                  </a:cubicBezTo>
                  <a:cubicBezTo>
                    <a:pt x="96" y="56"/>
                    <a:pt x="99" y="49"/>
                    <a:pt x="99" y="37"/>
                  </a:cubicBezTo>
                  <a:cubicBezTo>
                    <a:pt x="99" y="29"/>
                    <a:pt x="96" y="21"/>
                    <a:pt x="88" y="14"/>
                  </a:cubicBezTo>
                  <a:cubicBezTo>
                    <a:pt x="79" y="5"/>
                    <a:pt x="72" y="1"/>
                    <a:pt x="64" y="1"/>
                  </a:cubicBezTo>
                  <a:lnTo>
                    <a:pt x="41" y="1"/>
                  </a:lnTo>
                  <a:cubicBezTo>
                    <a:pt x="39" y="0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8229367" y="3848666"/>
              <a:ext cx="5325" cy="4096"/>
            </a:xfrm>
            <a:custGeom>
              <a:avLst/>
              <a:gdLst/>
              <a:ahLst/>
              <a:cxnLst/>
              <a:rect l="l" t="t" r="r" b="b"/>
              <a:pathLst>
                <a:path w="130" h="100" extrusionOk="0">
                  <a:moveTo>
                    <a:pt x="23" y="1"/>
                  </a:moveTo>
                  <a:cubicBezTo>
                    <a:pt x="8" y="1"/>
                    <a:pt x="0" y="20"/>
                    <a:pt x="11" y="31"/>
                  </a:cubicBezTo>
                  <a:cubicBezTo>
                    <a:pt x="26" y="54"/>
                    <a:pt x="54" y="66"/>
                    <a:pt x="73" y="89"/>
                  </a:cubicBezTo>
                  <a:cubicBezTo>
                    <a:pt x="79" y="97"/>
                    <a:pt x="86" y="100"/>
                    <a:pt x="94" y="100"/>
                  </a:cubicBezTo>
                  <a:cubicBezTo>
                    <a:pt x="103" y="100"/>
                    <a:pt x="113" y="95"/>
                    <a:pt x="117" y="86"/>
                  </a:cubicBezTo>
                  <a:cubicBezTo>
                    <a:pt x="129" y="70"/>
                    <a:pt x="125" y="50"/>
                    <a:pt x="109" y="42"/>
                  </a:cubicBezTo>
                  <a:cubicBezTo>
                    <a:pt x="86" y="26"/>
                    <a:pt x="54" y="18"/>
                    <a:pt x="31" y="2"/>
                  </a:cubicBezTo>
                  <a:cubicBezTo>
                    <a:pt x="28" y="1"/>
                    <a:pt x="26" y="1"/>
                    <a:pt x="23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8213473" y="3803321"/>
              <a:ext cx="3236" cy="3113"/>
            </a:xfrm>
            <a:custGeom>
              <a:avLst/>
              <a:gdLst/>
              <a:ahLst/>
              <a:cxnLst/>
              <a:rect l="l" t="t" r="r" b="b"/>
              <a:pathLst>
                <a:path w="79" h="76" extrusionOk="0">
                  <a:moveTo>
                    <a:pt x="45" y="0"/>
                  </a:moveTo>
                  <a:cubicBezTo>
                    <a:pt x="31" y="0"/>
                    <a:pt x="16" y="15"/>
                    <a:pt x="16" y="32"/>
                  </a:cubicBezTo>
                  <a:lnTo>
                    <a:pt x="16" y="35"/>
                  </a:lnTo>
                  <a:lnTo>
                    <a:pt x="16" y="35"/>
                  </a:lnTo>
                  <a:cubicBezTo>
                    <a:pt x="14" y="36"/>
                    <a:pt x="11" y="36"/>
                    <a:pt x="8" y="36"/>
                  </a:cubicBezTo>
                  <a:cubicBezTo>
                    <a:pt x="4" y="40"/>
                    <a:pt x="0" y="52"/>
                    <a:pt x="0" y="60"/>
                  </a:cubicBezTo>
                  <a:cubicBezTo>
                    <a:pt x="4" y="67"/>
                    <a:pt x="11" y="76"/>
                    <a:pt x="20" y="76"/>
                  </a:cubicBezTo>
                  <a:lnTo>
                    <a:pt x="40" y="76"/>
                  </a:lnTo>
                  <a:cubicBezTo>
                    <a:pt x="47" y="76"/>
                    <a:pt x="55" y="67"/>
                    <a:pt x="59" y="64"/>
                  </a:cubicBezTo>
                  <a:cubicBezTo>
                    <a:pt x="64" y="56"/>
                    <a:pt x="67" y="52"/>
                    <a:pt x="67" y="44"/>
                  </a:cubicBezTo>
                  <a:cubicBezTo>
                    <a:pt x="79" y="29"/>
                    <a:pt x="71" y="9"/>
                    <a:pt x="51" y="1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8174150" y="3864108"/>
              <a:ext cx="3932" cy="3850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29" y="0"/>
                  </a:moveTo>
                  <a:cubicBezTo>
                    <a:pt x="17" y="0"/>
                    <a:pt x="5" y="13"/>
                    <a:pt x="1" y="24"/>
                  </a:cubicBezTo>
                  <a:cubicBezTo>
                    <a:pt x="1" y="36"/>
                    <a:pt x="5" y="52"/>
                    <a:pt x="17" y="56"/>
                  </a:cubicBezTo>
                  <a:cubicBezTo>
                    <a:pt x="17" y="76"/>
                    <a:pt x="34" y="93"/>
                    <a:pt x="53" y="93"/>
                  </a:cubicBezTo>
                  <a:cubicBezTo>
                    <a:pt x="57" y="93"/>
                    <a:pt x="60" y="92"/>
                    <a:pt x="64" y="91"/>
                  </a:cubicBezTo>
                  <a:cubicBezTo>
                    <a:pt x="76" y="91"/>
                    <a:pt x="84" y="84"/>
                    <a:pt x="88" y="75"/>
                  </a:cubicBezTo>
                  <a:cubicBezTo>
                    <a:pt x="95" y="64"/>
                    <a:pt x="95" y="48"/>
                    <a:pt x="88" y="36"/>
                  </a:cubicBezTo>
                  <a:cubicBezTo>
                    <a:pt x="84" y="33"/>
                    <a:pt x="84" y="24"/>
                    <a:pt x="80" y="20"/>
                  </a:cubicBezTo>
                  <a:cubicBezTo>
                    <a:pt x="72" y="9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8170135" y="3936775"/>
              <a:ext cx="4547" cy="5612"/>
            </a:xfrm>
            <a:custGeom>
              <a:avLst/>
              <a:gdLst/>
              <a:ahLst/>
              <a:cxnLst/>
              <a:rect l="l" t="t" r="r" b="b"/>
              <a:pathLst>
                <a:path w="111" h="137" extrusionOk="0">
                  <a:moveTo>
                    <a:pt x="56" y="1"/>
                  </a:moveTo>
                  <a:cubicBezTo>
                    <a:pt x="44" y="1"/>
                    <a:pt x="32" y="7"/>
                    <a:pt x="28" y="18"/>
                  </a:cubicBezTo>
                  <a:cubicBezTo>
                    <a:pt x="20" y="30"/>
                    <a:pt x="16" y="42"/>
                    <a:pt x="9" y="58"/>
                  </a:cubicBezTo>
                  <a:cubicBezTo>
                    <a:pt x="0" y="73"/>
                    <a:pt x="0" y="93"/>
                    <a:pt x="9" y="109"/>
                  </a:cubicBezTo>
                  <a:cubicBezTo>
                    <a:pt x="20" y="125"/>
                    <a:pt x="36" y="137"/>
                    <a:pt x="56" y="137"/>
                  </a:cubicBezTo>
                  <a:cubicBezTo>
                    <a:pt x="75" y="137"/>
                    <a:pt x="91" y="125"/>
                    <a:pt x="103" y="109"/>
                  </a:cubicBezTo>
                  <a:cubicBezTo>
                    <a:pt x="111" y="93"/>
                    <a:pt x="111" y="73"/>
                    <a:pt x="103" y="58"/>
                  </a:cubicBezTo>
                  <a:cubicBezTo>
                    <a:pt x="95" y="42"/>
                    <a:pt x="91" y="30"/>
                    <a:pt x="83" y="18"/>
                  </a:cubicBezTo>
                  <a:cubicBezTo>
                    <a:pt x="79" y="7"/>
                    <a:pt x="67" y="1"/>
                    <a:pt x="56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8200038" y="3923913"/>
              <a:ext cx="2622" cy="3154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32" y="1"/>
                  </a:moveTo>
                  <a:cubicBezTo>
                    <a:pt x="20" y="1"/>
                    <a:pt x="8" y="5"/>
                    <a:pt x="4" y="17"/>
                  </a:cubicBezTo>
                  <a:cubicBezTo>
                    <a:pt x="0" y="21"/>
                    <a:pt x="0" y="25"/>
                    <a:pt x="0" y="32"/>
                  </a:cubicBezTo>
                  <a:cubicBezTo>
                    <a:pt x="0" y="36"/>
                    <a:pt x="0" y="44"/>
                    <a:pt x="4" y="48"/>
                  </a:cubicBezTo>
                  <a:cubicBezTo>
                    <a:pt x="8" y="52"/>
                    <a:pt x="8" y="60"/>
                    <a:pt x="13" y="68"/>
                  </a:cubicBezTo>
                  <a:cubicBezTo>
                    <a:pt x="16" y="74"/>
                    <a:pt x="24" y="77"/>
                    <a:pt x="32" y="77"/>
                  </a:cubicBezTo>
                  <a:cubicBezTo>
                    <a:pt x="40" y="77"/>
                    <a:pt x="48" y="74"/>
                    <a:pt x="52" y="68"/>
                  </a:cubicBezTo>
                  <a:cubicBezTo>
                    <a:pt x="52" y="60"/>
                    <a:pt x="55" y="52"/>
                    <a:pt x="60" y="48"/>
                  </a:cubicBezTo>
                  <a:cubicBezTo>
                    <a:pt x="60" y="44"/>
                    <a:pt x="64" y="36"/>
                    <a:pt x="64" y="32"/>
                  </a:cubicBezTo>
                  <a:cubicBezTo>
                    <a:pt x="64" y="25"/>
                    <a:pt x="60" y="21"/>
                    <a:pt x="60" y="17"/>
                  </a:cubicBezTo>
                  <a:cubicBezTo>
                    <a:pt x="52" y="5"/>
                    <a:pt x="44" y="1"/>
                    <a:pt x="32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8212490" y="3947671"/>
              <a:ext cx="3605" cy="2785"/>
            </a:xfrm>
            <a:custGeom>
              <a:avLst/>
              <a:gdLst/>
              <a:ahLst/>
              <a:cxnLst/>
              <a:rect l="l" t="t" r="r" b="b"/>
              <a:pathLst>
                <a:path w="88" h="68" extrusionOk="0">
                  <a:moveTo>
                    <a:pt x="44" y="1"/>
                  </a:moveTo>
                  <a:cubicBezTo>
                    <a:pt x="0" y="1"/>
                    <a:pt x="0" y="68"/>
                    <a:pt x="44" y="68"/>
                  </a:cubicBezTo>
                  <a:cubicBezTo>
                    <a:pt x="88" y="68"/>
                    <a:pt x="88" y="1"/>
                    <a:pt x="4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8227155" y="3952299"/>
              <a:ext cx="4629" cy="9176"/>
            </a:xfrm>
            <a:custGeom>
              <a:avLst/>
              <a:gdLst/>
              <a:ahLst/>
              <a:cxnLst/>
              <a:rect l="l" t="t" r="r" b="b"/>
              <a:pathLst>
                <a:path w="113" h="224" extrusionOk="0">
                  <a:moveTo>
                    <a:pt x="28" y="1"/>
                  </a:moveTo>
                  <a:cubicBezTo>
                    <a:pt x="14" y="1"/>
                    <a:pt x="0" y="15"/>
                    <a:pt x="9" y="30"/>
                  </a:cubicBezTo>
                  <a:cubicBezTo>
                    <a:pt x="41" y="77"/>
                    <a:pt x="41" y="137"/>
                    <a:pt x="41" y="192"/>
                  </a:cubicBezTo>
                  <a:cubicBezTo>
                    <a:pt x="41" y="213"/>
                    <a:pt x="56" y="223"/>
                    <a:pt x="73" y="223"/>
                  </a:cubicBezTo>
                  <a:cubicBezTo>
                    <a:pt x="92" y="223"/>
                    <a:pt x="113" y="208"/>
                    <a:pt x="108" y="180"/>
                  </a:cubicBezTo>
                  <a:cubicBezTo>
                    <a:pt x="96" y="121"/>
                    <a:pt x="85" y="53"/>
                    <a:pt x="41" y="6"/>
                  </a:cubicBezTo>
                  <a:cubicBezTo>
                    <a:pt x="37" y="2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8227687" y="3916171"/>
              <a:ext cx="5038" cy="4055"/>
            </a:xfrm>
            <a:custGeom>
              <a:avLst/>
              <a:gdLst/>
              <a:ahLst/>
              <a:cxnLst/>
              <a:rect l="l" t="t" r="r" b="b"/>
              <a:pathLst>
                <a:path w="123" h="99" extrusionOk="0">
                  <a:moveTo>
                    <a:pt x="63" y="0"/>
                  </a:moveTo>
                  <a:cubicBezTo>
                    <a:pt x="1" y="0"/>
                    <a:pt x="1" y="99"/>
                    <a:pt x="63" y="99"/>
                  </a:cubicBezTo>
                  <a:cubicBezTo>
                    <a:pt x="123" y="99"/>
                    <a:pt x="123" y="0"/>
                    <a:pt x="63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8245915" y="3969012"/>
              <a:ext cx="4915" cy="4588"/>
            </a:xfrm>
            <a:custGeom>
              <a:avLst/>
              <a:gdLst/>
              <a:ahLst/>
              <a:cxnLst/>
              <a:rect l="l" t="t" r="r" b="b"/>
              <a:pathLst>
                <a:path w="120" h="112" extrusionOk="0">
                  <a:moveTo>
                    <a:pt x="31" y="0"/>
                  </a:moveTo>
                  <a:cubicBezTo>
                    <a:pt x="26" y="0"/>
                    <a:pt x="22" y="2"/>
                    <a:pt x="17" y="5"/>
                  </a:cubicBezTo>
                  <a:cubicBezTo>
                    <a:pt x="9" y="9"/>
                    <a:pt x="1" y="20"/>
                    <a:pt x="6" y="33"/>
                  </a:cubicBezTo>
                  <a:cubicBezTo>
                    <a:pt x="17" y="64"/>
                    <a:pt x="29" y="91"/>
                    <a:pt x="61" y="108"/>
                  </a:cubicBezTo>
                  <a:cubicBezTo>
                    <a:pt x="66" y="110"/>
                    <a:pt x="73" y="111"/>
                    <a:pt x="79" y="111"/>
                  </a:cubicBezTo>
                  <a:cubicBezTo>
                    <a:pt x="93" y="111"/>
                    <a:pt x="106" y="104"/>
                    <a:pt x="112" y="88"/>
                  </a:cubicBezTo>
                  <a:cubicBezTo>
                    <a:pt x="119" y="68"/>
                    <a:pt x="112" y="44"/>
                    <a:pt x="88" y="40"/>
                  </a:cubicBezTo>
                  <a:lnTo>
                    <a:pt x="80" y="37"/>
                  </a:lnTo>
                  <a:cubicBezTo>
                    <a:pt x="77" y="37"/>
                    <a:pt x="77" y="33"/>
                    <a:pt x="72" y="33"/>
                  </a:cubicBezTo>
                  <a:cubicBezTo>
                    <a:pt x="72" y="29"/>
                    <a:pt x="72" y="29"/>
                    <a:pt x="68" y="29"/>
                  </a:cubicBezTo>
                  <a:lnTo>
                    <a:pt x="68" y="27"/>
                  </a:lnTo>
                  <a:lnTo>
                    <a:pt x="68" y="27"/>
                  </a:lnTo>
                  <a:cubicBezTo>
                    <a:pt x="69" y="27"/>
                    <a:pt x="69" y="27"/>
                    <a:pt x="69" y="27"/>
                  </a:cubicBezTo>
                  <a:cubicBezTo>
                    <a:pt x="70" y="27"/>
                    <a:pt x="70" y="26"/>
                    <a:pt x="68" y="24"/>
                  </a:cubicBezTo>
                  <a:lnTo>
                    <a:pt x="68" y="27"/>
                  </a:lnTo>
                  <a:lnTo>
                    <a:pt x="68" y="27"/>
                  </a:lnTo>
                  <a:cubicBezTo>
                    <a:pt x="67" y="26"/>
                    <a:pt x="66" y="24"/>
                    <a:pt x="64" y="20"/>
                  </a:cubicBezTo>
                  <a:cubicBezTo>
                    <a:pt x="61" y="17"/>
                    <a:pt x="53" y="13"/>
                    <a:pt x="48" y="9"/>
                  </a:cubicBezTo>
                  <a:cubicBezTo>
                    <a:pt x="44" y="4"/>
                    <a:pt x="38" y="0"/>
                    <a:pt x="31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8207943" y="3955126"/>
              <a:ext cx="4588" cy="4752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56" y="0"/>
                  </a:moveTo>
                  <a:cubicBezTo>
                    <a:pt x="28" y="0"/>
                    <a:pt x="1" y="32"/>
                    <a:pt x="9" y="60"/>
                  </a:cubicBezTo>
                  <a:cubicBezTo>
                    <a:pt x="13" y="68"/>
                    <a:pt x="17" y="75"/>
                    <a:pt x="17" y="84"/>
                  </a:cubicBezTo>
                  <a:cubicBezTo>
                    <a:pt x="24" y="99"/>
                    <a:pt x="40" y="115"/>
                    <a:pt x="56" y="115"/>
                  </a:cubicBezTo>
                  <a:cubicBezTo>
                    <a:pt x="75" y="115"/>
                    <a:pt x="92" y="103"/>
                    <a:pt x="95" y="84"/>
                  </a:cubicBezTo>
                  <a:cubicBezTo>
                    <a:pt x="99" y="75"/>
                    <a:pt x="104" y="68"/>
                    <a:pt x="104" y="60"/>
                  </a:cubicBezTo>
                  <a:cubicBezTo>
                    <a:pt x="111" y="32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8171282" y="3952013"/>
              <a:ext cx="9585" cy="6718"/>
            </a:xfrm>
            <a:custGeom>
              <a:avLst/>
              <a:gdLst/>
              <a:ahLst/>
              <a:cxnLst/>
              <a:rect l="l" t="t" r="r" b="b"/>
              <a:pathLst>
                <a:path w="234" h="164" extrusionOk="0">
                  <a:moveTo>
                    <a:pt x="198" y="1"/>
                  </a:moveTo>
                  <a:cubicBezTo>
                    <a:pt x="194" y="1"/>
                    <a:pt x="189" y="2"/>
                    <a:pt x="185" y="5"/>
                  </a:cubicBezTo>
                  <a:cubicBezTo>
                    <a:pt x="162" y="21"/>
                    <a:pt x="142" y="37"/>
                    <a:pt x="118" y="53"/>
                  </a:cubicBezTo>
                  <a:cubicBezTo>
                    <a:pt x="99" y="73"/>
                    <a:pt x="79" y="84"/>
                    <a:pt x="52" y="84"/>
                  </a:cubicBezTo>
                  <a:cubicBezTo>
                    <a:pt x="1" y="89"/>
                    <a:pt x="4" y="164"/>
                    <a:pt x="48" y="164"/>
                  </a:cubicBezTo>
                  <a:cubicBezTo>
                    <a:pt x="49" y="164"/>
                    <a:pt x="51" y="164"/>
                    <a:pt x="52" y="164"/>
                  </a:cubicBezTo>
                  <a:cubicBezTo>
                    <a:pt x="130" y="155"/>
                    <a:pt x="178" y="104"/>
                    <a:pt x="221" y="41"/>
                  </a:cubicBezTo>
                  <a:cubicBezTo>
                    <a:pt x="233" y="23"/>
                    <a:pt x="216" y="1"/>
                    <a:pt x="19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8199546" y="3925428"/>
              <a:ext cx="5694" cy="4260"/>
            </a:xfrm>
            <a:custGeom>
              <a:avLst/>
              <a:gdLst/>
              <a:ahLst/>
              <a:cxnLst/>
              <a:rect l="l" t="t" r="r" b="b"/>
              <a:pathLst>
                <a:path w="139" h="104" extrusionOk="0">
                  <a:moveTo>
                    <a:pt x="98" y="1"/>
                  </a:moveTo>
                  <a:cubicBezTo>
                    <a:pt x="92" y="1"/>
                    <a:pt x="86" y="2"/>
                    <a:pt x="80" y="4"/>
                  </a:cubicBezTo>
                  <a:cubicBezTo>
                    <a:pt x="52" y="7"/>
                    <a:pt x="28" y="23"/>
                    <a:pt x="12" y="51"/>
                  </a:cubicBezTo>
                  <a:cubicBezTo>
                    <a:pt x="1" y="66"/>
                    <a:pt x="9" y="86"/>
                    <a:pt x="20" y="98"/>
                  </a:cubicBezTo>
                  <a:cubicBezTo>
                    <a:pt x="27" y="102"/>
                    <a:pt x="35" y="104"/>
                    <a:pt x="42" y="104"/>
                  </a:cubicBezTo>
                  <a:cubicBezTo>
                    <a:pt x="52" y="104"/>
                    <a:pt x="61" y="101"/>
                    <a:pt x="67" y="94"/>
                  </a:cubicBezTo>
                  <a:lnTo>
                    <a:pt x="72" y="90"/>
                  </a:lnTo>
                  <a:cubicBezTo>
                    <a:pt x="76" y="90"/>
                    <a:pt x="76" y="86"/>
                    <a:pt x="76" y="86"/>
                  </a:cubicBezTo>
                  <a:lnTo>
                    <a:pt x="91" y="86"/>
                  </a:lnTo>
                  <a:cubicBezTo>
                    <a:pt x="93" y="86"/>
                    <a:pt x="95" y="86"/>
                    <a:pt x="96" y="86"/>
                  </a:cubicBezTo>
                  <a:cubicBezTo>
                    <a:pt x="122" y="86"/>
                    <a:pt x="138" y="61"/>
                    <a:pt x="135" y="39"/>
                  </a:cubicBezTo>
                  <a:cubicBezTo>
                    <a:pt x="135" y="27"/>
                    <a:pt x="127" y="15"/>
                    <a:pt x="119" y="7"/>
                  </a:cubicBezTo>
                  <a:cubicBezTo>
                    <a:pt x="112" y="3"/>
                    <a:pt x="106" y="1"/>
                    <a:pt x="9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8196146" y="4020132"/>
              <a:ext cx="3932" cy="3605"/>
            </a:xfrm>
            <a:custGeom>
              <a:avLst/>
              <a:gdLst/>
              <a:ahLst/>
              <a:cxnLst/>
              <a:rect l="l" t="t" r="r" b="b"/>
              <a:pathLst>
                <a:path w="96" h="88" extrusionOk="0">
                  <a:moveTo>
                    <a:pt x="54" y="1"/>
                  </a:moveTo>
                  <a:cubicBezTo>
                    <a:pt x="42" y="1"/>
                    <a:pt x="30" y="5"/>
                    <a:pt x="21" y="12"/>
                  </a:cubicBezTo>
                  <a:cubicBezTo>
                    <a:pt x="17" y="16"/>
                    <a:pt x="13" y="20"/>
                    <a:pt x="8" y="24"/>
                  </a:cubicBezTo>
                  <a:cubicBezTo>
                    <a:pt x="1" y="36"/>
                    <a:pt x="1" y="51"/>
                    <a:pt x="8" y="63"/>
                  </a:cubicBezTo>
                  <a:cubicBezTo>
                    <a:pt x="13" y="67"/>
                    <a:pt x="17" y="71"/>
                    <a:pt x="21" y="75"/>
                  </a:cubicBezTo>
                  <a:cubicBezTo>
                    <a:pt x="31" y="83"/>
                    <a:pt x="41" y="87"/>
                    <a:pt x="52" y="87"/>
                  </a:cubicBezTo>
                  <a:cubicBezTo>
                    <a:pt x="58" y="87"/>
                    <a:pt x="65" y="86"/>
                    <a:pt x="72" y="83"/>
                  </a:cubicBezTo>
                  <a:cubicBezTo>
                    <a:pt x="84" y="79"/>
                    <a:pt x="95" y="60"/>
                    <a:pt x="95" y="43"/>
                  </a:cubicBezTo>
                  <a:cubicBezTo>
                    <a:pt x="95" y="27"/>
                    <a:pt x="88" y="16"/>
                    <a:pt x="75" y="7"/>
                  </a:cubicBezTo>
                  <a:cubicBezTo>
                    <a:pt x="69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8174150" y="4006041"/>
              <a:ext cx="65991" cy="6595"/>
            </a:xfrm>
            <a:custGeom>
              <a:avLst/>
              <a:gdLst/>
              <a:ahLst/>
              <a:cxnLst/>
              <a:rect l="l" t="t" r="r" b="b"/>
              <a:pathLst>
                <a:path w="1611" h="161" extrusionOk="0">
                  <a:moveTo>
                    <a:pt x="54" y="1"/>
                  </a:moveTo>
                  <a:cubicBezTo>
                    <a:pt x="46" y="1"/>
                    <a:pt x="37" y="1"/>
                    <a:pt x="29" y="1"/>
                  </a:cubicBezTo>
                  <a:cubicBezTo>
                    <a:pt x="5" y="1"/>
                    <a:pt x="1" y="40"/>
                    <a:pt x="24" y="44"/>
                  </a:cubicBezTo>
                  <a:cubicBezTo>
                    <a:pt x="297" y="80"/>
                    <a:pt x="538" y="154"/>
                    <a:pt x="814" y="154"/>
                  </a:cubicBezTo>
                  <a:cubicBezTo>
                    <a:pt x="849" y="154"/>
                    <a:pt x="1083" y="161"/>
                    <a:pt x="1283" y="161"/>
                  </a:cubicBezTo>
                  <a:cubicBezTo>
                    <a:pt x="1440" y="161"/>
                    <a:pt x="1576" y="157"/>
                    <a:pt x="1580" y="143"/>
                  </a:cubicBezTo>
                  <a:cubicBezTo>
                    <a:pt x="1580" y="148"/>
                    <a:pt x="1584" y="151"/>
                    <a:pt x="1589" y="151"/>
                  </a:cubicBezTo>
                  <a:cubicBezTo>
                    <a:pt x="1591" y="151"/>
                    <a:pt x="1594" y="150"/>
                    <a:pt x="1596" y="147"/>
                  </a:cubicBezTo>
                  <a:cubicBezTo>
                    <a:pt x="1599" y="143"/>
                    <a:pt x="1603" y="135"/>
                    <a:pt x="1607" y="131"/>
                  </a:cubicBezTo>
                  <a:cubicBezTo>
                    <a:pt x="1611" y="123"/>
                    <a:pt x="1607" y="115"/>
                    <a:pt x="1603" y="115"/>
                  </a:cubicBezTo>
                  <a:cubicBezTo>
                    <a:pt x="1516" y="84"/>
                    <a:pt x="1414" y="75"/>
                    <a:pt x="1311" y="75"/>
                  </a:cubicBezTo>
                  <a:cubicBezTo>
                    <a:pt x="1186" y="75"/>
                    <a:pt x="1058" y="87"/>
                    <a:pt x="945" y="87"/>
                  </a:cubicBezTo>
                  <a:cubicBezTo>
                    <a:pt x="937" y="87"/>
                    <a:pt x="929" y="87"/>
                    <a:pt x="920" y="87"/>
                  </a:cubicBezTo>
                  <a:cubicBezTo>
                    <a:pt x="629" y="80"/>
                    <a:pt x="344" y="1"/>
                    <a:pt x="5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8220437" y="3989370"/>
              <a:ext cx="9995" cy="2499"/>
            </a:xfrm>
            <a:custGeom>
              <a:avLst/>
              <a:gdLst/>
              <a:ahLst/>
              <a:cxnLst/>
              <a:rect l="l" t="t" r="r" b="b"/>
              <a:pathLst>
                <a:path w="244" h="61" extrusionOk="0">
                  <a:moveTo>
                    <a:pt x="20" y="0"/>
                  </a:moveTo>
                  <a:cubicBezTo>
                    <a:pt x="3" y="0"/>
                    <a:pt x="1" y="25"/>
                    <a:pt x="16" y="29"/>
                  </a:cubicBezTo>
                  <a:cubicBezTo>
                    <a:pt x="83" y="53"/>
                    <a:pt x="145" y="60"/>
                    <a:pt x="213" y="60"/>
                  </a:cubicBezTo>
                  <a:cubicBezTo>
                    <a:pt x="214" y="61"/>
                    <a:pt x="215" y="61"/>
                    <a:pt x="216" y="61"/>
                  </a:cubicBezTo>
                  <a:cubicBezTo>
                    <a:pt x="244" y="61"/>
                    <a:pt x="243" y="17"/>
                    <a:pt x="213" y="17"/>
                  </a:cubicBezTo>
                  <a:cubicBezTo>
                    <a:pt x="198" y="18"/>
                    <a:pt x="183" y="18"/>
                    <a:pt x="168" y="18"/>
                  </a:cubicBezTo>
                  <a:cubicBezTo>
                    <a:pt x="120" y="18"/>
                    <a:pt x="72" y="13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8211220" y="3923135"/>
              <a:ext cx="3236" cy="164"/>
            </a:xfrm>
            <a:custGeom>
              <a:avLst/>
              <a:gdLst/>
              <a:ahLst/>
              <a:cxnLst/>
              <a:rect l="l" t="t" r="r" b="b"/>
              <a:pathLst>
                <a:path w="79" h="4" extrusionOk="0">
                  <a:moveTo>
                    <a:pt x="0" y="0"/>
                  </a:moveTo>
                  <a:lnTo>
                    <a:pt x="0" y="4"/>
                  </a:lnTo>
                  <a:lnTo>
                    <a:pt x="75" y="4"/>
                  </a:lnTo>
                  <a:cubicBezTo>
                    <a:pt x="79" y="4"/>
                    <a:pt x="79" y="0"/>
                    <a:pt x="7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8183694" y="4072482"/>
              <a:ext cx="18474" cy="3973"/>
            </a:xfrm>
            <a:custGeom>
              <a:avLst/>
              <a:gdLst/>
              <a:ahLst/>
              <a:cxnLst/>
              <a:rect l="l" t="t" r="r" b="b"/>
              <a:pathLst>
                <a:path w="451" h="97" extrusionOk="0">
                  <a:moveTo>
                    <a:pt x="40" y="1"/>
                  </a:moveTo>
                  <a:cubicBezTo>
                    <a:pt x="13" y="4"/>
                    <a:pt x="1" y="40"/>
                    <a:pt x="24" y="56"/>
                  </a:cubicBezTo>
                  <a:cubicBezTo>
                    <a:pt x="84" y="89"/>
                    <a:pt x="159" y="96"/>
                    <a:pt x="235" y="96"/>
                  </a:cubicBezTo>
                  <a:cubicBezTo>
                    <a:pt x="295" y="96"/>
                    <a:pt x="355" y="92"/>
                    <a:pt x="407" y="92"/>
                  </a:cubicBezTo>
                  <a:cubicBezTo>
                    <a:pt x="451" y="92"/>
                    <a:pt x="451" y="20"/>
                    <a:pt x="407" y="20"/>
                  </a:cubicBezTo>
                  <a:lnTo>
                    <a:pt x="222" y="20"/>
                  </a:lnTo>
                  <a:cubicBezTo>
                    <a:pt x="163" y="17"/>
                    <a:pt x="99" y="1"/>
                    <a:pt x="40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8165670" y="4118523"/>
              <a:ext cx="20235" cy="4629"/>
            </a:xfrm>
            <a:custGeom>
              <a:avLst/>
              <a:gdLst/>
              <a:ahLst/>
              <a:cxnLst/>
              <a:rect l="l" t="t" r="r" b="b"/>
              <a:pathLst>
                <a:path w="494" h="113" extrusionOk="0">
                  <a:moveTo>
                    <a:pt x="457" y="1"/>
                  </a:moveTo>
                  <a:cubicBezTo>
                    <a:pt x="454" y="1"/>
                    <a:pt x="452" y="1"/>
                    <a:pt x="449" y="2"/>
                  </a:cubicBezTo>
                  <a:cubicBezTo>
                    <a:pt x="302" y="25"/>
                    <a:pt x="156" y="49"/>
                    <a:pt x="14" y="88"/>
                  </a:cubicBezTo>
                  <a:cubicBezTo>
                    <a:pt x="0" y="92"/>
                    <a:pt x="6" y="112"/>
                    <a:pt x="19" y="112"/>
                  </a:cubicBezTo>
                  <a:cubicBezTo>
                    <a:pt x="21" y="112"/>
                    <a:pt x="22" y="112"/>
                    <a:pt x="23" y="112"/>
                  </a:cubicBezTo>
                  <a:cubicBezTo>
                    <a:pt x="165" y="80"/>
                    <a:pt x="311" y="68"/>
                    <a:pt x="457" y="53"/>
                  </a:cubicBezTo>
                  <a:cubicBezTo>
                    <a:pt x="494" y="49"/>
                    <a:pt x="489" y="1"/>
                    <a:pt x="457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7787343" y="3085627"/>
              <a:ext cx="127721" cy="140870"/>
            </a:xfrm>
            <a:custGeom>
              <a:avLst/>
              <a:gdLst/>
              <a:ahLst/>
              <a:cxnLst/>
              <a:rect l="l" t="t" r="r" b="b"/>
              <a:pathLst>
                <a:path w="3118" h="3439" extrusionOk="0">
                  <a:moveTo>
                    <a:pt x="2689" y="0"/>
                  </a:moveTo>
                  <a:cubicBezTo>
                    <a:pt x="2671" y="0"/>
                    <a:pt x="2653" y="15"/>
                    <a:pt x="2660" y="39"/>
                  </a:cubicBezTo>
                  <a:cubicBezTo>
                    <a:pt x="2940" y="978"/>
                    <a:pt x="2842" y="1898"/>
                    <a:pt x="1961" y="2454"/>
                  </a:cubicBezTo>
                  <a:cubicBezTo>
                    <a:pt x="1685" y="2628"/>
                    <a:pt x="1425" y="2750"/>
                    <a:pt x="1097" y="2782"/>
                  </a:cubicBezTo>
                  <a:cubicBezTo>
                    <a:pt x="782" y="2812"/>
                    <a:pt x="438" y="2927"/>
                    <a:pt x="125" y="2927"/>
                  </a:cubicBezTo>
                  <a:cubicBezTo>
                    <a:pt x="120" y="2927"/>
                    <a:pt x="115" y="2927"/>
                    <a:pt x="110" y="2927"/>
                  </a:cubicBezTo>
                  <a:cubicBezTo>
                    <a:pt x="28" y="2927"/>
                    <a:pt x="0" y="3026"/>
                    <a:pt x="48" y="3082"/>
                  </a:cubicBezTo>
                  <a:cubicBezTo>
                    <a:pt x="279" y="3356"/>
                    <a:pt x="586" y="3438"/>
                    <a:pt x="925" y="3438"/>
                  </a:cubicBezTo>
                  <a:cubicBezTo>
                    <a:pt x="995" y="3438"/>
                    <a:pt x="1068" y="3435"/>
                    <a:pt x="1141" y="3428"/>
                  </a:cubicBezTo>
                  <a:cubicBezTo>
                    <a:pt x="1649" y="3390"/>
                    <a:pt x="1899" y="3192"/>
                    <a:pt x="2258" y="2836"/>
                  </a:cubicBezTo>
                  <a:cubicBezTo>
                    <a:pt x="3035" y="2067"/>
                    <a:pt x="3118" y="1006"/>
                    <a:pt x="2719" y="23"/>
                  </a:cubicBezTo>
                  <a:cubicBezTo>
                    <a:pt x="2714" y="7"/>
                    <a:pt x="2702" y="0"/>
                    <a:pt x="2689" y="0"/>
                  </a:cubicBezTo>
                  <a:close/>
                </a:path>
              </a:pathLst>
            </a:custGeom>
            <a:solidFill>
              <a:srgbClr val="9011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704119" y="2683636"/>
            <a:ext cx="58400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Project Objective</a:t>
            </a:r>
            <a:endParaRPr lang="en-IN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575</Words>
  <Application>Microsoft Office PowerPoint</Application>
  <PresentationFormat>On-screen Show (16:9)</PresentationFormat>
  <Paragraphs>99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Algerian</vt:lpstr>
      <vt:lpstr>Times New Roman</vt:lpstr>
      <vt:lpstr>Anton</vt:lpstr>
      <vt:lpstr>Arial</vt:lpstr>
      <vt:lpstr>Fjalla One</vt:lpstr>
      <vt:lpstr>Josefin Slab</vt:lpstr>
      <vt:lpstr>Baskerville Old Face</vt:lpstr>
      <vt:lpstr>Calibri</vt:lpstr>
      <vt:lpstr>Arial Rounded MT Bold</vt:lpstr>
      <vt:lpstr>Staatliches</vt:lpstr>
      <vt:lpstr>Barlow</vt:lpstr>
      <vt:lpstr>Inter</vt:lpstr>
      <vt:lpstr>Symbol</vt:lpstr>
      <vt:lpstr>Supermarket Business Plan by Slidesgo</vt:lpstr>
      <vt:lpstr>SUPER MARKET BILLING SYSTEM</vt:lpstr>
      <vt:lpstr>Introduction</vt:lpstr>
      <vt:lpstr>Introduction</vt:lpstr>
      <vt:lpstr>Literature (Lecturer) Survey</vt:lpstr>
      <vt:lpstr>SUPER MARKET BILLING SYSTEM</vt:lpstr>
      <vt:lpstr>SUPER MARKET BILLING SYSTEM</vt:lpstr>
      <vt:lpstr>Existing Methodology</vt:lpstr>
      <vt:lpstr>SUPER MARKET BILLING SYSTEM</vt:lpstr>
      <vt:lpstr>SUPER MARKET BILLING SYSTEM</vt:lpstr>
      <vt:lpstr>SUPER MARKET BILLING SYSTEM</vt:lpstr>
      <vt:lpstr>SUPER MARKET BILLING SYSTEM</vt:lpstr>
      <vt:lpstr>Requirement Analysis:  Identify user needs and define system functionalities (user authentication, item management, billing, etc.).  System Design: Develop a modular architecture that separates user management from the billing interface. Create wireframes and prototypes to visualize the user flow.  Front-end Development: Utilize HTML, CSS, and JavaScript to build a responsive and visually appealing user interface. </vt:lpstr>
      <vt:lpstr>PowerPoint Presentation</vt:lpstr>
      <vt:lpstr>PowerPoint Presentation</vt:lpstr>
      <vt:lpstr>Applications</vt:lpstr>
      <vt:lpstr>Here are the key outcomes you can expect from this application:</vt:lpstr>
      <vt:lpstr>Outcomes:</vt:lpstr>
      <vt:lpstr>2. Password Reset Screen </vt:lpstr>
      <vt:lpstr>3. Signup Screen </vt:lpstr>
      <vt:lpstr>  4. Billing Screen </vt:lpstr>
      <vt:lpstr>PowerPoint Presentation</vt:lpstr>
      <vt:lpstr>Final Output: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BILLING SYSTEM</dc:title>
  <dc:creator>vignan</dc:creator>
  <cp:lastModifiedBy>vignan</cp:lastModifiedBy>
  <cp:revision>15</cp:revision>
  <dcterms:modified xsi:type="dcterms:W3CDTF">2025-03-22T05:57:19Z</dcterms:modified>
</cp:coreProperties>
</file>