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3" r:id="rId3"/>
    <p:sldId id="264" r:id="rId4"/>
    <p:sldId id="258" r:id="rId5"/>
    <p:sldId id="257" r:id="rId6"/>
    <p:sldId id="261" r:id="rId7"/>
    <p:sldId id="262" r:id="rId8"/>
    <p:sldId id="265" r:id="rId9"/>
    <p:sldId id="266" r:id="rId10"/>
    <p:sldId id="267" r:id="rId11"/>
    <p:sldId id="268"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CC74E-A5FB-4E99-8D00-41E3A66E4D46}" v="2688" dt="2023-09-25T16:49:35.779"/>
    <p1510:client id="{719D71BC-F36D-4258-83ED-407B4FAAAE6E}" v="1" dt="2023-09-25T17:54:28.762"/>
    <p1510:client id="{A9593E59-3FB2-4BA1-918B-ABD4E510D596}" v="40" dt="2023-09-25T18:22:49.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A9593E59-3FB2-4BA1-918B-ABD4E510D596}"/>
    <pc:docChg chg="modSld">
      <pc:chgData name="Guest User" userId="" providerId="Windows Live" clId="Web-{A9593E59-3FB2-4BA1-918B-ABD4E510D596}" dt="2023-09-25T18:22:39.182" v="43" actId="20577"/>
      <pc:docMkLst>
        <pc:docMk/>
      </pc:docMkLst>
      <pc:sldChg chg="addSp delSp modSp mod setBg modClrScheme chgLayout">
        <pc:chgData name="Guest User" userId="" providerId="Windows Live" clId="Web-{A9593E59-3FB2-4BA1-918B-ABD4E510D596}" dt="2023-09-25T18:22:39.182" v="43" actId="20577"/>
        <pc:sldMkLst>
          <pc:docMk/>
          <pc:sldMk cId="667053508" sldId="261"/>
        </pc:sldMkLst>
        <pc:spChg chg="del mod ord">
          <ac:chgData name="Guest User" userId="" providerId="Windows Live" clId="Web-{A9593E59-3FB2-4BA1-918B-ABD4E510D596}" dt="2023-09-25T18:19:37.850" v="4"/>
          <ac:spMkLst>
            <pc:docMk/>
            <pc:sldMk cId="667053508" sldId="261"/>
            <ac:spMk id="2" creationId="{6279AD03-948F-55F6-9656-6F88FB28DCC4}"/>
          </ac:spMkLst>
        </pc:spChg>
        <pc:spChg chg="del mod ord">
          <ac:chgData name="Guest User" userId="" providerId="Windows Live" clId="Web-{A9593E59-3FB2-4BA1-918B-ABD4E510D596}" dt="2023-09-25T18:19:37.381" v="3"/>
          <ac:spMkLst>
            <pc:docMk/>
            <pc:sldMk cId="667053508" sldId="261"/>
            <ac:spMk id="3" creationId="{8E4007BA-04DF-ECDC-9878-769EE4A5A2F5}"/>
          </ac:spMkLst>
        </pc:spChg>
        <pc:spChg chg="mod ord">
          <ac:chgData name="Guest User" userId="" providerId="Windows Live" clId="Web-{A9593E59-3FB2-4BA1-918B-ABD4E510D596}" dt="2023-09-25T18:22:39.182" v="43" actId="20577"/>
          <ac:spMkLst>
            <pc:docMk/>
            <pc:sldMk cId="667053508" sldId="261"/>
            <ac:spMk id="4" creationId="{862FF565-BFE5-07C0-698C-A22C4F03FD5E}"/>
          </ac:spMkLst>
        </pc:spChg>
        <pc:spChg chg="del mod ord">
          <ac:chgData name="Guest User" userId="" providerId="Windows Live" clId="Web-{A9593E59-3FB2-4BA1-918B-ABD4E510D596}" dt="2023-09-25T18:19:25.881" v="1"/>
          <ac:spMkLst>
            <pc:docMk/>
            <pc:sldMk cId="667053508" sldId="261"/>
            <ac:spMk id="5" creationId="{370F26FE-FAB8-1D15-9E23-F84D10474875}"/>
          </ac:spMkLst>
        </pc:spChg>
        <pc:spChg chg="del mod ord">
          <ac:chgData name="Guest User" userId="" providerId="Windows Live" clId="Web-{A9593E59-3FB2-4BA1-918B-ABD4E510D596}" dt="2023-09-25T18:19:32.021" v="2"/>
          <ac:spMkLst>
            <pc:docMk/>
            <pc:sldMk cId="667053508" sldId="261"/>
            <ac:spMk id="6" creationId="{DA95C22C-7579-46E6-F03A-6F374F2466ED}"/>
          </ac:spMkLst>
        </pc:spChg>
        <pc:spChg chg="add mod">
          <ac:chgData name="Guest User" userId="" providerId="Windows Live" clId="Web-{A9593E59-3FB2-4BA1-918B-ABD4E510D596}" dt="2023-09-25T18:22:00.853" v="35"/>
          <ac:spMkLst>
            <pc:docMk/>
            <pc:sldMk cId="667053508" sldId="261"/>
            <ac:spMk id="8" creationId="{98ED9280-F84E-116D-831F-A01A32B87E00}"/>
          </ac:spMkLst>
        </pc:spChg>
        <pc:spChg chg="add">
          <ac:chgData name="Guest User" userId="" providerId="Windows Live" clId="Web-{A9593E59-3FB2-4BA1-918B-ABD4E510D596}" dt="2023-09-25T18:22:00.853" v="35"/>
          <ac:spMkLst>
            <pc:docMk/>
            <pc:sldMk cId="667053508" sldId="261"/>
            <ac:spMk id="13" creationId="{1C799903-48D5-4A31-A1A2-541072D9771E}"/>
          </ac:spMkLst>
        </pc:spChg>
        <pc:spChg chg="add del">
          <ac:chgData name="Guest User" userId="" providerId="Windows Live" clId="Web-{A9593E59-3FB2-4BA1-918B-ABD4E510D596}" dt="2023-09-25T18:21:55.790" v="32"/>
          <ac:spMkLst>
            <pc:docMk/>
            <pc:sldMk cId="667053508" sldId="261"/>
            <ac:spMk id="14" creationId="{9AA72BD9-2C5A-4EDC-931F-5AA08EACA0F3}"/>
          </ac:spMkLst>
        </pc:spChg>
        <pc:spChg chg="add">
          <ac:chgData name="Guest User" userId="" providerId="Windows Live" clId="Web-{A9593E59-3FB2-4BA1-918B-ABD4E510D596}" dt="2023-09-25T18:22:00.853" v="35"/>
          <ac:spMkLst>
            <pc:docMk/>
            <pc:sldMk cId="667053508" sldId="261"/>
            <ac:spMk id="15" creationId="{8EFFF109-FC58-4FD3-BE05-9775A1310F55}"/>
          </ac:spMkLst>
        </pc:spChg>
        <pc:spChg chg="add del">
          <ac:chgData name="Guest User" userId="" providerId="Windows Live" clId="Web-{A9593E59-3FB2-4BA1-918B-ABD4E510D596}" dt="2023-09-25T18:21:55.790" v="32"/>
          <ac:spMkLst>
            <pc:docMk/>
            <pc:sldMk cId="667053508" sldId="261"/>
            <ac:spMk id="16" creationId="{8A6DB0E6-E65F-4229-A5A0-2500203B6CC3}"/>
          </ac:spMkLst>
        </pc:spChg>
        <pc:spChg chg="add">
          <ac:chgData name="Guest User" userId="" providerId="Windows Live" clId="Web-{A9593E59-3FB2-4BA1-918B-ABD4E510D596}" dt="2023-09-25T18:22:00.853" v="35"/>
          <ac:spMkLst>
            <pc:docMk/>
            <pc:sldMk cId="667053508" sldId="261"/>
            <ac:spMk id="17" creationId="{E1B96AD6-92A9-4273-A62B-96A1C3E0BA95}"/>
          </ac:spMkLst>
        </pc:spChg>
        <pc:spChg chg="add del">
          <ac:chgData name="Guest User" userId="" providerId="Windows Live" clId="Web-{A9593E59-3FB2-4BA1-918B-ABD4E510D596}" dt="2023-09-25T18:21:55.790" v="32"/>
          <ac:spMkLst>
            <pc:docMk/>
            <pc:sldMk cId="667053508" sldId="261"/>
            <ac:spMk id="18" creationId="{55D4142C-5077-457F-A6AD-3FECFDB39685}"/>
          </ac:spMkLst>
        </pc:spChg>
        <pc:spChg chg="add">
          <ac:chgData name="Guest User" userId="" providerId="Windows Live" clId="Web-{A9593E59-3FB2-4BA1-918B-ABD4E510D596}" dt="2023-09-25T18:22:00.853" v="35"/>
          <ac:spMkLst>
            <pc:docMk/>
            <pc:sldMk cId="667053508" sldId="261"/>
            <ac:spMk id="19" creationId="{463EEC44-1BA3-44ED-81FC-A644B04B2A44}"/>
          </ac:spMkLst>
        </pc:spChg>
        <pc:spChg chg="add del">
          <ac:chgData name="Guest User" userId="" providerId="Windows Live" clId="Web-{A9593E59-3FB2-4BA1-918B-ABD4E510D596}" dt="2023-09-25T18:21:55.790" v="32"/>
          <ac:spMkLst>
            <pc:docMk/>
            <pc:sldMk cId="667053508" sldId="261"/>
            <ac:spMk id="20" creationId="{7A5F0580-5EE9-419F-96EE-B6529EF6E7D0}"/>
          </ac:spMkLst>
        </pc:spChg>
        <pc:spChg chg="add del">
          <ac:chgData name="Guest User" userId="" providerId="Windows Live" clId="Web-{A9593E59-3FB2-4BA1-918B-ABD4E510D596}" dt="2023-09-25T18:22:00.837" v="34"/>
          <ac:spMkLst>
            <pc:docMk/>
            <pc:sldMk cId="667053508" sldId="261"/>
            <ac:spMk id="22" creationId="{8FC9BE17-9A7B-462D-AE50-3D8777387304}"/>
          </ac:spMkLst>
        </pc:spChg>
        <pc:spChg chg="add del">
          <ac:chgData name="Guest User" userId="" providerId="Windows Live" clId="Web-{A9593E59-3FB2-4BA1-918B-ABD4E510D596}" dt="2023-09-25T18:22:00.837" v="34"/>
          <ac:spMkLst>
            <pc:docMk/>
            <pc:sldMk cId="667053508" sldId="261"/>
            <ac:spMk id="24" creationId="{3EBE8569-6AEC-4B8C-8D53-2DE337CDBA65}"/>
          </ac:spMkLst>
        </pc:spChg>
        <pc:spChg chg="add del">
          <ac:chgData name="Guest User" userId="" providerId="Windows Live" clId="Web-{A9593E59-3FB2-4BA1-918B-ABD4E510D596}" dt="2023-09-25T18:22:00.837" v="34"/>
          <ac:spMkLst>
            <pc:docMk/>
            <pc:sldMk cId="667053508" sldId="261"/>
            <ac:spMk id="25" creationId="{55D4142C-5077-457F-A6AD-3FECFDB39685}"/>
          </ac:spMkLst>
        </pc:spChg>
        <pc:spChg chg="add del">
          <ac:chgData name="Guest User" userId="" providerId="Windows Live" clId="Web-{A9593E59-3FB2-4BA1-918B-ABD4E510D596}" dt="2023-09-25T18:22:00.837" v="34"/>
          <ac:spMkLst>
            <pc:docMk/>
            <pc:sldMk cId="667053508" sldId="261"/>
            <ac:spMk id="26" creationId="{7A5F0580-5EE9-419F-96EE-B6529EF6E7D0}"/>
          </ac:spMkLst>
        </pc:spChg>
        <pc:picChg chg="add del">
          <ac:chgData name="Guest User" userId="" providerId="Windows Live" clId="Web-{A9593E59-3FB2-4BA1-918B-ABD4E510D596}" dt="2023-09-25T18:21:55.790" v="32"/>
          <ac:picMkLst>
            <pc:docMk/>
            <pc:sldMk cId="667053508" sldId="261"/>
            <ac:picMk id="10" creationId="{9785C103-244F-9752-484C-ACE1B723A863}"/>
          </ac:picMkLst>
        </pc:picChg>
        <pc:picChg chg="add del">
          <ac:chgData name="Guest User" userId="" providerId="Windows Live" clId="Web-{A9593E59-3FB2-4BA1-918B-ABD4E510D596}" dt="2023-09-25T18:22:00.837" v="34"/>
          <ac:picMkLst>
            <pc:docMk/>
            <pc:sldMk cId="667053508" sldId="261"/>
            <ac:picMk id="23" creationId="{C6C05390-C213-D4CC-F2B3-5B6DA5C50BC0}"/>
          </ac:picMkLst>
        </pc:picChg>
      </pc:sldChg>
    </pc:docChg>
  </pc:docChgLst>
  <pc:docChgLst>
    <pc:chgData name="Guest User" providerId="Windows Live" clId="Web-{719D71BC-F36D-4258-83ED-407B4FAAAE6E}"/>
    <pc:docChg chg="modSld">
      <pc:chgData name="Guest User" userId="" providerId="Windows Live" clId="Web-{719D71BC-F36D-4258-83ED-407B4FAAAE6E}" dt="2023-09-25T17:54:28.762" v="0" actId="1076"/>
      <pc:docMkLst>
        <pc:docMk/>
      </pc:docMkLst>
      <pc:sldChg chg="modSp">
        <pc:chgData name="Guest User" userId="" providerId="Windows Live" clId="Web-{719D71BC-F36D-4258-83ED-407B4FAAAE6E}" dt="2023-09-25T17:54:28.762" v="0" actId="1076"/>
        <pc:sldMkLst>
          <pc:docMk/>
          <pc:sldMk cId="667053508" sldId="261"/>
        </pc:sldMkLst>
        <pc:spChg chg="mod">
          <ac:chgData name="Guest User" userId="" providerId="Windows Live" clId="Web-{719D71BC-F36D-4258-83ED-407B4FAAAE6E}" dt="2023-09-25T17:54:28.762" v="0" actId="1076"/>
          <ac:spMkLst>
            <pc:docMk/>
            <pc:sldMk cId="667053508" sldId="261"/>
            <ac:spMk id="3" creationId="{8E4007BA-04DF-ECDC-9878-769EE4A5A2F5}"/>
          </ac:spMkLst>
        </pc:spChg>
      </pc:sldChg>
    </pc:docChg>
  </pc:docChgLst>
  <pc:docChgLst>
    <pc:chgData name="Kinnera Elljerla" userId="f87af2003d78d752" providerId="Windows Live" clId="Web-{609CC74E-A5FB-4E99-8D00-41E3A66E4D46}"/>
    <pc:docChg chg="addSld delSld modSld sldOrd addMainMaster delMainMaster">
      <pc:chgData name="Kinnera Elljerla" userId="f87af2003d78d752" providerId="Windows Live" clId="Web-{609CC74E-A5FB-4E99-8D00-41E3A66E4D46}" dt="2023-09-25T16:49:35.779" v="2837"/>
      <pc:docMkLst>
        <pc:docMk/>
      </pc:docMkLst>
      <pc:sldChg chg="addSp delSp modSp mod setBg modClrScheme addAnim delAnim chgLayout">
        <pc:chgData name="Kinnera Elljerla" userId="f87af2003d78d752" providerId="Windows Live" clId="Web-{609CC74E-A5FB-4E99-8D00-41E3A66E4D46}" dt="2023-09-25T16:09:42.437" v="765"/>
        <pc:sldMkLst>
          <pc:docMk/>
          <pc:sldMk cId="109857222" sldId="256"/>
        </pc:sldMkLst>
        <pc:spChg chg="mod">
          <ac:chgData name="Kinnera Elljerla" userId="f87af2003d78d752" providerId="Windows Live" clId="Web-{609CC74E-A5FB-4E99-8D00-41E3A66E4D46}" dt="2023-09-25T16:09:42.437" v="763"/>
          <ac:spMkLst>
            <pc:docMk/>
            <pc:sldMk cId="109857222" sldId="256"/>
            <ac:spMk id="2" creationId="{00000000-0000-0000-0000-000000000000}"/>
          </ac:spMkLst>
        </pc:spChg>
        <pc:spChg chg="mod">
          <ac:chgData name="Kinnera Elljerla" userId="f87af2003d78d752" providerId="Windows Live" clId="Web-{609CC74E-A5FB-4E99-8D00-41E3A66E4D46}" dt="2023-09-25T16:09:42.437" v="763"/>
          <ac:spMkLst>
            <pc:docMk/>
            <pc:sldMk cId="109857222" sldId="256"/>
            <ac:spMk id="3" creationId="{00000000-0000-0000-0000-000000000000}"/>
          </ac:spMkLst>
        </pc:spChg>
        <pc:spChg chg="add del">
          <ac:chgData name="Kinnera Elljerla" userId="f87af2003d78d752" providerId="Windows Live" clId="Web-{609CC74E-A5FB-4E99-8D00-41E3A66E4D46}" dt="2023-09-25T14:01:58.483" v="19"/>
          <ac:spMkLst>
            <pc:docMk/>
            <pc:sldMk cId="109857222" sldId="256"/>
            <ac:spMk id="9" creationId="{EBA9113E-7ADE-49D6-8B60-C2771497A477}"/>
          </ac:spMkLst>
        </pc:spChg>
        <pc:spChg chg="add del">
          <ac:chgData name="Kinnera Elljerla" userId="f87af2003d78d752" providerId="Windows Live" clId="Web-{609CC74E-A5FB-4E99-8D00-41E3A66E4D46}" dt="2023-09-25T14:01:58.483" v="19"/>
          <ac:spMkLst>
            <pc:docMk/>
            <pc:sldMk cId="109857222" sldId="256"/>
            <ac:spMk id="11" creationId="{50322D4C-51DD-4EED-8CC9-4BF4C328B516}"/>
          </ac:spMkLst>
        </pc:spChg>
        <pc:spChg chg="add del">
          <ac:chgData name="Kinnera Elljerla" userId="f87af2003d78d752" providerId="Windows Live" clId="Web-{609CC74E-A5FB-4E99-8D00-41E3A66E4D46}" dt="2023-09-25T14:01:58.483" v="19"/>
          <ac:spMkLst>
            <pc:docMk/>
            <pc:sldMk cId="109857222" sldId="256"/>
            <ac:spMk id="13" creationId="{1C2F2A87-29FA-4731-9D9C-CA3CAC2CF01C}"/>
          </ac:spMkLst>
        </pc:spChg>
        <pc:spChg chg="add del">
          <ac:chgData name="Kinnera Elljerla" userId="f87af2003d78d752" providerId="Windows Live" clId="Web-{609CC74E-A5FB-4E99-8D00-41E3A66E4D46}" dt="2023-09-25T14:01:58.483" v="19"/>
          <ac:spMkLst>
            <pc:docMk/>
            <pc:sldMk cId="109857222" sldId="256"/>
            <ac:spMk id="15" creationId="{54A99E2A-98DD-4F29-818D-A392C35C34A0}"/>
          </ac:spMkLst>
        </pc:spChg>
        <pc:spChg chg="add del">
          <ac:chgData name="Kinnera Elljerla" userId="f87af2003d78d752" providerId="Windows Live" clId="Web-{609CC74E-A5FB-4E99-8D00-41E3A66E4D46}" dt="2023-09-25T14:01:58.483" v="19"/>
          <ac:spMkLst>
            <pc:docMk/>
            <pc:sldMk cId="109857222" sldId="256"/>
            <ac:spMk id="17" creationId="{64CFB658-99C3-4625-9743-A64A6E4398F6}"/>
          </ac:spMkLst>
        </pc:spChg>
        <pc:spChg chg="add del">
          <ac:chgData name="Kinnera Elljerla" userId="f87af2003d78d752" providerId="Windows Live" clId="Web-{609CC74E-A5FB-4E99-8D00-41E3A66E4D46}" dt="2023-09-25T14:02:05.608" v="23"/>
          <ac:spMkLst>
            <pc:docMk/>
            <pc:sldMk cId="109857222" sldId="256"/>
            <ac:spMk id="19" creationId="{64B04182-BBFB-AB05-0885-6E210C0029BD}"/>
          </ac:spMkLst>
        </pc:spChg>
        <pc:spChg chg="add del">
          <ac:chgData name="Kinnera Elljerla" userId="f87af2003d78d752" providerId="Windows Live" clId="Web-{609CC74E-A5FB-4E99-8D00-41E3A66E4D46}" dt="2023-09-25T16:09:42.437" v="763"/>
          <ac:spMkLst>
            <pc:docMk/>
            <pc:sldMk cId="109857222" sldId="256"/>
            <ac:spMk id="22" creationId="{4DA4374D-F270-4C02-88D7-B751FD9BD6BD}"/>
          </ac:spMkLst>
        </pc:spChg>
        <pc:spChg chg="add del">
          <ac:chgData name="Kinnera Elljerla" userId="f87af2003d78d752" providerId="Windows Live" clId="Web-{609CC74E-A5FB-4E99-8D00-41E3A66E4D46}" dt="2023-09-25T16:09:42.437" v="763"/>
          <ac:spMkLst>
            <pc:docMk/>
            <pc:sldMk cId="109857222" sldId="256"/>
            <ac:spMk id="23" creationId="{1ACA2EA0-FFD3-42EC-9406-B595015ED96E}"/>
          </ac:spMkLst>
        </pc:spChg>
        <pc:spChg chg="add del">
          <ac:chgData name="Kinnera Elljerla" userId="f87af2003d78d752" providerId="Windows Live" clId="Web-{609CC74E-A5FB-4E99-8D00-41E3A66E4D46}" dt="2023-09-25T16:09:42.437" v="763"/>
          <ac:spMkLst>
            <pc:docMk/>
            <pc:sldMk cId="109857222" sldId="256"/>
            <ac:spMk id="25" creationId="{D5288BCE-665C-472A-8C43-664BCFA31E43}"/>
          </ac:spMkLst>
        </pc:spChg>
        <pc:spChg chg="add del">
          <ac:chgData name="Kinnera Elljerla" userId="f87af2003d78d752" providerId="Windows Live" clId="Web-{609CC74E-A5FB-4E99-8D00-41E3A66E4D46}" dt="2023-09-25T16:09:42.437" v="763"/>
          <ac:spMkLst>
            <pc:docMk/>
            <pc:sldMk cId="109857222" sldId="256"/>
            <ac:spMk id="26" creationId="{46C57131-53A7-4C1A-BEA8-25F06A06AD29}"/>
          </ac:spMkLst>
        </pc:spChg>
        <pc:spChg chg="add del">
          <ac:chgData name="Kinnera Elljerla" userId="f87af2003d78d752" providerId="Windows Live" clId="Web-{609CC74E-A5FB-4E99-8D00-41E3A66E4D46}" dt="2023-09-25T16:09:10.108" v="740"/>
          <ac:spMkLst>
            <pc:docMk/>
            <pc:sldMk cId="109857222" sldId="256"/>
            <ac:spMk id="31" creationId="{5A59F003-E00A-43F9-91DC-CC54E3B87466}"/>
          </ac:spMkLst>
        </pc:spChg>
        <pc:spChg chg="add del">
          <ac:chgData name="Kinnera Elljerla" userId="f87af2003d78d752" providerId="Windows Live" clId="Web-{609CC74E-A5FB-4E99-8D00-41E3A66E4D46}" dt="2023-09-25T16:09:10.108" v="740"/>
          <ac:spMkLst>
            <pc:docMk/>
            <pc:sldMk cId="109857222" sldId="256"/>
            <ac:spMk id="33" creationId="{D74A4382-E3AD-430A-9A1F-DFA3E0E77A7D}"/>
          </ac:spMkLst>
        </pc:spChg>
        <pc:spChg chg="add del">
          <ac:chgData name="Kinnera Elljerla" userId="f87af2003d78d752" providerId="Windows Live" clId="Web-{609CC74E-A5FB-4E99-8D00-41E3A66E4D46}" dt="2023-09-25T16:09:10.108" v="740"/>
          <ac:spMkLst>
            <pc:docMk/>
            <pc:sldMk cId="109857222" sldId="256"/>
            <ac:spMk id="35" creationId="{79F40191-0F44-4FD1-82CC-ACB507C14BE6}"/>
          </ac:spMkLst>
        </pc:spChg>
        <pc:spChg chg="add del">
          <ac:chgData name="Kinnera Elljerla" userId="f87af2003d78d752" providerId="Windows Live" clId="Web-{609CC74E-A5FB-4E99-8D00-41E3A66E4D46}" dt="2023-09-25T16:09:15.342" v="746"/>
          <ac:spMkLst>
            <pc:docMk/>
            <pc:sldMk cId="109857222" sldId="256"/>
            <ac:spMk id="37" creationId="{08C9B587-E65E-4B52-B37C-ABEBB6E87928}"/>
          </ac:spMkLst>
        </pc:spChg>
        <pc:spChg chg="add del">
          <ac:chgData name="Kinnera Elljerla" userId="f87af2003d78d752" providerId="Windows Live" clId="Web-{609CC74E-A5FB-4E99-8D00-41E3A66E4D46}" dt="2023-09-25T16:09:15.342" v="746"/>
          <ac:spMkLst>
            <pc:docMk/>
            <pc:sldMk cId="109857222" sldId="256"/>
            <ac:spMk id="38" creationId="{0671A8AE-40A1-4631-A6B8-581AFF065482}"/>
          </ac:spMkLst>
        </pc:spChg>
        <pc:spChg chg="add del">
          <ac:chgData name="Kinnera Elljerla" userId="f87af2003d78d752" providerId="Windows Live" clId="Web-{609CC74E-A5FB-4E99-8D00-41E3A66E4D46}" dt="2023-09-25T16:09:15.342" v="746"/>
          <ac:spMkLst>
            <pc:docMk/>
            <pc:sldMk cId="109857222" sldId="256"/>
            <ac:spMk id="39" creationId="{A44CD100-6267-4E62-AA64-2182A3A6A1C0}"/>
          </ac:spMkLst>
        </pc:spChg>
        <pc:spChg chg="add del">
          <ac:chgData name="Kinnera Elljerla" userId="f87af2003d78d752" providerId="Windows Live" clId="Web-{609CC74E-A5FB-4E99-8D00-41E3A66E4D46}" dt="2023-09-25T16:09:15.342" v="746"/>
          <ac:spMkLst>
            <pc:docMk/>
            <pc:sldMk cId="109857222" sldId="256"/>
            <ac:spMk id="40" creationId="{AF2F604E-43BE-4DC3-B983-E071523364F8}"/>
          </ac:spMkLst>
        </pc:spChg>
        <pc:spChg chg="add del">
          <ac:chgData name="Kinnera Elljerla" userId="f87af2003d78d752" providerId="Windows Live" clId="Web-{609CC74E-A5FB-4E99-8D00-41E3A66E4D46}" dt="2023-09-25T16:09:16.311" v="752"/>
          <ac:spMkLst>
            <pc:docMk/>
            <pc:sldMk cId="109857222" sldId="256"/>
            <ac:spMk id="42" creationId="{5A59F003-E00A-43F9-91DC-CC54E3B87466}"/>
          </ac:spMkLst>
        </pc:spChg>
        <pc:spChg chg="add del">
          <ac:chgData name="Kinnera Elljerla" userId="f87af2003d78d752" providerId="Windows Live" clId="Web-{609CC74E-A5FB-4E99-8D00-41E3A66E4D46}" dt="2023-09-25T16:09:16.311" v="752"/>
          <ac:spMkLst>
            <pc:docMk/>
            <pc:sldMk cId="109857222" sldId="256"/>
            <ac:spMk id="43" creationId="{D74A4382-E3AD-430A-9A1F-DFA3E0E77A7D}"/>
          </ac:spMkLst>
        </pc:spChg>
        <pc:spChg chg="add del">
          <ac:chgData name="Kinnera Elljerla" userId="f87af2003d78d752" providerId="Windows Live" clId="Web-{609CC74E-A5FB-4E99-8D00-41E3A66E4D46}" dt="2023-09-25T16:09:16.311" v="752"/>
          <ac:spMkLst>
            <pc:docMk/>
            <pc:sldMk cId="109857222" sldId="256"/>
            <ac:spMk id="44" creationId="{79F40191-0F44-4FD1-82CC-ACB507C14BE6}"/>
          </ac:spMkLst>
        </pc:spChg>
        <pc:spChg chg="add del">
          <ac:chgData name="Kinnera Elljerla" userId="f87af2003d78d752" providerId="Windows Live" clId="Web-{609CC74E-A5FB-4E99-8D00-41E3A66E4D46}" dt="2023-09-25T16:09:20.780" v="754"/>
          <ac:spMkLst>
            <pc:docMk/>
            <pc:sldMk cId="109857222" sldId="256"/>
            <ac:spMk id="46" creationId="{526E0BFB-CDF1-4990-8C11-AC849311E0A8}"/>
          </ac:spMkLst>
        </pc:spChg>
        <pc:spChg chg="add del">
          <ac:chgData name="Kinnera Elljerla" userId="f87af2003d78d752" providerId="Windows Live" clId="Web-{609CC74E-A5FB-4E99-8D00-41E3A66E4D46}" dt="2023-09-25T16:09:20.780" v="754"/>
          <ac:spMkLst>
            <pc:docMk/>
            <pc:sldMk cId="109857222" sldId="256"/>
            <ac:spMk id="47" creationId="{6069A1F8-9BEB-4786-9694-FC48B2D75D21}"/>
          </ac:spMkLst>
        </pc:spChg>
        <pc:spChg chg="add del">
          <ac:chgData name="Kinnera Elljerla" userId="f87af2003d78d752" providerId="Windows Live" clId="Web-{609CC74E-A5FB-4E99-8D00-41E3A66E4D46}" dt="2023-09-25T16:09:20.780" v="754"/>
          <ac:spMkLst>
            <pc:docMk/>
            <pc:sldMk cId="109857222" sldId="256"/>
            <ac:spMk id="48" creationId="{AF2F604E-43BE-4DC3-B983-E071523364F8}"/>
          </ac:spMkLst>
        </pc:spChg>
        <pc:spChg chg="add del">
          <ac:chgData name="Kinnera Elljerla" userId="f87af2003d78d752" providerId="Windows Live" clId="Web-{609CC74E-A5FB-4E99-8D00-41E3A66E4D46}" dt="2023-09-25T16:09:20.780" v="754"/>
          <ac:spMkLst>
            <pc:docMk/>
            <pc:sldMk cId="109857222" sldId="256"/>
            <ac:spMk id="49" creationId="{08C9B587-E65E-4B52-B37C-ABEBB6E87928}"/>
          </ac:spMkLst>
        </pc:spChg>
        <pc:spChg chg="add del">
          <ac:chgData name="Kinnera Elljerla" userId="f87af2003d78d752" providerId="Windows Live" clId="Web-{609CC74E-A5FB-4E99-8D00-41E3A66E4D46}" dt="2023-09-25T16:09:23.546" v="756"/>
          <ac:spMkLst>
            <pc:docMk/>
            <pc:sldMk cId="109857222" sldId="256"/>
            <ac:spMk id="51" creationId="{5A59F003-E00A-43F9-91DC-CC54E3B87466}"/>
          </ac:spMkLst>
        </pc:spChg>
        <pc:spChg chg="add del">
          <ac:chgData name="Kinnera Elljerla" userId="f87af2003d78d752" providerId="Windows Live" clId="Web-{609CC74E-A5FB-4E99-8D00-41E3A66E4D46}" dt="2023-09-25T16:09:23.546" v="756"/>
          <ac:spMkLst>
            <pc:docMk/>
            <pc:sldMk cId="109857222" sldId="256"/>
            <ac:spMk id="52" creationId="{D74A4382-E3AD-430A-9A1F-DFA3E0E77A7D}"/>
          </ac:spMkLst>
        </pc:spChg>
        <pc:spChg chg="add del">
          <ac:chgData name="Kinnera Elljerla" userId="f87af2003d78d752" providerId="Windows Live" clId="Web-{609CC74E-A5FB-4E99-8D00-41E3A66E4D46}" dt="2023-09-25T16:09:27.999" v="758"/>
          <ac:spMkLst>
            <pc:docMk/>
            <pc:sldMk cId="109857222" sldId="256"/>
            <ac:spMk id="54" creationId="{4DA4374D-F270-4C02-88D7-B751FD9BD6BD}"/>
          </ac:spMkLst>
        </pc:spChg>
        <pc:spChg chg="add del">
          <ac:chgData name="Kinnera Elljerla" userId="f87af2003d78d752" providerId="Windows Live" clId="Web-{609CC74E-A5FB-4E99-8D00-41E3A66E4D46}" dt="2023-09-25T16:09:27.999" v="758"/>
          <ac:spMkLst>
            <pc:docMk/>
            <pc:sldMk cId="109857222" sldId="256"/>
            <ac:spMk id="55" creationId="{1ACA2EA0-FFD3-42EC-9406-B595015ED96E}"/>
          </ac:spMkLst>
        </pc:spChg>
        <pc:spChg chg="add del">
          <ac:chgData name="Kinnera Elljerla" userId="f87af2003d78d752" providerId="Windows Live" clId="Web-{609CC74E-A5FB-4E99-8D00-41E3A66E4D46}" dt="2023-09-25T16:09:27.999" v="758"/>
          <ac:spMkLst>
            <pc:docMk/>
            <pc:sldMk cId="109857222" sldId="256"/>
            <ac:spMk id="56" creationId="{D5288BCE-665C-472A-8C43-664BCFA31E43}"/>
          </ac:spMkLst>
        </pc:spChg>
        <pc:spChg chg="add del">
          <ac:chgData name="Kinnera Elljerla" userId="f87af2003d78d752" providerId="Windows Live" clId="Web-{609CC74E-A5FB-4E99-8D00-41E3A66E4D46}" dt="2023-09-25T16:09:27.999" v="758"/>
          <ac:spMkLst>
            <pc:docMk/>
            <pc:sldMk cId="109857222" sldId="256"/>
            <ac:spMk id="57" creationId="{46C57131-53A7-4C1A-BEA8-25F06A06AD29}"/>
          </ac:spMkLst>
        </pc:spChg>
        <pc:spChg chg="add del">
          <ac:chgData name="Kinnera Elljerla" userId="f87af2003d78d752" providerId="Windows Live" clId="Web-{609CC74E-A5FB-4E99-8D00-41E3A66E4D46}" dt="2023-09-25T16:09:34.874" v="760"/>
          <ac:spMkLst>
            <pc:docMk/>
            <pc:sldMk cId="109857222" sldId="256"/>
            <ac:spMk id="59" creationId="{E91DC736-0EF8-4F87-9146-EBF1D2EE4D3D}"/>
          </ac:spMkLst>
        </pc:spChg>
        <pc:spChg chg="add del">
          <ac:chgData name="Kinnera Elljerla" userId="f87af2003d78d752" providerId="Windows Live" clId="Web-{609CC74E-A5FB-4E99-8D00-41E3A66E4D46}" dt="2023-09-25T16:09:34.874" v="760"/>
          <ac:spMkLst>
            <pc:docMk/>
            <pc:sldMk cId="109857222" sldId="256"/>
            <ac:spMk id="60" creationId="{097CD68E-23E3-4007-8847-CD0944C4F7BE}"/>
          </ac:spMkLst>
        </pc:spChg>
        <pc:spChg chg="add del">
          <ac:chgData name="Kinnera Elljerla" userId="f87af2003d78d752" providerId="Windows Live" clId="Web-{609CC74E-A5FB-4E99-8D00-41E3A66E4D46}" dt="2023-09-25T16:09:34.874" v="760"/>
          <ac:spMkLst>
            <pc:docMk/>
            <pc:sldMk cId="109857222" sldId="256"/>
            <ac:spMk id="61" creationId="{AF2F604E-43BE-4DC3-B983-E071523364F8}"/>
          </ac:spMkLst>
        </pc:spChg>
        <pc:spChg chg="add del">
          <ac:chgData name="Kinnera Elljerla" userId="f87af2003d78d752" providerId="Windows Live" clId="Web-{609CC74E-A5FB-4E99-8D00-41E3A66E4D46}" dt="2023-09-25T16:09:34.874" v="760"/>
          <ac:spMkLst>
            <pc:docMk/>
            <pc:sldMk cId="109857222" sldId="256"/>
            <ac:spMk id="62" creationId="{08C9B587-E65E-4B52-B37C-ABEBB6E87928}"/>
          </ac:spMkLst>
        </pc:spChg>
        <pc:spChg chg="add del">
          <ac:chgData name="Kinnera Elljerla" userId="f87af2003d78d752" providerId="Windows Live" clId="Web-{609CC74E-A5FB-4E99-8D00-41E3A66E4D46}" dt="2023-09-25T16:09:42.421" v="762"/>
          <ac:spMkLst>
            <pc:docMk/>
            <pc:sldMk cId="109857222" sldId="256"/>
            <ac:spMk id="64" creationId="{8EE94D8D-BC47-413E-91AB-A2FCCE172B57}"/>
          </ac:spMkLst>
        </pc:spChg>
        <pc:spChg chg="add del">
          <ac:chgData name="Kinnera Elljerla" userId="f87af2003d78d752" providerId="Windows Live" clId="Web-{609CC74E-A5FB-4E99-8D00-41E3A66E4D46}" dt="2023-09-25T16:09:42.421" v="762"/>
          <ac:spMkLst>
            <pc:docMk/>
            <pc:sldMk cId="109857222" sldId="256"/>
            <ac:spMk id="65" creationId="{284A8429-F65A-490D-96E4-1158D3E8A026}"/>
          </ac:spMkLst>
        </pc:spChg>
        <pc:spChg chg="add del">
          <ac:chgData name="Kinnera Elljerla" userId="f87af2003d78d752" providerId="Windows Live" clId="Web-{609CC74E-A5FB-4E99-8D00-41E3A66E4D46}" dt="2023-09-25T16:09:42.421" v="762"/>
          <ac:spMkLst>
            <pc:docMk/>
            <pc:sldMk cId="109857222" sldId="256"/>
            <ac:spMk id="66" creationId="{0F022291-A82B-4D23-A1E0-5F9BD684669E}"/>
          </ac:spMkLst>
        </pc:spChg>
        <pc:spChg chg="add">
          <ac:chgData name="Kinnera Elljerla" userId="f87af2003d78d752" providerId="Windows Live" clId="Web-{609CC74E-A5FB-4E99-8D00-41E3A66E4D46}" dt="2023-09-25T16:09:42.437" v="763"/>
          <ac:spMkLst>
            <pc:docMk/>
            <pc:sldMk cId="109857222" sldId="256"/>
            <ac:spMk id="68" creationId="{0671A8AE-40A1-4631-A6B8-581AFF065482}"/>
          </ac:spMkLst>
        </pc:spChg>
        <pc:spChg chg="add">
          <ac:chgData name="Kinnera Elljerla" userId="f87af2003d78d752" providerId="Windows Live" clId="Web-{609CC74E-A5FB-4E99-8D00-41E3A66E4D46}" dt="2023-09-25T16:09:42.437" v="763"/>
          <ac:spMkLst>
            <pc:docMk/>
            <pc:sldMk cId="109857222" sldId="256"/>
            <ac:spMk id="69" creationId="{A44CD100-6267-4E62-AA64-2182A3A6A1C0}"/>
          </ac:spMkLst>
        </pc:spChg>
        <pc:spChg chg="add">
          <ac:chgData name="Kinnera Elljerla" userId="f87af2003d78d752" providerId="Windows Live" clId="Web-{609CC74E-A5FB-4E99-8D00-41E3A66E4D46}" dt="2023-09-25T16:09:42.437" v="763"/>
          <ac:spMkLst>
            <pc:docMk/>
            <pc:sldMk cId="109857222" sldId="256"/>
            <ac:spMk id="70" creationId="{AF2F604E-43BE-4DC3-B983-E071523364F8}"/>
          </ac:spMkLst>
        </pc:spChg>
        <pc:spChg chg="add">
          <ac:chgData name="Kinnera Elljerla" userId="f87af2003d78d752" providerId="Windows Live" clId="Web-{609CC74E-A5FB-4E99-8D00-41E3A66E4D46}" dt="2023-09-25T16:09:42.437" v="763"/>
          <ac:spMkLst>
            <pc:docMk/>
            <pc:sldMk cId="109857222" sldId="256"/>
            <ac:spMk id="71" creationId="{08C9B587-E65E-4B52-B37C-ABEBB6E87928}"/>
          </ac:spMkLst>
        </pc:spChg>
        <pc:picChg chg="add del">
          <ac:chgData name="Kinnera Elljerla" userId="f87af2003d78d752" providerId="Windows Live" clId="Web-{609CC74E-A5FB-4E99-8D00-41E3A66E4D46}" dt="2023-09-25T14:01:58.483" v="19"/>
          <ac:picMkLst>
            <pc:docMk/>
            <pc:sldMk cId="109857222" sldId="256"/>
            <ac:picMk id="4" creationId="{C3FEE176-2489-1A18-5201-7BF5E9FB6ADC}"/>
          </ac:picMkLst>
        </pc:picChg>
        <pc:picChg chg="add del">
          <ac:chgData name="Kinnera Elljerla" userId="f87af2003d78d752" providerId="Windows Live" clId="Web-{609CC74E-A5FB-4E99-8D00-41E3A66E4D46}" dt="2023-09-25T14:02:05.608" v="23"/>
          <ac:picMkLst>
            <pc:docMk/>
            <pc:sldMk cId="109857222" sldId="256"/>
            <ac:picMk id="20" creationId="{C4A2AC90-081E-E15F-73E8-5C8BE042B792}"/>
          </ac:picMkLst>
        </pc:picChg>
        <pc:picChg chg="add mod ord">
          <ac:chgData name="Kinnera Elljerla" userId="f87af2003d78d752" providerId="Windows Live" clId="Web-{609CC74E-A5FB-4E99-8D00-41E3A66E4D46}" dt="2023-09-25T16:09:42.437" v="763"/>
          <ac:picMkLst>
            <pc:docMk/>
            <pc:sldMk cId="109857222" sldId="256"/>
            <ac:picMk id="24" creationId="{98B2122D-9E99-20A8-18B3-43577E368A62}"/>
          </ac:picMkLst>
        </pc:picChg>
      </pc:sldChg>
      <pc:sldChg chg="addSp delSp modSp new mod ord setBg">
        <pc:chgData name="Kinnera Elljerla" userId="f87af2003d78d752" providerId="Windows Live" clId="Web-{609CC74E-A5FB-4E99-8D00-41E3A66E4D46}" dt="2023-09-25T16:18:38.473" v="1336"/>
        <pc:sldMkLst>
          <pc:docMk/>
          <pc:sldMk cId="1367523026" sldId="257"/>
        </pc:sldMkLst>
        <pc:spChg chg="mod">
          <ac:chgData name="Kinnera Elljerla" userId="f87af2003d78d752" providerId="Windows Live" clId="Web-{609CC74E-A5FB-4E99-8D00-41E3A66E4D46}" dt="2023-09-25T16:18:38.457" v="1335"/>
          <ac:spMkLst>
            <pc:docMk/>
            <pc:sldMk cId="1367523026" sldId="257"/>
            <ac:spMk id="2" creationId="{B81228C2-EF17-2F82-CF75-A16F919BC51E}"/>
          </ac:spMkLst>
        </pc:spChg>
        <pc:spChg chg="mod">
          <ac:chgData name="Kinnera Elljerla" userId="f87af2003d78d752" providerId="Windows Live" clId="Web-{609CC74E-A5FB-4E99-8D00-41E3A66E4D46}" dt="2023-09-25T16:18:38.473" v="1336"/>
          <ac:spMkLst>
            <pc:docMk/>
            <pc:sldMk cId="1367523026" sldId="257"/>
            <ac:spMk id="3" creationId="{977C9B8D-F3AF-9A61-68AE-B8F2317DADC4}"/>
          </ac:spMkLst>
        </pc:spChg>
        <pc:spChg chg="add del">
          <ac:chgData name="Kinnera Elljerla" userId="f87af2003d78d752" providerId="Windows Live" clId="Web-{609CC74E-A5FB-4E99-8D00-41E3A66E4D46}" dt="2023-09-25T14:12:35.194" v="74"/>
          <ac:spMkLst>
            <pc:docMk/>
            <pc:sldMk cId="1367523026" sldId="257"/>
            <ac:spMk id="8" creationId="{8D06CE56-3881-4ADA-8CEF-D18B02C242A3}"/>
          </ac:spMkLst>
        </pc:spChg>
        <pc:spChg chg="add del">
          <ac:chgData name="Kinnera Elljerla" userId="f87af2003d78d752" providerId="Windows Live" clId="Web-{609CC74E-A5FB-4E99-8D00-41E3A66E4D46}" dt="2023-09-25T14:12:35.194" v="74"/>
          <ac:spMkLst>
            <pc:docMk/>
            <pc:sldMk cId="1367523026" sldId="257"/>
            <ac:spMk id="10" creationId="{79F3C543-62EC-4433-9C93-A2CD8764E9B4}"/>
          </ac:spMkLst>
        </pc:spChg>
        <pc:spChg chg="add del">
          <ac:chgData name="Kinnera Elljerla" userId="f87af2003d78d752" providerId="Windows Live" clId="Web-{609CC74E-A5FB-4E99-8D00-41E3A66E4D46}" dt="2023-09-25T14:12:35.194" v="74"/>
          <ac:spMkLst>
            <pc:docMk/>
            <pc:sldMk cId="1367523026" sldId="257"/>
            <ac:spMk id="12" creationId="{1ACA2EA0-FFD3-42EC-9406-B595015ED96E}"/>
          </ac:spMkLst>
        </pc:spChg>
        <pc:spChg chg="add del">
          <ac:chgData name="Kinnera Elljerla" userId="f87af2003d78d752" providerId="Windows Live" clId="Web-{609CC74E-A5FB-4E99-8D00-41E3A66E4D46}" dt="2023-09-25T14:12:35.194" v="74"/>
          <ac:spMkLst>
            <pc:docMk/>
            <pc:sldMk cId="1367523026" sldId="257"/>
            <ac:spMk id="14" creationId="{D5288BCE-665C-472A-8C43-664BCFA31E43}"/>
          </ac:spMkLst>
        </pc:spChg>
        <pc:spChg chg="add del">
          <ac:chgData name="Kinnera Elljerla" userId="f87af2003d78d752" providerId="Windows Live" clId="Web-{609CC74E-A5FB-4E99-8D00-41E3A66E4D46}" dt="2023-09-25T14:12:35.194" v="74"/>
          <ac:spMkLst>
            <pc:docMk/>
            <pc:sldMk cId="1367523026" sldId="257"/>
            <ac:spMk id="16" creationId="{46C57131-53A7-4C1A-BEA8-25F06A06AD29}"/>
          </ac:spMkLst>
        </pc:spChg>
        <pc:spChg chg="add del">
          <ac:chgData name="Kinnera Elljerla" userId="f87af2003d78d752" providerId="Windows Live" clId="Web-{609CC74E-A5FB-4E99-8D00-41E3A66E4D46}" dt="2023-09-25T16:18:38.473" v="1336"/>
          <ac:spMkLst>
            <pc:docMk/>
            <pc:sldMk cId="1367523026" sldId="257"/>
            <ac:spMk id="22" creationId="{9AA72BD9-2C5A-4EDC-931F-5AA08EACA0F3}"/>
          </ac:spMkLst>
        </pc:spChg>
        <pc:spChg chg="add del">
          <ac:chgData name="Kinnera Elljerla" userId="f87af2003d78d752" providerId="Windows Live" clId="Web-{609CC74E-A5FB-4E99-8D00-41E3A66E4D46}" dt="2023-09-25T16:18:38.473" v="1336"/>
          <ac:spMkLst>
            <pc:docMk/>
            <pc:sldMk cId="1367523026" sldId="257"/>
            <ac:spMk id="24" creationId="{8A6DB0E6-E65F-4229-A5A0-2500203B6CC3}"/>
          </ac:spMkLst>
        </pc:spChg>
        <pc:spChg chg="add del">
          <ac:chgData name="Kinnera Elljerla" userId="f87af2003d78d752" providerId="Windows Live" clId="Web-{609CC74E-A5FB-4E99-8D00-41E3A66E4D46}" dt="2023-09-25T16:18:38.473" v="1336"/>
          <ac:spMkLst>
            <pc:docMk/>
            <pc:sldMk cId="1367523026" sldId="257"/>
            <ac:spMk id="26" creationId="{55D4142C-5077-457F-A6AD-3FECFDB39685}"/>
          </ac:spMkLst>
        </pc:spChg>
        <pc:spChg chg="add del">
          <ac:chgData name="Kinnera Elljerla" userId="f87af2003d78d752" providerId="Windows Live" clId="Web-{609CC74E-A5FB-4E99-8D00-41E3A66E4D46}" dt="2023-09-25T16:18:38.473" v="1336"/>
          <ac:spMkLst>
            <pc:docMk/>
            <pc:sldMk cId="1367523026" sldId="257"/>
            <ac:spMk id="28" creationId="{7A5F0580-5EE9-419F-96EE-B6529EF6E7D0}"/>
          </ac:spMkLst>
        </pc:spChg>
        <pc:spChg chg="add del">
          <ac:chgData name="Kinnera Elljerla" userId="f87af2003d78d752" providerId="Windows Live" clId="Web-{609CC74E-A5FB-4E99-8D00-41E3A66E4D46}" dt="2023-09-25T16:18:20.254" v="1327"/>
          <ac:spMkLst>
            <pc:docMk/>
            <pc:sldMk cId="1367523026" sldId="257"/>
            <ac:spMk id="33" creationId="{3EAF38DC-B069-4F74-89ED-92C7579C3D26}"/>
          </ac:spMkLst>
        </pc:spChg>
        <pc:spChg chg="add del">
          <ac:chgData name="Kinnera Elljerla" userId="f87af2003d78d752" providerId="Windows Live" clId="Web-{609CC74E-A5FB-4E99-8D00-41E3A66E4D46}" dt="2023-09-25T16:18:20.254" v="1327"/>
          <ac:spMkLst>
            <pc:docMk/>
            <pc:sldMk cId="1367523026" sldId="257"/>
            <ac:spMk id="35" creationId="{83549E37-C86B-4401-90BD-D8BF83859F14}"/>
          </ac:spMkLst>
        </pc:spChg>
        <pc:spChg chg="add del">
          <ac:chgData name="Kinnera Elljerla" userId="f87af2003d78d752" providerId="Windows Live" clId="Web-{609CC74E-A5FB-4E99-8D00-41E3A66E4D46}" dt="2023-09-25T16:18:20.254" v="1327"/>
          <ac:spMkLst>
            <pc:docMk/>
            <pc:sldMk cId="1367523026" sldId="257"/>
            <ac:spMk id="37" creationId="{8A17784E-76D8-4521-A77D-0D2EBB923004}"/>
          </ac:spMkLst>
        </pc:spChg>
        <pc:spChg chg="add del">
          <ac:chgData name="Kinnera Elljerla" userId="f87af2003d78d752" providerId="Windows Live" clId="Web-{609CC74E-A5FB-4E99-8D00-41E3A66E4D46}" dt="2023-09-25T16:18:20.254" v="1327"/>
          <ac:spMkLst>
            <pc:docMk/>
            <pc:sldMk cId="1367523026" sldId="257"/>
            <ac:spMk id="39" creationId="{7A0CBFF4-EA32-4FE2-BA6B-8F3A6E6ED144}"/>
          </ac:spMkLst>
        </pc:spChg>
        <pc:spChg chg="add del">
          <ac:chgData name="Kinnera Elljerla" userId="f87af2003d78d752" providerId="Windows Live" clId="Web-{609CC74E-A5FB-4E99-8D00-41E3A66E4D46}" dt="2023-09-25T16:18:20.254" v="1327"/>
          <ac:spMkLst>
            <pc:docMk/>
            <pc:sldMk cId="1367523026" sldId="257"/>
            <ac:spMk id="41" creationId="{FC8D5885-2804-4D3C-BE31-902E4D3279B0}"/>
          </ac:spMkLst>
        </pc:spChg>
        <pc:spChg chg="add del">
          <ac:chgData name="Kinnera Elljerla" userId="f87af2003d78d752" providerId="Windows Live" clId="Web-{609CC74E-A5FB-4E99-8D00-41E3A66E4D46}" dt="2023-09-25T16:18:22.707" v="1329"/>
          <ac:spMkLst>
            <pc:docMk/>
            <pc:sldMk cId="1367523026" sldId="257"/>
            <ac:spMk id="43" creationId="{7C432AFE-B3D2-4BFF-BF8F-96C27AFF1AC7}"/>
          </ac:spMkLst>
        </pc:spChg>
        <pc:spChg chg="add del">
          <ac:chgData name="Kinnera Elljerla" userId="f87af2003d78d752" providerId="Windows Live" clId="Web-{609CC74E-A5FB-4E99-8D00-41E3A66E4D46}" dt="2023-09-25T16:18:22.707" v="1329"/>
          <ac:spMkLst>
            <pc:docMk/>
            <pc:sldMk cId="1367523026" sldId="257"/>
            <ac:spMk id="44" creationId="{AF2F604E-43BE-4DC3-B983-E071523364F8}"/>
          </ac:spMkLst>
        </pc:spChg>
        <pc:spChg chg="add del">
          <ac:chgData name="Kinnera Elljerla" userId="f87af2003d78d752" providerId="Windows Live" clId="Web-{609CC74E-A5FB-4E99-8D00-41E3A66E4D46}" dt="2023-09-25T16:18:22.707" v="1329"/>
          <ac:spMkLst>
            <pc:docMk/>
            <pc:sldMk cId="1367523026" sldId="257"/>
            <ac:spMk id="45" creationId="{08C9B587-E65E-4B52-B37C-ABEBB6E87928}"/>
          </ac:spMkLst>
        </pc:spChg>
        <pc:spChg chg="add del">
          <ac:chgData name="Kinnera Elljerla" userId="f87af2003d78d752" providerId="Windows Live" clId="Web-{609CC74E-A5FB-4E99-8D00-41E3A66E4D46}" dt="2023-09-25T16:18:28.848" v="1331"/>
          <ac:spMkLst>
            <pc:docMk/>
            <pc:sldMk cId="1367523026" sldId="257"/>
            <ac:spMk id="47" creationId="{9AA72BD9-2C5A-4EDC-931F-5AA08EACA0F3}"/>
          </ac:spMkLst>
        </pc:spChg>
        <pc:spChg chg="add del">
          <ac:chgData name="Kinnera Elljerla" userId="f87af2003d78d752" providerId="Windows Live" clId="Web-{609CC74E-A5FB-4E99-8D00-41E3A66E4D46}" dt="2023-09-25T16:18:28.848" v="1331"/>
          <ac:spMkLst>
            <pc:docMk/>
            <pc:sldMk cId="1367523026" sldId="257"/>
            <ac:spMk id="48" creationId="{8A6DB0E6-E65F-4229-A5A0-2500203B6CC3}"/>
          </ac:spMkLst>
        </pc:spChg>
        <pc:spChg chg="add del">
          <ac:chgData name="Kinnera Elljerla" userId="f87af2003d78d752" providerId="Windows Live" clId="Web-{609CC74E-A5FB-4E99-8D00-41E3A66E4D46}" dt="2023-09-25T16:18:28.848" v="1331"/>
          <ac:spMkLst>
            <pc:docMk/>
            <pc:sldMk cId="1367523026" sldId="257"/>
            <ac:spMk id="49" creationId="{55D4142C-5077-457F-A6AD-3FECFDB39685}"/>
          </ac:spMkLst>
        </pc:spChg>
        <pc:spChg chg="add del">
          <ac:chgData name="Kinnera Elljerla" userId="f87af2003d78d752" providerId="Windows Live" clId="Web-{609CC74E-A5FB-4E99-8D00-41E3A66E4D46}" dt="2023-09-25T16:18:28.848" v="1331"/>
          <ac:spMkLst>
            <pc:docMk/>
            <pc:sldMk cId="1367523026" sldId="257"/>
            <ac:spMk id="50" creationId="{7A5F0580-5EE9-419F-96EE-B6529EF6E7D0}"/>
          </ac:spMkLst>
        </pc:spChg>
        <pc:spChg chg="add del">
          <ac:chgData name="Kinnera Elljerla" userId="f87af2003d78d752" providerId="Windows Live" clId="Web-{609CC74E-A5FB-4E99-8D00-41E3A66E4D46}" dt="2023-09-25T16:18:33.223" v="1333"/>
          <ac:spMkLst>
            <pc:docMk/>
            <pc:sldMk cId="1367523026" sldId="257"/>
            <ac:spMk id="52" creationId="{DF44879F-6698-4394-89D4-7B3CDB92E9A0}"/>
          </ac:spMkLst>
        </pc:spChg>
        <pc:spChg chg="add del">
          <ac:chgData name="Kinnera Elljerla" userId="f87af2003d78d752" providerId="Windows Live" clId="Web-{609CC74E-A5FB-4E99-8D00-41E3A66E4D46}" dt="2023-09-25T16:18:33.223" v="1333"/>
          <ac:spMkLst>
            <pc:docMk/>
            <pc:sldMk cId="1367523026" sldId="257"/>
            <ac:spMk id="53" creationId="{C65FD3B2-577C-49A0-B40E-4845C5D597CF}"/>
          </ac:spMkLst>
        </pc:spChg>
        <pc:spChg chg="add del">
          <ac:chgData name="Kinnera Elljerla" userId="f87af2003d78d752" providerId="Windows Live" clId="Web-{609CC74E-A5FB-4E99-8D00-41E3A66E4D46}" dt="2023-09-25T16:18:33.223" v="1333"/>
          <ac:spMkLst>
            <pc:docMk/>
            <pc:sldMk cId="1367523026" sldId="257"/>
            <ac:spMk id="54" creationId="{7A0B5DEA-ADF6-4BA5-9307-147F0A4685A0}"/>
          </ac:spMkLst>
        </pc:spChg>
        <pc:spChg chg="add del">
          <ac:chgData name="Kinnera Elljerla" userId="f87af2003d78d752" providerId="Windows Live" clId="Web-{609CC74E-A5FB-4E99-8D00-41E3A66E4D46}" dt="2023-09-25T16:18:33.223" v="1333"/>
          <ac:spMkLst>
            <pc:docMk/>
            <pc:sldMk cId="1367523026" sldId="257"/>
            <ac:spMk id="55" creationId="{9DECDBF4-02B6-4BB4-B65B-B8107AD6A9E8}"/>
          </ac:spMkLst>
        </pc:spChg>
        <pc:spChg chg="add del">
          <ac:chgData name="Kinnera Elljerla" userId="f87af2003d78d752" providerId="Windows Live" clId="Web-{609CC74E-A5FB-4E99-8D00-41E3A66E4D46}" dt="2023-09-25T16:18:38.457" v="1335"/>
          <ac:spMkLst>
            <pc:docMk/>
            <pc:sldMk cId="1367523026" sldId="257"/>
            <ac:spMk id="57" creationId="{0288C6B4-AFC3-407F-A595-EFFD38D4CCAF}"/>
          </ac:spMkLst>
        </pc:spChg>
        <pc:spChg chg="add del">
          <ac:chgData name="Kinnera Elljerla" userId="f87af2003d78d752" providerId="Windows Live" clId="Web-{609CC74E-A5FB-4E99-8D00-41E3A66E4D46}" dt="2023-09-25T16:18:38.457" v="1335"/>
          <ac:spMkLst>
            <pc:docMk/>
            <pc:sldMk cId="1367523026" sldId="257"/>
            <ac:spMk id="58" creationId="{CF236821-17FE-429B-8D2C-08E13A64EA40}"/>
          </ac:spMkLst>
        </pc:spChg>
        <pc:spChg chg="add del">
          <ac:chgData name="Kinnera Elljerla" userId="f87af2003d78d752" providerId="Windows Live" clId="Web-{609CC74E-A5FB-4E99-8D00-41E3A66E4D46}" dt="2023-09-25T16:18:38.457" v="1335"/>
          <ac:spMkLst>
            <pc:docMk/>
            <pc:sldMk cId="1367523026" sldId="257"/>
            <ac:spMk id="59" creationId="{C0BDBCD2-E081-43AB-9119-C55465E59757}"/>
          </ac:spMkLst>
        </pc:spChg>
        <pc:spChg chg="add del">
          <ac:chgData name="Kinnera Elljerla" userId="f87af2003d78d752" providerId="Windows Live" clId="Web-{609CC74E-A5FB-4E99-8D00-41E3A66E4D46}" dt="2023-09-25T16:18:38.457" v="1335"/>
          <ac:spMkLst>
            <pc:docMk/>
            <pc:sldMk cId="1367523026" sldId="257"/>
            <ac:spMk id="60" creationId="{98E79BE4-34FE-485A-98A5-92CE8F7C4743}"/>
          </ac:spMkLst>
        </pc:spChg>
        <pc:spChg chg="add del">
          <ac:chgData name="Kinnera Elljerla" userId="f87af2003d78d752" providerId="Windows Live" clId="Web-{609CC74E-A5FB-4E99-8D00-41E3A66E4D46}" dt="2023-09-25T16:18:38.457" v="1335"/>
          <ac:spMkLst>
            <pc:docMk/>
            <pc:sldMk cId="1367523026" sldId="257"/>
            <ac:spMk id="61" creationId="{7A5F0580-5EE9-419F-96EE-B6529EF6E7D0}"/>
          </ac:spMkLst>
        </pc:spChg>
        <pc:spChg chg="add">
          <ac:chgData name="Kinnera Elljerla" userId="f87af2003d78d752" providerId="Windows Live" clId="Web-{609CC74E-A5FB-4E99-8D00-41E3A66E4D46}" dt="2023-09-25T16:18:38.473" v="1336"/>
          <ac:spMkLst>
            <pc:docMk/>
            <pc:sldMk cId="1367523026" sldId="257"/>
            <ac:spMk id="63" creationId="{9AA72BD9-2C5A-4EDC-931F-5AA08EACA0F3}"/>
          </ac:spMkLst>
        </pc:spChg>
        <pc:spChg chg="add">
          <ac:chgData name="Kinnera Elljerla" userId="f87af2003d78d752" providerId="Windows Live" clId="Web-{609CC74E-A5FB-4E99-8D00-41E3A66E4D46}" dt="2023-09-25T16:18:38.473" v="1336"/>
          <ac:spMkLst>
            <pc:docMk/>
            <pc:sldMk cId="1367523026" sldId="257"/>
            <ac:spMk id="64" creationId="{8A6DB0E6-E65F-4229-A5A0-2500203B6CC3}"/>
          </ac:spMkLst>
        </pc:spChg>
        <pc:spChg chg="add">
          <ac:chgData name="Kinnera Elljerla" userId="f87af2003d78d752" providerId="Windows Live" clId="Web-{609CC74E-A5FB-4E99-8D00-41E3A66E4D46}" dt="2023-09-25T16:18:38.473" v="1336"/>
          <ac:spMkLst>
            <pc:docMk/>
            <pc:sldMk cId="1367523026" sldId="257"/>
            <ac:spMk id="65" creationId="{55D4142C-5077-457F-A6AD-3FECFDB39685}"/>
          </ac:spMkLst>
        </pc:spChg>
        <pc:spChg chg="add">
          <ac:chgData name="Kinnera Elljerla" userId="f87af2003d78d752" providerId="Windows Live" clId="Web-{609CC74E-A5FB-4E99-8D00-41E3A66E4D46}" dt="2023-09-25T16:18:38.473" v="1336"/>
          <ac:spMkLst>
            <pc:docMk/>
            <pc:sldMk cId="1367523026" sldId="257"/>
            <ac:spMk id="66" creationId="{7A5F0580-5EE9-419F-96EE-B6529EF6E7D0}"/>
          </ac:spMkLst>
        </pc:spChg>
        <pc:picChg chg="add mod ord">
          <ac:chgData name="Kinnera Elljerla" userId="f87af2003d78d752" providerId="Windows Live" clId="Web-{609CC74E-A5FB-4E99-8D00-41E3A66E4D46}" dt="2023-09-25T16:18:38.473" v="1336"/>
          <ac:picMkLst>
            <pc:docMk/>
            <pc:sldMk cId="1367523026" sldId="257"/>
            <ac:picMk id="18" creationId="{2D23AEAB-B311-062D-CA2F-E99DF8EE629A}"/>
          </ac:picMkLst>
        </pc:picChg>
      </pc:sldChg>
      <pc:sldChg chg="addSp delSp modSp new mod ord setBg">
        <pc:chgData name="Kinnera Elljerla" userId="f87af2003d78d752" providerId="Windows Live" clId="Web-{609CC74E-A5FB-4E99-8D00-41E3A66E4D46}" dt="2023-09-25T16:19:23.959" v="1357"/>
        <pc:sldMkLst>
          <pc:docMk/>
          <pc:sldMk cId="2850681906" sldId="258"/>
        </pc:sldMkLst>
        <pc:spChg chg="mod">
          <ac:chgData name="Kinnera Elljerla" userId="f87af2003d78d752" providerId="Windows Live" clId="Web-{609CC74E-A5FB-4E99-8D00-41E3A66E4D46}" dt="2023-09-25T16:19:11.459" v="1356" actId="20577"/>
          <ac:spMkLst>
            <pc:docMk/>
            <pc:sldMk cId="2850681906" sldId="258"/>
            <ac:spMk id="2" creationId="{D512B629-B033-18F7-1828-60A7CE69648C}"/>
          </ac:spMkLst>
        </pc:spChg>
        <pc:spChg chg="mod">
          <ac:chgData name="Kinnera Elljerla" userId="f87af2003d78d752" providerId="Windows Live" clId="Web-{609CC74E-A5FB-4E99-8D00-41E3A66E4D46}" dt="2023-09-25T14:12:28.678" v="73"/>
          <ac:spMkLst>
            <pc:docMk/>
            <pc:sldMk cId="2850681906" sldId="258"/>
            <ac:spMk id="3" creationId="{101D04F5-AAED-8741-BFEC-74FEB5F3B57E}"/>
          </ac:spMkLst>
        </pc:spChg>
        <pc:spChg chg="add del">
          <ac:chgData name="Kinnera Elljerla" userId="f87af2003d78d752" providerId="Windows Live" clId="Web-{609CC74E-A5FB-4E99-8D00-41E3A66E4D46}" dt="2023-09-25T14:12:23.881" v="70"/>
          <ac:spMkLst>
            <pc:docMk/>
            <pc:sldMk cId="2850681906" sldId="258"/>
            <ac:spMk id="9" creationId="{21A75659-5A6F-4F77-9679-678A00B9D8DC}"/>
          </ac:spMkLst>
        </pc:spChg>
        <pc:spChg chg="add del">
          <ac:chgData name="Kinnera Elljerla" userId="f87af2003d78d752" providerId="Windows Live" clId="Web-{609CC74E-A5FB-4E99-8D00-41E3A66E4D46}" dt="2023-09-25T14:12:23.881" v="70"/>
          <ac:spMkLst>
            <pc:docMk/>
            <pc:sldMk cId="2850681906" sldId="258"/>
            <ac:spMk id="11" creationId="{EFAEC92A-2230-45B0-A12F-07F9F9EA45AD}"/>
          </ac:spMkLst>
        </pc:spChg>
        <pc:spChg chg="add del">
          <ac:chgData name="Kinnera Elljerla" userId="f87af2003d78d752" providerId="Windows Live" clId="Web-{609CC74E-A5FB-4E99-8D00-41E3A66E4D46}" dt="2023-09-25T14:12:23.881" v="70"/>
          <ac:spMkLst>
            <pc:docMk/>
            <pc:sldMk cId="2850681906" sldId="258"/>
            <ac:spMk id="13" creationId="{55D4142C-5077-457F-A6AD-3FECFDB39685}"/>
          </ac:spMkLst>
        </pc:spChg>
        <pc:spChg chg="add del">
          <ac:chgData name="Kinnera Elljerla" userId="f87af2003d78d752" providerId="Windows Live" clId="Web-{609CC74E-A5FB-4E99-8D00-41E3A66E4D46}" dt="2023-09-25T14:12:23.881" v="70"/>
          <ac:spMkLst>
            <pc:docMk/>
            <pc:sldMk cId="2850681906" sldId="258"/>
            <ac:spMk id="15" creationId="{7A5F0580-5EE9-419F-96EE-B6529EF6E7D0}"/>
          </ac:spMkLst>
        </pc:spChg>
        <pc:spChg chg="add del">
          <ac:chgData name="Kinnera Elljerla" userId="f87af2003d78d752" providerId="Windows Live" clId="Web-{609CC74E-A5FB-4E99-8D00-41E3A66E4D46}" dt="2023-09-25T14:12:28.647" v="72"/>
          <ac:spMkLst>
            <pc:docMk/>
            <pc:sldMk cId="2850681906" sldId="258"/>
            <ac:spMk id="17" creationId="{8380AD67-C5CA-4918-B4BB-C359BB03EEDD}"/>
          </ac:spMkLst>
        </pc:spChg>
        <pc:spChg chg="add del">
          <ac:chgData name="Kinnera Elljerla" userId="f87af2003d78d752" providerId="Windows Live" clId="Web-{609CC74E-A5FB-4E99-8D00-41E3A66E4D46}" dt="2023-09-25T14:12:28.647" v="72"/>
          <ac:spMkLst>
            <pc:docMk/>
            <pc:sldMk cId="2850681906" sldId="258"/>
            <ac:spMk id="19" creationId="{EABAD4DA-87BA-4F70-9EF0-45C6BCF17823}"/>
          </ac:spMkLst>
        </pc:spChg>
        <pc:spChg chg="add del">
          <ac:chgData name="Kinnera Elljerla" userId="f87af2003d78d752" providerId="Windows Live" clId="Web-{609CC74E-A5FB-4E99-8D00-41E3A66E4D46}" dt="2023-09-25T14:12:28.647" v="72"/>
          <ac:spMkLst>
            <pc:docMk/>
            <pc:sldMk cId="2850681906" sldId="258"/>
            <ac:spMk id="20" creationId="{915128D9-2797-47FA-B6FE-EC24E6B8437A}"/>
          </ac:spMkLst>
        </pc:spChg>
        <pc:spChg chg="add">
          <ac:chgData name="Kinnera Elljerla" userId="f87af2003d78d752" providerId="Windows Live" clId="Web-{609CC74E-A5FB-4E99-8D00-41E3A66E4D46}" dt="2023-09-25T14:12:28.678" v="73"/>
          <ac:spMkLst>
            <pc:docMk/>
            <pc:sldMk cId="2850681906" sldId="258"/>
            <ac:spMk id="22" creationId="{21A75659-5A6F-4F77-9679-678A00B9D8DC}"/>
          </ac:spMkLst>
        </pc:spChg>
        <pc:spChg chg="add">
          <ac:chgData name="Kinnera Elljerla" userId="f87af2003d78d752" providerId="Windows Live" clId="Web-{609CC74E-A5FB-4E99-8D00-41E3A66E4D46}" dt="2023-09-25T14:12:28.678" v="73"/>
          <ac:spMkLst>
            <pc:docMk/>
            <pc:sldMk cId="2850681906" sldId="258"/>
            <ac:spMk id="24" creationId="{EFAEC92A-2230-45B0-A12F-07F9F9EA45AD}"/>
          </ac:spMkLst>
        </pc:spChg>
        <pc:spChg chg="add">
          <ac:chgData name="Kinnera Elljerla" userId="f87af2003d78d752" providerId="Windows Live" clId="Web-{609CC74E-A5FB-4E99-8D00-41E3A66E4D46}" dt="2023-09-25T14:12:28.678" v="73"/>
          <ac:spMkLst>
            <pc:docMk/>
            <pc:sldMk cId="2850681906" sldId="258"/>
            <ac:spMk id="25" creationId="{55D4142C-5077-457F-A6AD-3FECFDB39685}"/>
          </ac:spMkLst>
        </pc:spChg>
        <pc:spChg chg="add">
          <ac:chgData name="Kinnera Elljerla" userId="f87af2003d78d752" providerId="Windows Live" clId="Web-{609CC74E-A5FB-4E99-8D00-41E3A66E4D46}" dt="2023-09-25T14:12:28.678" v="73"/>
          <ac:spMkLst>
            <pc:docMk/>
            <pc:sldMk cId="2850681906" sldId="258"/>
            <ac:spMk id="26" creationId="{7A5F0580-5EE9-419F-96EE-B6529EF6E7D0}"/>
          </ac:spMkLst>
        </pc:spChg>
        <pc:picChg chg="add del">
          <ac:chgData name="Kinnera Elljerla" userId="f87af2003d78d752" providerId="Windows Live" clId="Web-{609CC74E-A5FB-4E99-8D00-41E3A66E4D46}" dt="2023-09-25T14:12:23.881" v="70"/>
          <ac:picMkLst>
            <pc:docMk/>
            <pc:sldMk cId="2850681906" sldId="258"/>
            <ac:picMk id="5" creationId="{6E7E8284-E62B-CE5E-8879-C18C77BE3743}"/>
          </ac:picMkLst>
        </pc:picChg>
        <pc:picChg chg="add del">
          <ac:chgData name="Kinnera Elljerla" userId="f87af2003d78d752" providerId="Windows Live" clId="Web-{609CC74E-A5FB-4E99-8D00-41E3A66E4D46}" dt="2023-09-25T14:12:28.647" v="72"/>
          <ac:picMkLst>
            <pc:docMk/>
            <pc:sldMk cId="2850681906" sldId="258"/>
            <ac:picMk id="18" creationId="{7C7BCA7E-9AE2-22A5-1599-7CA7D57A504C}"/>
          </ac:picMkLst>
        </pc:picChg>
        <pc:picChg chg="add">
          <ac:chgData name="Kinnera Elljerla" userId="f87af2003d78d752" providerId="Windows Live" clId="Web-{609CC74E-A5FB-4E99-8D00-41E3A66E4D46}" dt="2023-09-25T14:12:28.678" v="73"/>
          <ac:picMkLst>
            <pc:docMk/>
            <pc:sldMk cId="2850681906" sldId="258"/>
            <ac:picMk id="23" creationId="{6E7E8284-E62B-CE5E-8879-C18C77BE3743}"/>
          </ac:picMkLst>
        </pc:picChg>
      </pc:sldChg>
      <pc:sldChg chg="addSp delSp modSp new del mod setBg">
        <pc:chgData name="Kinnera Elljerla" userId="f87af2003d78d752" providerId="Windows Live" clId="Web-{609CC74E-A5FB-4E99-8D00-41E3A66E4D46}" dt="2023-09-25T16:41:40.026" v="2561"/>
        <pc:sldMkLst>
          <pc:docMk/>
          <pc:sldMk cId="1355491555" sldId="259"/>
        </pc:sldMkLst>
        <pc:spChg chg="del mod ord">
          <ac:chgData name="Kinnera Elljerla" userId="f87af2003d78d752" providerId="Windows Live" clId="Web-{609CC74E-A5FB-4E99-8D00-41E3A66E4D46}" dt="2023-09-25T14:20:58.681" v="118"/>
          <ac:spMkLst>
            <pc:docMk/>
            <pc:sldMk cId="1355491555" sldId="259"/>
            <ac:spMk id="2" creationId="{208FF838-7CC4-F1C9-5EC8-2A6DB17FC981}"/>
          </ac:spMkLst>
        </pc:spChg>
        <pc:spChg chg="del mod">
          <ac:chgData name="Kinnera Elljerla" userId="f87af2003d78d752" providerId="Windows Live" clId="Web-{609CC74E-A5FB-4E99-8D00-41E3A66E4D46}" dt="2023-09-25T14:17:29.877" v="94"/>
          <ac:spMkLst>
            <pc:docMk/>
            <pc:sldMk cId="1355491555" sldId="259"/>
            <ac:spMk id="3" creationId="{56A9D6AC-BB0E-3F5B-782B-EBBE227C5524}"/>
          </ac:spMkLst>
        </pc:spChg>
        <pc:spChg chg="add mod ord">
          <ac:chgData name="Kinnera Elljerla" userId="f87af2003d78d752" providerId="Windows Live" clId="Web-{609CC74E-A5FB-4E99-8D00-41E3A66E4D46}" dt="2023-09-25T14:26:23.381" v="245"/>
          <ac:spMkLst>
            <pc:docMk/>
            <pc:sldMk cId="1355491555" sldId="259"/>
            <ac:spMk id="6" creationId="{A2B4E482-2DF2-FCDE-26E1-375A6A099D19}"/>
          </ac:spMkLst>
        </pc:spChg>
        <pc:spChg chg="add del">
          <ac:chgData name="Kinnera Elljerla" userId="f87af2003d78d752" providerId="Windows Live" clId="Web-{609CC74E-A5FB-4E99-8D00-41E3A66E4D46}" dt="2023-09-25T14:19:47.757" v="105"/>
          <ac:spMkLst>
            <pc:docMk/>
            <pc:sldMk cId="1355491555" sldId="259"/>
            <ac:spMk id="8" creationId="{740E1ACB-DBA4-B396-F20E-15D8BFAFD74B}"/>
          </ac:spMkLst>
        </pc:spChg>
        <pc:spChg chg="add del">
          <ac:chgData name="Kinnera Elljerla" userId="f87af2003d78d752" providerId="Windows Live" clId="Web-{609CC74E-A5FB-4E99-8D00-41E3A66E4D46}" dt="2023-09-25T14:21:35.776" v="121"/>
          <ac:spMkLst>
            <pc:docMk/>
            <pc:sldMk cId="1355491555" sldId="259"/>
            <ac:spMk id="9" creationId="{8D06CE56-3881-4ADA-8CEF-D18B02C242A3}"/>
          </ac:spMkLst>
        </pc:spChg>
        <pc:spChg chg="add del">
          <ac:chgData name="Kinnera Elljerla" userId="f87af2003d78d752" providerId="Windows Live" clId="Web-{609CC74E-A5FB-4E99-8D00-41E3A66E4D46}" dt="2023-09-25T14:19:47.757" v="105"/>
          <ac:spMkLst>
            <pc:docMk/>
            <pc:sldMk cId="1355491555" sldId="259"/>
            <ac:spMk id="11" creationId="{F94AA2BD-2E3F-4B1D-8127-5744B8115311}"/>
          </ac:spMkLst>
        </pc:spChg>
        <pc:spChg chg="add del">
          <ac:chgData name="Kinnera Elljerla" userId="f87af2003d78d752" providerId="Windows Live" clId="Web-{609CC74E-A5FB-4E99-8D00-41E3A66E4D46}" dt="2023-09-25T14:19:47.757" v="105"/>
          <ac:spMkLst>
            <pc:docMk/>
            <pc:sldMk cId="1355491555" sldId="259"/>
            <ac:spMk id="13" creationId="{4BD02261-2DC8-4AA8-9E16-7751AE892445}"/>
          </ac:spMkLst>
        </pc:spChg>
        <pc:spChg chg="add del">
          <ac:chgData name="Kinnera Elljerla" userId="f87af2003d78d752" providerId="Windows Live" clId="Web-{609CC74E-A5FB-4E99-8D00-41E3A66E4D46}" dt="2023-09-25T14:19:47.757" v="105"/>
          <ac:spMkLst>
            <pc:docMk/>
            <pc:sldMk cId="1355491555" sldId="259"/>
            <ac:spMk id="15" creationId="{3D752CF2-2291-40B5-B462-C17B174C10BC}"/>
          </ac:spMkLst>
        </pc:spChg>
        <pc:spChg chg="add del">
          <ac:chgData name="Kinnera Elljerla" userId="f87af2003d78d752" providerId="Windows Live" clId="Web-{609CC74E-A5FB-4E99-8D00-41E3A66E4D46}" dt="2023-09-25T14:20:07.367" v="107"/>
          <ac:spMkLst>
            <pc:docMk/>
            <pc:sldMk cId="1355491555" sldId="259"/>
            <ac:spMk id="17" creationId="{E45CA849-654C-4173-AD99-B3A2528275F5}"/>
          </ac:spMkLst>
        </pc:spChg>
        <pc:spChg chg="add del">
          <ac:chgData name="Kinnera Elljerla" userId="f87af2003d78d752" providerId="Windows Live" clId="Web-{609CC74E-A5FB-4E99-8D00-41E3A66E4D46}" dt="2023-09-25T14:20:07.367" v="107"/>
          <ac:spMkLst>
            <pc:docMk/>
            <pc:sldMk cId="1355491555" sldId="259"/>
            <ac:spMk id="18" creationId="{3E23A947-2D45-4208-AE2B-64948C87A3EB}"/>
          </ac:spMkLst>
        </pc:spChg>
        <pc:spChg chg="add del">
          <ac:chgData name="Kinnera Elljerla" userId="f87af2003d78d752" providerId="Windows Live" clId="Web-{609CC74E-A5FB-4E99-8D00-41E3A66E4D46}" dt="2023-09-25T14:20:07.367" v="107"/>
          <ac:spMkLst>
            <pc:docMk/>
            <pc:sldMk cId="1355491555" sldId="259"/>
            <ac:spMk id="19" creationId="{E5BBB0F9-6A59-4D02-A9C7-A2D6516684CE}"/>
          </ac:spMkLst>
        </pc:spChg>
        <pc:spChg chg="add del">
          <ac:chgData name="Kinnera Elljerla" userId="f87af2003d78d752" providerId="Windows Live" clId="Web-{609CC74E-A5FB-4E99-8D00-41E3A66E4D46}" dt="2023-09-25T14:20:07.367" v="107"/>
          <ac:spMkLst>
            <pc:docMk/>
            <pc:sldMk cId="1355491555" sldId="259"/>
            <ac:spMk id="20" creationId="{CBB064EB-1850-A723-D269-4CF60BA47175}"/>
          </ac:spMkLst>
        </pc:spChg>
        <pc:spChg chg="add del">
          <ac:chgData name="Kinnera Elljerla" userId="f87af2003d78d752" providerId="Windows Live" clId="Web-{609CC74E-A5FB-4E99-8D00-41E3A66E4D46}" dt="2023-09-25T14:20:10.273" v="109"/>
          <ac:spMkLst>
            <pc:docMk/>
            <pc:sldMk cId="1355491555" sldId="259"/>
            <ac:spMk id="22" creationId="{21A75659-5A6F-4F77-9679-678A00B9D8DC}"/>
          </ac:spMkLst>
        </pc:spChg>
        <pc:spChg chg="add del">
          <ac:chgData name="Kinnera Elljerla" userId="f87af2003d78d752" providerId="Windows Live" clId="Web-{609CC74E-A5FB-4E99-8D00-41E3A66E4D46}" dt="2023-09-25T14:20:10.273" v="109"/>
          <ac:spMkLst>
            <pc:docMk/>
            <pc:sldMk cId="1355491555" sldId="259"/>
            <ac:spMk id="23" creationId="{EFAEC92A-2230-45B0-A12F-07F9F9EA45AD}"/>
          </ac:spMkLst>
        </pc:spChg>
        <pc:spChg chg="add del">
          <ac:chgData name="Kinnera Elljerla" userId="f87af2003d78d752" providerId="Windows Live" clId="Web-{609CC74E-A5FB-4E99-8D00-41E3A66E4D46}" dt="2023-09-25T14:20:10.273" v="109"/>
          <ac:spMkLst>
            <pc:docMk/>
            <pc:sldMk cId="1355491555" sldId="259"/>
            <ac:spMk id="24" creationId="{55D4142C-5077-457F-A6AD-3FECFDB39685}"/>
          </ac:spMkLst>
        </pc:spChg>
        <pc:spChg chg="add del">
          <ac:chgData name="Kinnera Elljerla" userId="f87af2003d78d752" providerId="Windows Live" clId="Web-{609CC74E-A5FB-4E99-8D00-41E3A66E4D46}" dt="2023-09-25T14:20:10.273" v="109"/>
          <ac:spMkLst>
            <pc:docMk/>
            <pc:sldMk cId="1355491555" sldId="259"/>
            <ac:spMk id="25" creationId="{7A5F0580-5EE9-419F-96EE-B6529EF6E7D0}"/>
          </ac:spMkLst>
        </pc:spChg>
        <pc:spChg chg="add del">
          <ac:chgData name="Kinnera Elljerla" userId="f87af2003d78d752" providerId="Windows Live" clId="Web-{609CC74E-A5FB-4E99-8D00-41E3A66E4D46}" dt="2023-09-25T14:20:10.273" v="109"/>
          <ac:spMkLst>
            <pc:docMk/>
            <pc:sldMk cId="1355491555" sldId="259"/>
            <ac:spMk id="26" creationId="{C86EDC13-DDB5-B073-2D78-95A02A116FD5}"/>
          </ac:spMkLst>
        </pc:spChg>
        <pc:spChg chg="add del">
          <ac:chgData name="Kinnera Elljerla" userId="f87af2003d78d752" providerId="Windows Live" clId="Web-{609CC74E-A5FB-4E99-8D00-41E3A66E4D46}" dt="2023-09-25T14:20:13.398" v="111"/>
          <ac:spMkLst>
            <pc:docMk/>
            <pc:sldMk cId="1355491555" sldId="259"/>
            <ac:spMk id="28" creationId="{9AA72BD9-2C5A-4EDC-931F-5AA08EACA0F3}"/>
          </ac:spMkLst>
        </pc:spChg>
        <pc:spChg chg="add del">
          <ac:chgData name="Kinnera Elljerla" userId="f87af2003d78d752" providerId="Windows Live" clId="Web-{609CC74E-A5FB-4E99-8D00-41E3A66E4D46}" dt="2023-09-25T14:20:13.398" v="111"/>
          <ac:spMkLst>
            <pc:docMk/>
            <pc:sldMk cId="1355491555" sldId="259"/>
            <ac:spMk id="29" creationId="{8A6DB0E6-E65F-4229-A5A0-2500203B6CC3}"/>
          </ac:spMkLst>
        </pc:spChg>
        <pc:spChg chg="add del">
          <ac:chgData name="Kinnera Elljerla" userId="f87af2003d78d752" providerId="Windows Live" clId="Web-{609CC74E-A5FB-4E99-8D00-41E3A66E4D46}" dt="2023-09-25T14:20:13.398" v="111"/>
          <ac:spMkLst>
            <pc:docMk/>
            <pc:sldMk cId="1355491555" sldId="259"/>
            <ac:spMk id="30" creationId="{55D4142C-5077-457F-A6AD-3FECFDB39685}"/>
          </ac:spMkLst>
        </pc:spChg>
        <pc:spChg chg="add del">
          <ac:chgData name="Kinnera Elljerla" userId="f87af2003d78d752" providerId="Windows Live" clId="Web-{609CC74E-A5FB-4E99-8D00-41E3A66E4D46}" dt="2023-09-25T14:20:13.398" v="111"/>
          <ac:spMkLst>
            <pc:docMk/>
            <pc:sldMk cId="1355491555" sldId="259"/>
            <ac:spMk id="31" creationId="{7A5F0580-5EE9-419F-96EE-B6529EF6E7D0}"/>
          </ac:spMkLst>
        </pc:spChg>
        <pc:spChg chg="add del">
          <ac:chgData name="Kinnera Elljerla" userId="f87af2003d78d752" providerId="Windows Live" clId="Web-{609CC74E-A5FB-4E99-8D00-41E3A66E4D46}" dt="2023-09-25T14:20:13.398" v="111"/>
          <ac:spMkLst>
            <pc:docMk/>
            <pc:sldMk cId="1355491555" sldId="259"/>
            <ac:spMk id="32" creationId="{F8F07B0C-DC88-FE28-5A3F-5AD9E289BF57}"/>
          </ac:spMkLst>
        </pc:spChg>
        <pc:spChg chg="add del">
          <ac:chgData name="Kinnera Elljerla" userId="f87af2003d78d752" providerId="Windows Live" clId="Web-{609CC74E-A5FB-4E99-8D00-41E3A66E4D46}" dt="2023-09-25T14:20:20.789" v="113"/>
          <ac:spMkLst>
            <pc:docMk/>
            <pc:sldMk cId="1355491555" sldId="259"/>
            <ac:spMk id="34" creationId="{7C432AFE-B3D2-4BFF-BF8F-96C27AFF1AC7}"/>
          </ac:spMkLst>
        </pc:spChg>
        <pc:spChg chg="add del">
          <ac:chgData name="Kinnera Elljerla" userId="f87af2003d78d752" providerId="Windows Live" clId="Web-{609CC74E-A5FB-4E99-8D00-41E3A66E4D46}" dt="2023-09-25T14:20:20.789" v="113"/>
          <ac:spMkLst>
            <pc:docMk/>
            <pc:sldMk cId="1355491555" sldId="259"/>
            <ac:spMk id="35" creationId="{AF2F604E-43BE-4DC3-B983-E071523364F8}"/>
          </ac:spMkLst>
        </pc:spChg>
        <pc:spChg chg="add del">
          <ac:chgData name="Kinnera Elljerla" userId="f87af2003d78d752" providerId="Windows Live" clId="Web-{609CC74E-A5FB-4E99-8D00-41E3A66E4D46}" dt="2023-09-25T14:20:20.789" v="113"/>
          <ac:spMkLst>
            <pc:docMk/>
            <pc:sldMk cId="1355491555" sldId="259"/>
            <ac:spMk id="36" creationId="{08C9B587-E65E-4B52-B37C-ABEBB6E87928}"/>
          </ac:spMkLst>
        </pc:spChg>
        <pc:spChg chg="add del">
          <ac:chgData name="Kinnera Elljerla" userId="f87af2003d78d752" providerId="Windows Live" clId="Web-{609CC74E-A5FB-4E99-8D00-41E3A66E4D46}" dt="2023-09-25T14:20:20.789" v="113"/>
          <ac:spMkLst>
            <pc:docMk/>
            <pc:sldMk cId="1355491555" sldId="259"/>
            <ac:spMk id="37" creationId="{22602E62-C3B5-A871-DC94-651334AFCFC1}"/>
          </ac:spMkLst>
        </pc:spChg>
        <pc:spChg chg="add del">
          <ac:chgData name="Kinnera Elljerla" userId="f87af2003d78d752" providerId="Windows Live" clId="Web-{609CC74E-A5FB-4E99-8D00-41E3A66E4D46}" dt="2023-09-25T14:21:35.776" v="121"/>
          <ac:spMkLst>
            <pc:docMk/>
            <pc:sldMk cId="1355491555" sldId="259"/>
            <ac:spMk id="39" creationId="{79F3C543-62EC-4433-9C93-A2CD8764E9B4}"/>
          </ac:spMkLst>
        </pc:spChg>
        <pc:spChg chg="add del">
          <ac:chgData name="Kinnera Elljerla" userId="f87af2003d78d752" providerId="Windows Live" clId="Web-{609CC74E-A5FB-4E99-8D00-41E3A66E4D46}" dt="2023-09-25T14:21:35.776" v="121"/>
          <ac:spMkLst>
            <pc:docMk/>
            <pc:sldMk cId="1355491555" sldId="259"/>
            <ac:spMk id="40" creationId="{5A59F003-E00A-43F9-91DC-CC54E3B87466}"/>
          </ac:spMkLst>
        </pc:spChg>
        <pc:spChg chg="add del">
          <ac:chgData name="Kinnera Elljerla" userId="f87af2003d78d752" providerId="Windows Live" clId="Web-{609CC74E-A5FB-4E99-8D00-41E3A66E4D46}" dt="2023-09-25T14:21:35.776" v="121"/>
          <ac:spMkLst>
            <pc:docMk/>
            <pc:sldMk cId="1355491555" sldId="259"/>
            <ac:spMk id="41" creationId="{D74A4382-E3AD-430A-9A1F-DFA3E0E77A7D}"/>
          </ac:spMkLst>
        </pc:spChg>
        <pc:spChg chg="add del">
          <ac:chgData name="Kinnera Elljerla" userId="f87af2003d78d752" providerId="Windows Live" clId="Web-{609CC74E-A5FB-4E99-8D00-41E3A66E4D46}" dt="2023-09-25T14:22:11.215" v="130"/>
          <ac:spMkLst>
            <pc:docMk/>
            <pc:sldMk cId="1355491555" sldId="259"/>
            <ac:spMk id="46" creationId="{8D06CE56-3881-4ADA-8CEF-D18B02C242A3}"/>
          </ac:spMkLst>
        </pc:spChg>
        <pc:spChg chg="add del">
          <ac:chgData name="Kinnera Elljerla" userId="f87af2003d78d752" providerId="Windows Live" clId="Web-{609CC74E-A5FB-4E99-8D00-41E3A66E4D46}" dt="2023-09-25T14:22:11.215" v="130"/>
          <ac:spMkLst>
            <pc:docMk/>
            <pc:sldMk cId="1355491555" sldId="259"/>
            <ac:spMk id="48" creationId="{79F3C543-62EC-4433-9C93-A2CD8764E9B4}"/>
          </ac:spMkLst>
        </pc:spChg>
        <pc:spChg chg="add del">
          <ac:chgData name="Kinnera Elljerla" userId="f87af2003d78d752" providerId="Windows Live" clId="Web-{609CC74E-A5FB-4E99-8D00-41E3A66E4D46}" dt="2023-09-25T14:22:11.215" v="130"/>
          <ac:spMkLst>
            <pc:docMk/>
            <pc:sldMk cId="1355491555" sldId="259"/>
            <ac:spMk id="50" creationId="{C1A1C5D3-C053-4EE9-BE1A-419B6E27CCAE}"/>
          </ac:spMkLst>
        </pc:spChg>
        <pc:spChg chg="add del">
          <ac:chgData name="Kinnera Elljerla" userId="f87af2003d78d752" providerId="Windows Live" clId="Web-{609CC74E-A5FB-4E99-8D00-41E3A66E4D46}" dt="2023-09-25T14:22:11.215" v="130"/>
          <ac:spMkLst>
            <pc:docMk/>
            <pc:sldMk cId="1355491555" sldId="259"/>
            <ac:spMk id="52" creationId="{A3473CF9-37EB-43E7-89EF-D2D1C53D1DAC}"/>
          </ac:spMkLst>
        </pc:spChg>
        <pc:spChg chg="add del">
          <ac:chgData name="Kinnera Elljerla" userId="f87af2003d78d752" providerId="Windows Live" clId="Web-{609CC74E-A5FB-4E99-8D00-41E3A66E4D46}" dt="2023-09-25T14:22:11.215" v="130"/>
          <ac:spMkLst>
            <pc:docMk/>
            <pc:sldMk cId="1355491555" sldId="259"/>
            <ac:spMk id="54" creationId="{586B4EF9-43BA-4655-A6FF-1D8E21574C95}"/>
          </ac:spMkLst>
        </pc:spChg>
        <pc:spChg chg="add del">
          <ac:chgData name="Kinnera Elljerla" userId="f87af2003d78d752" providerId="Windows Live" clId="Web-{609CC74E-A5FB-4E99-8D00-41E3A66E4D46}" dt="2023-09-25T14:22:03.512" v="127"/>
          <ac:spMkLst>
            <pc:docMk/>
            <pc:sldMk cId="1355491555" sldId="259"/>
            <ac:spMk id="58" creationId="{7593C504-6173-6130-2EF7-31715C84B634}"/>
          </ac:spMkLst>
        </pc:spChg>
        <pc:spChg chg="add del">
          <ac:chgData name="Kinnera Elljerla" userId="f87af2003d78d752" providerId="Windows Live" clId="Web-{609CC74E-A5FB-4E99-8D00-41E3A66E4D46}" dt="2023-09-25T14:22:03.512" v="127"/>
          <ac:spMkLst>
            <pc:docMk/>
            <pc:sldMk cId="1355491555" sldId="259"/>
            <ac:spMk id="61" creationId="{7C432AFE-B3D2-4BFF-BF8F-96C27AFF1AC7}"/>
          </ac:spMkLst>
        </pc:spChg>
        <pc:spChg chg="add del">
          <ac:chgData name="Kinnera Elljerla" userId="f87af2003d78d752" providerId="Windows Live" clId="Web-{609CC74E-A5FB-4E99-8D00-41E3A66E4D46}" dt="2023-09-25T14:22:03.512" v="127"/>
          <ac:spMkLst>
            <pc:docMk/>
            <pc:sldMk cId="1355491555" sldId="259"/>
            <ac:spMk id="63" creationId="{AF2F604E-43BE-4DC3-B983-E071523364F8}"/>
          </ac:spMkLst>
        </pc:spChg>
        <pc:spChg chg="add del">
          <ac:chgData name="Kinnera Elljerla" userId="f87af2003d78d752" providerId="Windows Live" clId="Web-{609CC74E-A5FB-4E99-8D00-41E3A66E4D46}" dt="2023-09-25T14:22:03.512" v="127"/>
          <ac:spMkLst>
            <pc:docMk/>
            <pc:sldMk cId="1355491555" sldId="259"/>
            <ac:spMk id="65" creationId="{08C9B587-E65E-4B52-B37C-ABEBB6E87928}"/>
          </ac:spMkLst>
        </pc:spChg>
        <pc:spChg chg="add del">
          <ac:chgData name="Kinnera Elljerla" userId="f87af2003d78d752" providerId="Windows Live" clId="Web-{609CC74E-A5FB-4E99-8D00-41E3A66E4D46}" dt="2023-09-25T14:22:11.215" v="129"/>
          <ac:spMkLst>
            <pc:docMk/>
            <pc:sldMk cId="1355491555" sldId="259"/>
            <ac:spMk id="67" creationId="{7A5F0580-5EE9-419F-96EE-B6529EF6E7D0}"/>
          </ac:spMkLst>
        </pc:spChg>
        <pc:spChg chg="add del">
          <ac:chgData name="Kinnera Elljerla" userId="f87af2003d78d752" providerId="Windows Live" clId="Web-{609CC74E-A5FB-4E99-8D00-41E3A66E4D46}" dt="2023-09-25T14:22:11.215" v="129"/>
          <ac:spMkLst>
            <pc:docMk/>
            <pc:sldMk cId="1355491555" sldId="259"/>
            <ac:spMk id="68" creationId="{9AA72BD9-2C5A-4EDC-931F-5AA08EACA0F3}"/>
          </ac:spMkLst>
        </pc:spChg>
        <pc:spChg chg="add del">
          <ac:chgData name="Kinnera Elljerla" userId="f87af2003d78d752" providerId="Windows Live" clId="Web-{609CC74E-A5FB-4E99-8D00-41E3A66E4D46}" dt="2023-09-25T14:22:11.215" v="129"/>
          <ac:spMkLst>
            <pc:docMk/>
            <pc:sldMk cId="1355491555" sldId="259"/>
            <ac:spMk id="69" creationId="{8A6DB0E6-E65F-4229-A5A0-2500203B6CC3}"/>
          </ac:spMkLst>
        </pc:spChg>
        <pc:spChg chg="add del">
          <ac:chgData name="Kinnera Elljerla" userId="f87af2003d78d752" providerId="Windows Live" clId="Web-{609CC74E-A5FB-4E99-8D00-41E3A66E4D46}" dt="2023-09-25T14:22:11.215" v="129"/>
          <ac:spMkLst>
            <pc:docMk/>
            <pc:sldMk cId="1355491555" sldId="259"/>
            <ac:spMk id="70" creationId="{55D4142C-5077-457F-A6AD-3FECFDB39685}"/>
          </ac:spMkLst>
        </pc:spChg>
        <pc:spChg chg="add del">
          <ac:chgData name="Kinnera Elljerla" userId="f87af2003d78d752" providerId="Windows Live" clId="Web-{609CC74E-A5FB-4E99-8D00-41E3A66E4D46}" dt="2023-09-25T14:22:11.215" v="129"/>
          <ac:spMkLst>
            <pc:docMk/>
            <pc:sldMk cId="1355491555" sldId="259"/>
            <ac:spMk id="71" creationId="{901D6F11-D00D-0ED4-AEC0-01913170907C}"/>
          </ac:spMkLst>
        </pc:spChg>
        <pc:spChg chg="add del">
          <ac:chgData name="Kinnera Elljerla" userId="f87af2003d78d752" providerId="Windows Live" clId="Web-{609CC74E-A5FB-4E99-8D00-41E3A66E4D46}" dt="2023-09-25T14:26:23.381" v="245"/>
          <ac:spMkLst>
            <pc:docMk/>
            <pc:sldMk cId="1355491555" sldId="259"/>
            <ac:spMk id="73" creationId="{E45CA849-654C-4173-AD99-B3A2528275F5}"/>
          </ac:spMkLst>
        </pc:spChg>
        <pc:spChg chg="add del">
          <ac:chgData name="Kinnera Elljerla" userId="f87af2003d78d752" providerId="Windows Live" clId="Web-{609CC74E-A5FB-4E99-8D00-41E3A66E4D46}" dt="2023-09-25T14:26:23.381" v="245"/>
          <ac:spMkLst>
            <pc:docMk/>
            <pc:sldMk cId="1355491555" sldId="259"/>
            <ac:spMk id="74" creationId="{3E23A947-2D45-4208-AE2B-64948C87A3EB}"/>
          </ac:spMkLst>
        </pc:spChg>
        <pc:spChg chg="add del">
          <ac:chgData name="Kinnera Elljerla" userId="f87af2003d78d752" providerId="Windows Live" clId="Web-{609CC74E-A5FB-4E99-8D00-41E3A66E4D46}" dt="2023-09-25T14:26:23.381" v="245"/>
          <ac:spMkLst>
            <pc:docMk/>
            <pc:sldMk cId="1355491555" sldId="259"/>
            <ac:spMk id="75" creationId="{E5BBB0F9-6A59-4D02-A9C7-A2D6516684CE}"/>
          </ac:spMkLst>
        </pc:spChg>
        <pc:spChg chg="add mod">
          <ac:chgData name="Kinnera Elljerla" userId="f87af2003d78d752" providerId="Windows Live" clId="Web-{609CC74E-A5FB-4E99-8D00-41E3A66E4D46}" dt="2023-09-25T14:26:23.381" v="245"/>
          <ac:spMkLst>
            <pc:docMk/>
            <pc:sldMk cId="1355491555" sldId="259"/>
            <ac:spMk id="76" creationId="{3D56CE0D-7AC0-C2B5-0CE6-D1967D3950A8}"/>
          </ac:spMkLst>
        </pc:spChg>
        <pc:spChg chg="add del">
          <ac:chgData name="Kinnera Elljerla" userId="f87af2003d78d752" providerId="Windows Live" clId="Web-{609CC74E-A5FB-4E99-8D00-41E3A66E4D46}" dt="2023-09-25T14:26:10.036" v="240"/>
          <ac:spMkLst>
            <pc:docMk/>
            <pc:sldMk cId="1355491555" sldId="259"/>
            <ac:spMk id="81" creationId="{F94AA2BD-2E3F-4B1D-8127-5744B8115311}"/>
          </ac:spMkLst>
        </pc:spChg>
        <pc:spChg chg="add del">
          <ac:chgData name="Kinnera Elljerla" userId="f87af2003d78d752" providerId="Windows Live" clId="Web-{609CC74E-A5FB-4E99-8D00-41E3A66E4D46}" dt="2023-09-25T14:26:10.036" v="240"/>
          <ac:spMkLst>
            <pc:docMk/>
            <pc:sldMk cId="1355491555" sldId="259"/>
            <ac:spMk id="83" creationId="{4BD02261-2DC8-4AA8-9E16-7751AE892445}"/>
          </ac:spMkLst>
        </pc:spChg>
        <pc:spChg chg="add del">
          <ac:chgData name="Kinnera Elljerla" userId="f87af2003d78d752" providerId="Windows Live" clId="Web-{609CC74E-A5FB-4E99-8D00-41E3A66E4D46}" dt="2023-09-25T14:26:10.036" v="240"/>
          <ac:spMkLst>
            <pc:docMk/>
            <pc:sldMk cId="1355491555" sldId="259"/>
            <ac:spMk id="85" creationId="{3D752CF2-2291-40B5-B462-C17B174C10BC}"/>
          </ac:spMkLst>
        </pc:spChg>
        <pc:spChg chg="add del">
          <ac:chgData name="Kinnera Elljerla" userId="f87af2003d78d752" providerId="Windows Live" clId="Web-{609CC74E-A5FB-4E99-8D00-41E3A66E4D46}" dt="2023-09-25T14:26:15.865" v="242"/>
          <ac:spMkLst>
            <pc:docMk/>
            <pc:sldMk cId="1355491555" sldId="259"/>
            <ac:spMk id="87" creationId="{9DECDBF4-02B6-4BB4-B65B-B8107AD6A9E8}"/>
          </ac:spMkLst>
        </pc:spChg>
        <pc:spChg chg="add del">
          <ac:chgData name="Kinnera Elljerla" userId="f87af2003d78d752" providerId="Windows Live" clId="Web-{609CC74E-A5FB-4E99-8D00-41E3A66E4D46}" dt="2023-09-25T14:26:15.865" v="242"/>
          <ac:spMkLst>
            <pc:docMk/>
            <pc:sldMk cId="1355491555" sldId="259"/>
            <ac:spMk id="88" creationId="{DF44879F-6698-4394-89D4-7B3CDB92E9A0}"/>
          </ac:spMkLst>
        </pc:spChg>
        <pc:spChg chg="add del">
          <ac:chgData name="Kinnera Elljerla" userId="f87af2003d78d752" providerId="Windows Live" clId="Web-{609CC74E-A5FB-4E99-8D00-41E3A66E4D46}" dt="2023-09-25T14:26:15.865" v="242"/>
          <ac:spMkLst>
            <pc:docMk/>
            <pc:sldMk cId="1355491555" sldId="259"/>
            <ac:spMk id="89" creationId="{C65FD3B2-577C-49A0-B40E-4845C5D597CF}"/>
          </ac:spMkLst>
        </pc:spChg>
        <pc:spChg chg="add del">
          <ac:chgData name="Kinnera Elljerla" userId="f87af2003d78d752" providerId="Windows Live" clId="Web-{609CC74E-A5FB-4E99-8D00-41E3A66E4D46}" dt="2023-09-25T14:26:15.865" v="242"/>
          <ac:spMkLst>
            <pc:docMk/>
            <pc:sldMk cId="1355491555" sldId="259"/>
            <ac:spMk id="90" creationId="{7A0B5DEA-ADF6-4BA5-9307-147F0A4685A0}"/>
          </ac:spMkLst>
        </pc:spChg>
        <pc:spChg chg="add del">
          <ac:chgData name="Kinnera Elljerla" userId="f87af2003d78d752" providerId="Windows Live" clId="Web-{609CC74E-A5FB-4E99-8D00-41E3A66E4D46}" dt="2023-09-25T14:26:23.365" v="244"/>
          <ac:spMkLst>
            <pc:docMk/>
            <pc:sldMk cId="1355491555" sldId="259"/>
            <ac:spMk id="92" creationId="{8108D317-7CBD-4897-BD1F-959436D2A3BE}"/>
          </ac:spMkLst>
        </pc:spChg>
        <pc:spChg chg="add del">
          <ac:chgData name="Kinnera Elljerla" userId="f87af2003d78d752" providerId="Windows Live" clId="Web-{609CC74E-A5FB-4E99-8D00-41E3A66E4D46}" dt="2023-09-25T14:26:23.365" v="244"/>
          <ac:spMkLst>
            <pc:docMk/>
            <pc:sldMk cId="1355491555" sldId="259"/>
            <ac:spMk id="93" creationId="{D6297641-8B9F-4767-9606-8A11313227BF}"/>
          </ac:spMkLst>
        </pc:spChg>
        <pc:spChg chg="add del">
          <ac:chgData name="Kinnera Elljerla" userId="f87af2003d78d752" providerId="Windows Live" clId="Web-{609CC74E-A5FB-4E99-8D00-41E3A66E4D46}" dt="2023-09-25T14:26:23.365" v="244"/>
          <ac:spMkLst>
            <pc:docMk/>
            <pc:sldMk cId="1355491555" sldId="259"/>
            <ac:spMk id="94" creationId="{D8F3CA65-EA00-46B4-9616-39E6853F7BED}"/>
          </ac:spMkLst>
        </pc:spChg>
        <pc:spChg chg="add">
          <ac:chgData name="Kinnera Elljerla" userId="f87af2003d78d752" providerId="Windows Live" clId="Web-{609CC74E-A5FB-4E99-8D00-41E3A66E4D46}" dt="2023-09-25T14:26:23.381" v="245"/>
          <ac:spMkLst>
            <pc:docMk/>
            <pc:sldMk cId="1355491555" sldId="259"/>
            <ac:spMk id="96" creationId="{0B9EE3F3-89B7-43C3-8651-C4C96830993D}"/>
          </ac:spMkLst>
        </pc:spChg>
        <pc:spChg chg="add">
          <ac:chgData name="Kinnera Elljerla" userId="f87af2003d78d752" providerId="Windows Live" clId="Web-{609CC74E-A5FB-4E99-8D00-41E3A66E4D46}" dt="2023-09-25T14:26:23.381" v="245"/>
          <ac:spMkLst>
            <pc:docMk/>
            <pc:sldMk cId="1355491555" sldId="259"/>
            <ac:spMk id="97" creationId="{33AE4636-AEEC-45D6-84D4-7AC2DA48ECF8}"/>
          </ac:spMkLst>
        </pc:spChg>
        <pc:spChg chg="add">
          <ac:chgData name="Kinnera Elljerla" userId="f87af2003d78d752" providerId="Windows Live" clId="Web-{609CC74E-A5FB-4E99-8D00-41E3A66E4D46}" dt="2023-09-25T14:26:23.381" v="245"/>
          <ac:spMkLst>
            <pc:docMk/>
            <pc:sldMk cId="1355491555" sldId="259"/>
            <ac:spMk id="98" creationId="{8D9CE0F4-2EB2-4F1F-8AAC-DB3571D9FE10}"/>
          </ac:spMkLst>
        </pc:spChg>
        <pc:picChg chg="add mod ord">
          <ac:chgData name="Kinnera Elljerla" userId="f87af2003d78d752" providerId="Windows Live" clId="Web-{609CC74E-A5FB-4E99-8D00-41E3A66E4D46}" dt="2023-09-25T14:26:43.522" v="250" actId="14100"/>
          <ac:picMkLst>
            <pc:docMk/>
            <pc:sldMk cId="1355491555" sldId="259"/>
            <ac:picMk id="4" creationId="{04EDD6E7-0366-843B-2BC7-47451C8821AF}"/>
          </ac:picMkLst>
        </pc:picChg>
      </pc:sldChg>
      <pc:sldChg chg="addSp delSp modSp new del">
        <pc:chgData name="Kinnera Elljerla" userId="f87af2003d78d752" providerId="Windows Live" clId="Web-{609CC74E-A5FB-4E99-8D00-41E3A66E4D46}" dt="2023-09-25T14:41:01.054" v="566"/>
        <pc:sldMkLst>
          <pc:docMk/>
          <pc:sldMk cId="368097260" sldId="260"/>
        </pc:sldMkLst>
        <pc:spChg chg="mod">
          <ac:chgData name="Kinnera Elljerla" userId="f87af2003d78d752" providerId="Windows Live" clId="Web-{609CC74E-A5FB-4E99-8D00-41E3A66E4D46}" dt="2023-09-25T14:27:44.899" v="274" actId="20577"/>
          <ac:spMkLst>
            <pc:docMk/>
            <pc:sldMk cId="368097260" sldId="260"/>
            <ac:spMk id="2" creationId="{C9EB8D1D-64C4-FB24-1065-E7620F284950}"/>
          </ac:spMkLst>
        </pc:spChg>
        <pc:spChg chg="mod">
          <ac:chgData name="Kinnera Elljerla" userId="f87af2003d78d752" providerId="Windows Live" clId="Web-{609CC74E-A5FB-4E99-8D00-41E3A66E4D46}" dt="2023-09-25T14:35:17.635" v="366" actId="20577"/>
          <ac:spMkLst>
            <pc:docMk/>
            <pc:sldMk cId="368097260" sldId="260"/>
            <ac:spMk id="3" creationId="{E2641D07-5D16-478E-3ECC-CA09DD6A386D}"/>
          </ac:spMkLst>
        </pc:spChg>
        <pc:spChg chg="add del">
          <ac:chgData name="Kinnera Elljerla" userId="f87af2003d78d752" providerId="Windows Live" clId="Web-{609CC74E-A5FB-4E99-8D00-41E3A66E4D46}" dt="2023-09-25T14:32:12.534" v="351"/>
          <ac:spMkLst>
            <pc:docMk/>
            <pc:sldMk cId="368097260" sldId="260"/>
            <ac:spMk id="4" creationId="{0C1EE28D-3B33-A21D-F426-3A31CFB0DB55}"/>
          </ac:spMkLst>
        </pc:spChg>
      </pc:sldChg>
      <pc:sldChg chg="modSp new">
        <pc:chgData name="Kinnera Elljerla" userId="f87af2003d78d752" providerId="Windows Live" clId="Web-{609CC74E-A5FB-4E99-8D00-41E3A66E4D46}" dt="2023-09-25T14:40:55.460" v="565" actId="20577"/>
        <pc:sldMkLst>
          <pc:docMk/>
          <pc:sldMk cId="667053508" sldId="261"/>
        </pc:sldMkLst>
        <pc:spChg chg="mod">
          <ac:chgData name="Kinnera Elljerla" userId="f87af2003d78d752" providerId="Windows Live" clId="Web-{609CC74E-A5FB-4E99-8D00-41E3A66E4D46}" dt="2023-09-25T14:38:01.781" v="396" actId="20577"/>
          <ac:spMkLst>
            <pc:docMk/>
            <pc:sldMk cId="667053508" sldId="261"/>
            <ac:spMk id="2" creationId="{6279AD03-948F-55F6-9656-6F88FB28DCC4}"/>
          </ac:spMkLst>
        </pc:spChg>
        <pc:spChg chg="mod">
          <ac:chgData name="Kinnera Elljerla" userId="f87af2003d78d752" providerId="Windows Live" clId="Web-{609CC74E-A5FB-4E99-8D00-41E3A66E4D46}" dt="2023-09-25T14:38:12.516" v="400" actId="20577"/>
          <ac:spMkLst>
            <pc:docMk/>
            <pc:sldMk cId="667053508" sldId="261"/>
            <ac:spMk id="3" creationId="{8E4007BA-04DF-ECDC-9878-769EE4A5A2F5}"/>
          </ac:spMkLst>
        </pc:spChg>
        <pc:spChg chg="mod">
          <ac:chgData name="Kinnera Elljerla" userId="f87af2003d78d752" providerId="Windows Live" clId="Web-{609CC74E-A5FB-4E99-8D00-41E3A66E4D46}" dt="2023-09-25T14:39:50.379" v="493" actId="20577"/>
          <ac:spMkLst>
            <pc:docMk/>
            <pc:sldMk cId="667053508" sldId="261"/>
            <ac:spMk id="4" creationId="{862FF565-BFE5-07C0-698C-A22C4F03FD5E}"/>
          </ac:spMkLst>
        </pc:spChg>
        <pc:spChg chg="mod">
          <ac:chgData name="Kinnera Elljerla" userId="f87af2003d78d752" providerId="Windows Live" clId="Web-{609CC74E-A5FB-4E99-8D00-41E3A66E4D46}" dt="2023-09-25T14:38:21.282" v="404" actId="20577"/>
          <ac:spMkLst>
            <pc:docMk/>
            <pc:sldMk cId="667053508" sldId="261"/>
            <ac:spMk id="5" creationId="{370F26FE-FAB8-1D15-9E23-F84D10474875}"/>
          </ac:spMkLst>
        </pc:spChg>
        <pc:spChg chg="mod">
          <ac:chgData name="Kinnera Elljerla" userId="f87af2003d78d752" providerId="Windows Live" clId="Web-{609CC74E-A5FB-4E99-8D00-41E3A66E4D46}" dt="2023-09-25T14:40:55.460" v="565" actId="20577"/>
          <ac:spMkLst>
            <pc:docMk/>
            <pc:sldMk cId="667053508" sldId="261"/>
            <ac:spMk id="6" creationId="{DA95C22C-7579-46E6-F03A-6F374F2466ED}"/>
          </ac:spMkLst>
        </pc:spChg>
      </pc:sldChg>
      <pc:sldChg chg="new del">
        <pc:chgData name="Kinnera Elljerla" userId="f87af2003d78d752" providerId="Windows Live" clId="Web-{609CC74E-A5FB-4E99-8D00-41E3A66E4D46}" dt="2023-09-25T14:35:35.838" v="368"/>
        <pc:sldMkLst>
          <pc:docMk/>
          <pc:sldMk cId="2817080316" sldId="261"/>
        </pc:sldMkLst>
      </pc:sldChg>
      <pc:sldChg chg="addSp delSp modSp new mod setBg">
        <pc:chgData name="Kinnera Elljerla" userId="f87af2003d78d752" providerId="Windows Live" clId="Web-{609CC74E-A5FB-4E99-8D00-41E3A66E4D46}" dt="2023-09-25T16:24:58.472" v="1740"/>
        <pc:sldMkLst>
          <pc:docMk/>
          <pc:sldMk cId="1138245463" sldId="262"/>
        </pc:sldMkLst>
        <pc:spChg chg="mod">
          <ac:chgData name="Kinnera Elljerla" userId="f87af2003d78d752" providerId="Windows Live" clId="Web-{609CC74E-A5FB-4E99-8D00-41E3A66E4D46}" dt="2023-09-25T16:24:48.362" v="1735"/>
          <ac:spMkLst>
            <pc:docMk/>
            <pc:sldMk cId="1138245463" sldId="262"/>
            <ac:spMk id="2" creationId="{3C076B35-51FA-84EB-B046-F8DBB686388C}"/>
          </ac:spMkLst>
        </pc:spChg>
        <pc:spChg chg="add del mod">
          <ac:chgData name="Kinnera Elljerla" userId="f87af2003d78d752" providerId="Windows Live" clId="Web-{609CC74E-A5FB-4E99-8D00-41E3A66E4D46}" dt="2023-09-25T16:24:58.472" v="1740"/>
          <ac:spMkLst>
            <pc:docMk/>
            <pc:sldMk cId="1138245463" sldId="262"/>
            <ac:spMk id="3" creationId="{45626E8D-D46F-0385-B3C0-A60BD2E8377B}"/>
          </ac:spMkLst>
        </pc:spChg>
        <pc:spChg chg="add del">
          <ac:chgData name="Kinnera Elljerla" userId="f87af2003d78d752" providerId="Windows Live" clId="Web-{609CC74E-A5FB-4E99-8D00-41E3A66E4D46}" dt="2023-09-25T16:24:33.643" v="1727"/>
          <ac:spMkLst>
            <pc:docMk/>
            <pc:sldMk cId="1138245463" sldId="262"/>
            <ac:spMk id="9" creationId="{9AA72BD9-2C5A-4EDC-931F-5AA08EACA0F3}"/>
          </ac:spMkLst>
        </pc:spChg>
        <pc:spChg chg="add del">
          <ac:chgData name="Kinnera Elljerla" userId="f87af2003d78d752" providerId="Windows Live" clId="Web-{609CC74E-A5FB-4E99-8D00-41E3A66E4D46}" dt="2023-09-25T16:24:33.643" v="1727"/>
          <ac:spMkLst>
            <pc:docMk/>
            <pc:sldMk cId="1138245463" sldId="262"/>
            <ac:spMk id="11" creationId="{8A6DB0E6-E65F-4229-A5A0-2500203B6CC3}"/>
          </ac:spMkLst>
        </pc:spChg>
        <pc:spChg chg="add del">
          <ac:chgData name="Kinnera Elljerla" userId="f87af2003d78d752" providerId="Windows Live" clId="Web-{609CC74E-A5FB-4E99-8D00-41E3A66E4D46}" dt="2023-09-25T16:24:33.643" v="1727"/>
          <ac:spMkLst>
            <pc:docMk/>
            <pc:sldMk cId="1138245463" sldId="262"/>
            <ac:spMk id="13" creationId="{55D4142C-5077-457F-A6AD-3FECFDB39685}"/>
          </ac:spMkLst>
        </pc:spChg>
        <pc:spChg chg="add del">
          <ac:chgData name="Kinnera Elljerla" userId="f87af2003d78d752" providerId="Windows Live" clId="Web-{609CC74E-A5FB-4E99-8D00-41E3A66E4D46}" dt="2023-09-25T16:24:33.643" v="1727"/>
          <ac:spMkLst>
            <pc:docMk/>
            <pc:sldMk cId="1138245463" sldId="262"/>
            <ac:spMk id="15" creationId="{7A5F0580-5EE9-419F-96EE-B6529EF6E7D0}"/>
          </ac:spMkLst>
        </pc:spChg>
        <pc:spChg chg="add del">
          <ac:chgData name="Kinnera Elljerla" userId="f87af2003d78d752" providerId="Windows Live" clId="Web-{609CC74E-A5FB-4E99-8D00-41E3A66E4D46}" dt="2023-09-25T16:24:34.909" v="1729"/>
          <ac:spMkLst>
            <pc:docMk/>
            <pc:sldMk cId="1138245463" sldId="262"/>
            <ac:spMk id="17" creationId="{21A75659-5A6F-4F77-9679-678A00B9D8DC}"/>
          </ac:spMkLst>
        </pc:spChg>
        <pc:spChg chg="add del">
          <ac:chgData name="Kinnera Elljerla" userId="f87af2003d78d752" providerId="Windows Live" clId="Web-{609CC74E-A5FB-4E99-8D00-41E3A66E4D46}" dt="2023-09-25T16:24:34.909" v="1729"/>
          <ac:spMkLst>
            <pc:docMk/>
            <pc:sldMk cId="1138245463" sldId="262"/>
            <ac:spMk id="19" creationId="{EFAEC92A-2230-45B0-A12F-07F9F9EA45AD}"/>
          </ac:spMkLst>
        </pc:spChg>
        <pc:spChg chg="add del">
          <ac:chgData name="Kinnera Elljerla" userId="f87af2003d78d752" providerId="Windows Live" clId="Web-{609CC74E-A5FB-4E99-8D00-41E3A66E4D46}" dt="2023-09-25T16:24:34.909" v="1729"/>
          <ac:spMkLst>
            <pc:docMk/>
            <pc:sldMk cId="1138245463" sldId="262"/>
            <ac:spMk id="20" creationId="{55D4142C-5077-457F-A6AD-3FECFDB39685}"/>
          </ac:spMkLst>
        </pc:spChg>
        <pc:spChg chg="add del">
          <ac:chgData name="Kinnera Elljerla" userId="f87af2003d78d752" providerId="Windows Live" clId="Web-{609CC74E-A5FB-4E99-8D00-41E3A66E4D46}" dt="2023-09-25T16:24:34.909" v="1729"/>
          <ac:spMkLst>
            <pc:docMk/>
            <pc:sldMk cId="1138245463" sldId="262"/>
            <ac:spMk id="21" creationId="{7A5F0580-5EE9-419F-96EE-B6529EF6E7D0}"/>
          </ac:spMkLst>
        </pc:spChg>
        <pc:spChg chg="add del">
          <ac:chgData name="Kinnera Elljerla" userId="f87af2003d78d752" providerId="Windows Live" clId="Web-{609CC74E-A5FB-4E99-8D00-41E3A66E4D46}" dt="2023-09-25T16:24:39.393" v="1731"/>
          <ac:spMkLst>
            <pc:docMk/>
            <pc:sldMk cId="1138245463" sldId="262"/>
            <ac:spMk id="23" creationId="{7517A47C-B2E5-4B79-8061-D74B1311AF6E}"/>
          </ac:spMkLst>
        </pc:spChg>
        <pc:spChg chg="add del">
          <ac:chgData name="Kinnera Elljerla" userId="f87af2003d78d752" providerId="Windows Live" clId="Web-{609CC74E-A5FB-4E99-8D00-41E3A66E4D46}" dt="2023-09-25T16:24:39.393" v="1731"/>
          <ac:spMkLst>
            <pc:docMk/>
            <pc:sldMk cId="1138245463" sldId="262"/>
            <ac:spMk id="24" creationId="{C505E780-2083-4CB5-A42A-5E0E2908ECC3}"/>
          </ac:spMkLst>
        </pc:spChg>
        <pc:spChg chg="add del">
          <ac:chgData name="Kinnera Elljerla" userId="f87af2003d78d752" providerId="Windows Live" clId="Web-{609CC74E-A5FB-4E99-8D00-41E3A66E4D46}" dt="2023-09-25T16:24:39.393" v="1731"/>
          <ac:spMkLst>
            <pc:docMk/>
            <pc:sldMk cId="1138245463" sldId="262"/>
            <ac:spMk id="25" creationId="{D2C0AE1C-0118-41AE-8A10-7CDCBF10E96F}"/>
          </ac:spMkLst>
        </pc:spChg>
        <pc:spChg chg="add del">
          <ac:chgData name="Kinnera Elljerla" userId="f87af2003d78d752" providerId="Windows Live" clId="Web-{609CC74E-A5FB-4E99-8D00-41E3A66E4D46}" dt="2023-09-25T16:24:39.393" v="1731"/>
          <ac:spMkLst>
            <pc:docMk/>
            <pc:sldMk cId="1138245463" sldId="262"/>
            <ac:spMk id="26" creationId="{463EEC44-1BA3-44ED-81FC-A644B04B2A44}"/>
          </ac:spMkLst>
        </pc:spChg>
        <pc:spChg chg="add del">
          <ac:chgData name="Kinnera Elljerla" userId="f87af2003d78d752" providerId="Windows Live" clId="Web-{609CC74E-A5FB-4E99-8D00-41E3A66E4D46}" dt="2023-09-25T16:24:43.862" v="1733"/>
          <ac:spMkLst>
            <pc:docMk/>
            <pc:sldMk cId="1138245463" sldId="262"/>
            <ac:spMk id="29" creationId="{3EAF38DC-B069-4F74-89ED-92C7579C3D26}"/>
          </ac:spMkLst>
        </pc:spChg>
        <pc:spChg chg="add del">
          <ac:chgData name="Kinnera Elljerla" userId="f87af2003d78d752" providerId="Windows Live" clId="Web-{609CC74E-A5FB-4E99-8D00-41E3A66E4D46}" dt="2023-09-25T16:24:43.862" v="1733"/>
          <ac:spMkLst>
            <pc:docMk/>
            <pc:sldMk cId="1138245463" sldId="262"/>
            <ac:spMk id="31" creationId="{83549E37-C86B-4401-90BD-D8BF83859F14}"/>
          </ac:spMkLst>
        </pc:spChg>
        <pc:spChg chg="add del">
          <ac:chgData name="Kinnera Elljerla" userId="f87af2003d78d752" providerId="Windows Live" clId="Web-{609CC74E-A5FB-4E99-8D00-41E3A66E4D46}" dt="2023-09-25T16:24:43.862" v="1733"/>
          <ac:spMkLst>
            <pc:docMk/>
            <pc:sldMk cId="1138245463" sldId="262"/>
            <ac:spMk id="32" creationId="{8A17784E-76D8-4521-A77D-0D2EBB923004}"/>
          </ac:spMkLst>
        </pc:spChg>
        <pc:spChg chg="add del">
          <ac:chgData name="Kinnera Elljerla" userId="f87af2003d78d752" providerId="Windows Live" clId="Web-{609CC74E-A5FB-4E99-8D00-41E3A66E4D46}" dt="2023-09-25T16:24:43.862" v="1733"/>
          <ac:spMkLst>
            <pc:docMk/>
            <pc:sldMk cId="1138245463" sldId="262"/>
            <ac:spMk id="33" creationId="{7A0CBFF4-EA32-4FE2-BA6B-8F3A6E6ED144}"/>
          </ac:spMkLst>
        </pc:spChg>
        <pc:spChg chg="add del">
          <ac:chgData name="Kinnera Elljerla" userId="f87af2003d78d752" providerId="Windows Live" clId="Web-{609CC74E-A5FB-4E99-8D00-41E3A66E4D46}" dt="2023-09-25T16:24:43.862" v="1733"/>
          <ac:spMkLst>
            <pc:docMk/>
            <pc:sldMk cId="1138245463" sldId="262"/>
            <ac:spMk id="34" creationId="{FC8D5885-2804-4D3C-BE31-902E4D3279B0}"/>
          </ac:spMkLst>
        </pc:spChg>
        <pc:spChg chg="add del">
          <ac:chgData name="Kinnera Elljerla" userId="f87af2003d78d752" providerId="Windows Live" clId="Web-{609CC74E-A5FB-4E99-8D00-41E3A66E4D46}" dt="2023-09-25T16:24:43.862" v="1733"/>
          <ac:spMkLst>
            <pc:docMk/>
            <pc:sldMk cId="1138245463" sldId="262"/>
            <ac:spMk id="35" creationId="{45626E8D-D46F-0385-B3C0-A60BD2E8377B}"/>
          </ac:spMkLst>
        </pc:spChg>
        <pc:spChg chg="add del">
          <ac:chgData name="Kinnera Elljerla" userId="f87af2003d78d752" providerId="Windows Live" clId="Web-{609CC74E-A5FB-4E99-8D00-41E3A66E4D46}" dt="2023-09-25T16:24:48.362" v="1735"/>
          <ac:spMkLst>
            <pc:docMk/>
            <pc:sldMk cId="1138245463" sldId="262"/>
            <ac:spMk id="37" creationId="{8380AD67-C5CA-4918-B4BB-C359BB03EEDD}"/>
          </ac:spMkLst>
        </pc:spChg>
        <pc:spChg chg="add del">
          <ac:chgData name="Kinnera Elljerla" userId="f87af2003d78d752" providerId="Windows Live" clId="Web-{609CC74E-A5FB-4E99-8D00-41E3A66E4D46}" dt="2023-09-25T16:24:48.362" v="1735"/>
          <ac:spMkLst>
            <pc:docMk/>
            <pc:sldMk cId="1138245463" sldId="262"/>
            <ac:spMk id="39" creationId="{EABAD4DA-87BA-4F70-9EF0-45C6BCF17823}"/>
          </ac:spMkLst>
        </pc:spChg>
        <pc:spChg chg="add del">
          <ac:chgData name="Kinnera Elljerla" userId="f87af2003d78d752" providerId="Windows Live" clId="Web-{609CC74E-A5FB-4E99-8D00-41E3A66E4D46}" dt="2023-09-25T16:24:48.362" v="1735"/>
          <ac:spMkLst>
            <pc:docMk/>
            <pc:sldMk cId="1138245463" sldId="262"/>
            <ac:spMk id="40" creationId="{915128D9-2797-47FA-B6FE-EC24E6B8437A}"/>
          </ac:spMkLst>
        </pc:spChg>
        <pc:spChg chg="add del">
          <ac:chgData name="Kinnera Elljerla" userId="f87af2003d78d752" providerId="Windows Live" clId="Web-{609CC74E-A5FB-4E99-8D00-41E3A66E4D46}" dt="2023-09-25T16:24:48.362" v="1735"/>
          <ac:spMkLst>
            <pc:docMk/>
            <pc:sldMk cId="1138245463" sldId="262"/>
            <ac:spMk id="41" creationId="{45626E8D-D46F-0385-B3C0-A60BD2E8377B}"/>
          </ac:spMkLst>
        </pc:spChg>
        <pc:graphicFrameChg chg="add del">
          <ac:chgData name="Kinnera Elljerla" userId="f87af2003d78d752" providerId="Windows Live" clId="Web-{609CC74E-A5FB-4E99-8D00-41E3A66E4D46}" dt="2023-09-25T16:24:39.393" v="1731"/>
          <ac:graphicFrameMkLst>
            <pc:docMk/>
            <pc:sldMk cId="1138245463" sldId="262"/>
            <ac:graphicFrameMk id="27" creationId="{C334B65E-D05D-D77B-2B3E-8E80797701CA}"/>
          </ac:graphicFrameMkLst>
        </pc:graphicFrameChg>
        <pc:graphicFrameChg chg="add del">
          <ac:chgData name="Kinnera Elljerla" userId="f87af2003d78d752" providerId="Windows Live" clId="Web-{609CC74E-A5FB-4E99-8D00-41E3A66E4D46}" dt="2023-09-25T16:24:54.441" v="1737"/>
          <ac:graphicFrameMkLst>
            <pc:docMk/>
            <pc:sldMk cId="1138245463" sldId="262"/>
            <ac:graphicFrameMk id="43" creationId="{936B1572-A40F-625A-C7F3-05CC62FEC152}"/>
          </ac:graphicFrameMkLst>
        </pc:graphicFrameChg>
        <pc:graphicFrameChg chg="add del">
          <ac:chgData name="Kinnera Elljerla" userId="f87af2003d78d752" providerId="Windows Live" clId="Web-{609CC74E-A5FB-4E99-8D00-41E3A66E4D46}" dt="2023-09-25T16:24:58.441" v="1739"/>
          <ac:graphicFrameMkLst>
            <pc:docMk/>
            <pc:sldMk cId="1138245463" sldId="262"/>
            <ac:graphicFrameMk id="45" creationId="{E7015FF1-83D7-C828-375F-E9CCE37546BD}"/>
          </ac:graphicFrameMkLst>
        </pc:graphicFrameChg>
        <pc:graphicFrameChg chg="add">
          <ac:chgData name="Kinnera Elljerla" userId="f87af2003d78d752" providerId="Windows Live" clId="Web-{609CC74E-A5FB-4E99-8D00-41E3A66E4D46}" dt="2023-09-25T16:24:58.472" v="1740"/>
          <ac:graphicFrameMkLst>
            <pc:docMk/>
            <pc:sldMk cId="1138245463" sldId="262"/>
            <ac:graphicFrameMk id="47" creationId="{0ACFDED8-7D57-A60D-0378-C6A0EEB912A2}"/>
          </ac:graphicFrameMkLst>
        </pc:graphicFrameChg>
        <pc:picChg chg="add del">
          <ac:chgData name="Kinnera Elljerla" userId="f87af2003d78d752" providerId="Windows Live" clId="Web-{609CC74E-A5FB-4E99-8D00-41E3A66E4D46}" dt="2023-09-25T16:24:33.643" v="1727"/>
          <ac:picMkLst>
            <pc:docMk/>
            <pc:sldMk cId="1138245463" sldId="262"/>
            <ac:picMk id="5" creationId="{08F6C64A-428C-C519-ECAB-C924FBA00227}"/>
          </ac:picMkLst>
        </pc:picChg>
        <pc:picChg chg="add del">
          <ac:chgData name="Kinnera Elljerla" userId="f87af2003d78d752" providerId="Windows Live" clId="Web-{609CC74E-A5FB-4E99-8D00-41E3A66E4D46}" dt="2023-09-25T16:24:34.909" v="1729"/>
          <ac:picMkLst>
            <pc:docMk/>
            <pc:sldMk cId="1138245463" sldId="262"/>
            <ac:picMk id="18" creationId="{828DE35E-4302-6962-4FF6-595042F1F4CC}"/>
          </ac:picMkLst>
        </pc:picChg>
        <pc:picChg chg="add del">
          <ac:chgData name="Kinnera Elljerla" userId="f87af2003d78d752" providerId="Windows Live" clId="Web-{609CC74E-A5FB-4E99-8D00-41E3A66E4D46}" dt="2023-09-25T16:24:43.862" v="1733"/>
          <ac:picMkLst>
            <pc:docMk/>
            <pc:sldMk cId="1138245463" sldId="262"/>
            <ac:picMk id="30" creationId="{AD4AEF43-0205-68F3-0E77-2B8B80EAC163}"/>
          </ac:picMkLst>
        </pc:picChg>
        <pc:picChg chg="add del">
          <ac:chgData name="Kinnera Elljerla" userId="f87af2003d78d752" providerId="Windows Live" clId="Web-{609CC74E-A5FB-4E99-8D00-41E3A66E4D46}" dt="2023-09-25T16:24:48.362" v="1735"/>
          <ac:picMkLst>
            <pc:docMk/>
            <pc:sldMk cId="1138245463" sldId="262"/>
            <ac:picMk id="38" creationId="{A887A8CD-A877-D4CB-950B-2A3F1E2FEFF6}"/>
          </ac:picMkLst>
        </pc:picChg>
      </pc:sldChg>
      <pc:sldChg chg="new del">
        <pc:chgData name="Kinnera Elljerla" userId="f87af2003d78d752" providerId="Windows Live" clId="Web-{609CC74E-A5FB-4E99-8D00-41E3A66E4D46}" dt="2023-09-25T14:41:47.696" v="568"/>
        <pc:sldMkLst>
          <pc:docMk/>
          <pc:sldMk cId="2889351169" sldId="262"/>
        </pc:sldMkLst>
      </pc:sldChg>
      <pc:sldChg chg="addSp delSp modSp new mod setBg">
        <pc:chgData name="Kinnera Elljerla" userId="f87af2003d78d752" providerId="Windows Live" clId="Web-{609CC74E-A5FB-4E99-8D00-41E3A66E4D46}" dt="2023-09-25T16:10:17.704" v="776"/>
        <pc:sldMkLst>
          <pc:docMk/>
          <pc:sldMk cId="2572210089" sldId="263"/>
        </pc:sldMkLst>
        <pc:spChg chg="mod">
          <ac:chgData name="Kinnera Elljerla" userId="f87af2003d78d752" providerId="Windows Live" clId="Web-{609CC74E-A5FB-4E99-8D00-41E3A66E4D46}" dt="2023-09-25T16:10:17.688" v="775"/>
          <ac:spMkLst>
            <pc:docMk/>
            <pc:sldMk cId="2572210089" sldId="263"/>
            <ac:spMk id="2" creationId="{574E7226-FA77-D02F-CE90-087BE58E3E17}"/>
          </ac:spMkLst>
        </pc:spChg>
        <pc:spChg chg="add del mod">
          <ac:chgData name="Kinnera Elljerla" userId="f87af2003d78d752" providerId="Windows Live" clId="Web-{609CC74E-A5FB-4E99-8D00-41E3A66E4D46}" dt="2023-09-25T16:10:17.704" v="776"/>
          <ac:spMkLst>
            <pc:docMk/>
            <pc:sldMk cId="2572210089" sldId="263"/>
            <ac:spMk id="3" creationId="{3DAFFEFD-7E78-6304-4543-B0DB65BCA015}"/>
          </ac:spMkLst>
        </pc:spChg>
        <pc:spChg chg="add del">
          <ac:chgData name="Kinnera Elljerla" userId="f87af2003d78d752" providerId="Windows Live" clId="Web-{609CC74E-A5FB-4E99-8D00-41E3A66E4D46}" dt="2023-09-25T16:10:17.688" v="775"/>
          <ac:spMkLst>
            <pc:docMk/>
            <pc:sldMk cId="2572210089" sldId="263"/>
            <ac:spMk id="8" creationId="{1C799903-48D5-4A31-A1A2-541072D9771E}"/>
          </ac:spMkLst>
        </pc:spChg>
        <pc:spChg chg="add del">
          <ac:chgData name="Kinnera Elljerla" userId="f87af2003d78d752" providerId="Windows Live" clId="Web-{609CC74E-A5FB-4E99-8D00-41E3A66E4D46}" dt="2023-09-25T16:09:57.953" v="767"/>
          <ac:spMkLst>
            <pc:docMk/>
            <pc:sldMk cId="2572210089" sldId="263"/>
            <ac:spMk id="9" creationId="{9AA72BD9-2C5A-4EDC-931F-5AA08EACA0F3}"/>
          </ac:spMkLst>
        </pc:spChg>
        <pc:spChg chg="add del">
          <ac:chgData name="Kinnera Elljerla" userId="f87af2003d78d752" providerId="Windows Live" clId="Web-{609CC74E-A5FB-4E99-8D00-41E3A66E4D46}" dt="2023-09-25T16:10:17.688" v="775"/>
          <ac:spMkLst>
            <pc:docMk/>
            <pc:sldMk cId="2572210089" sldId="263"/>
            <ac:spMk id="10" creationId="{8EFFF109-FC58-4FD3-BE05-9775A1310F55}"/>
          </ac:spMkLst>
        </pc:spChg>
        <pc:spChg chg="add del">
          <ac:chgData name="Kinnera Elljerla" userId="f87af2003d78d752" providerId="Windows Live" clId="Web-{609CC74E-A5FB-4E99-8D00-41E3A66E4D46}" dt="2023-09-25T16:09:57.953" v="767"/>
          <ac:spMkLst>
            <pc:docMk/>
            <pc:sldMk cId="2572210089" sldId="263"/>
            <ac:spMk id="11" creationId="{8A6DB0E6-E65F-4229-A5A0-2500203B6CC3}"/>
          </ac:spMkLst>
        </pc:spChg>
        <pc:spChg chg="add del">
          <ac:chgData name="Kinnera Elljerla" userId="f87af2003d78d752" providerId="Windows Live" clId="Web-{609CC74E-A5FB-4E99-8D00-41E3A66E4D46}" dt="2023-09-25T16:10:17.688" v="775"/>
          <ac:spMkLst>
            <pc:docMk/>
            <pc:sldMk cId="2572210089" sldId="263"/>
            <ac:spMk id="12" creationId="{E1B96AD6-92A9-4273-A62B-96A1C3E0BA95}"/>
          </ac:spMkLst>
        </pc:spChg>
        <pc:spChg chg="add del">
          <ac:chgData name="Kinnera Elljerla" userId="f87af2003d78d752" providerId="Windows Live" clId="Web-{609CC74E-A5FB-4E99-8D00-41E3A66E4D46}" dt="2023-09-25T16:09:57.953" v="767"/>
          <ac:spMkLst>
            <pc:docMk/>
            <pc:sldMk cId="2572210089" sldId="263"/>
            <ac:spMk id="13" creationId="{55D4142C-5077-457F-A6AD-3FECFDB39685}"/>
          </ac:spMkLst>
        </pc:spChg>
        <pc:spChg chg="add del">
          <ac:chgData name="Kinnera Elljerla" userId="f87af2003d78d752" providerId="Windows Live" clId="Web-{609CC74E-A5FB-4E99-8D00-41E3A66E4D46}" dt="2023-09-25T16:10:17.688" v="775"/>
          <ac:spMkLst>
            <pc:docMk/>
            <pc:sldMk cId="2572210089" sldId="263"/>
            <ac:spMk id="14" creationId="{463EEC44-1BA3-44ED-81FC-A644B04B2A44}"/>
          </ac:spMkLst>
        </pc:spChg>
        <pc:spChg chg="add del">
          <ac:chgData name="Kinnera Elljerla" userId="f87af2003d78d752" providerId="Windows Live" clId="Web-{609CC74E-A5FB-4E99-8D00-41E3A66E4D46}" dt="2023-09-25T16:09:57.953" v="767"/>
          <ac:spMkLst>
            <pc:docMk/>
            <pc:sldMk cId="2572210089" sldId="263"/>
            <ac:spMk id="15" creationId="{7A5F0580-5EE9-419F-96EE-B6529EF6E7D0}"/>
          </ac:spMkLst>
        </pc:spChg>
        <pc:spChg chg="add del">
          <ac:chgData name="Kinnera Elljerla" userId="f87af2003d78d752" providerId="Windows Live" clId="Web-{609CC74E-A5FB-4E99-8D00-41E3A66E4D46}" dt="2023-09-25T16:10:03.656" v="769"/>
          <ac:spMkLst>
            <pc:docMk/>
            <pc:sldMk cId="2572210089" sldId="263"/>
            <ac:spMk id="17" creationId="{21A75659-5A6F-4F77-9679-678A00B9D8DC}"/>
          </ac:spMkLst>
        </pc:spChg>
        <pc:spChg chg="add del">
          <ac:chgData name="Kinnera Elljerla" userId="f87af2003d78d752" providerId="Windows Live" clId="Web-{609CC74E-A5FB-4E99-8D00-41E3A66E4D46}" dt="2023-09-25T16:10:03.656" v="769"/>
          <ac:spMkLst>
            <pc:docMk/>
            <pc:sldMk cId="2572210089" sldId="263"/>
            <ac:spMk id="19" creationId="{EFAEC92A-2230-45B0-A12F-07F9F9EA45AD}"/>
          </ac:spMkLst>
        </pc:spChg>
        <pc:spChg chg="add del">
          <ac:chgData name="Kinnera Elljerla" userId="f87af2003d78d752" providerId="Windows Live" clId="Web-{609CC74E-A5FB-4E99-8D00-41E3A66E4D46}" dt="2023-09-25T16:10:03.656" v="769"/>
          <ac:spMkLst>
            <pc:docMk/>
            <pc:sldMk cId="2572210089" sldId="263"/>
            <ac:spMk id="20" creationId="{55D4142C-5077-457F-A6AD-3FECFDB39685}"/>
          </ac:spMkLst>
        </pc:spChg>
        <pc:spChg chg="add del">
          <ac:chgData name="Kinnera Elljerla" userId="f87af2003d78d752" providerId="Windows Live" clId="Web-{609CC74E-A5FB-4E99-8D00-41E3A66E4D46}" dt="2023-09-25T16:10:03.656" v="769"/>
          <ac:spMkLst>
            <pc:docMk/>
            <pc:sldMk cId="2572210089" sldId="263"/>
            <ac:spMk id="21" creationId="{7A5F0580-5EE9-419F-96EE-B6529EF6E7D0}"/>
          </ac:spMkLst>
        </pc:spChg>
        <pc:spChg chg="add del">
          <ac:chgData name="Kinnera Elljerla" userId="f87af2003d78d752" providerId="Windows Live" clId="Web-{609CC74E-A5FB-4E99-8D00-41E3A66E4D46}" dt="2023-09-25T16:10:09.829" v="771"/>
          <ac:spMkLst>
            <pc:docMk/>
            <pc:sldMk cId="2572210089" sldId="263"/>
            <ac:spMk id="23" creationId="{3EAF38DC-B069-4F74-89ED-92C7579C3D26}"/>
          </ac:spMkLst>
        </pc:spChg>
        <pc:spChg chg="add del">
          <ac:chgData name="Kinnera Elljerla" userId="f87af2003d78d752" providerId="Windows Live" clId="Web-{609CC74E-A5FB-4E99-8D00-41E3A66E4D46}" dt="2023-09-25T16:10:09.829" v="771"/>
          <ac:spMkLst>
            <pc:docMk/>
            <pc:sldMk cId="2572210089" sldId="263"/>
            <ac:spMk id="25" creationId="{83549E37-C86B-4401-90BD-D8BF83859F14}"/>
          </ac:spMkLst>
        </pc:spChg>
        <pc:spChg chg="add del">
          <ac:chgData name="Kinnera Elljerla" userId="f87af2003d78d752" providerId="Windows Live" clId="Web-{609CC74E-A5FB-4E99-8D00-41E3A66E4D46}" dt="2023-09-25T16:10:09.829" v="771"/>
          <ac:spMkLst>
            <pc:docMk/>
            <pc:sldMk cId="2572210089" sldId="263"/>
            <ac:spMk id="26" creationId="{8A17784E-76D8-4521-A77D-0D2EBB923004}"/>
          </ac:spMkLst>
        </pc:spChg>
        <pc:spChg chg="add del">
          <ac:chgData name="Kinnera Elljerla" userId="f87af2003d78d752" providerId="Windows Live" clId="Web-{609CC74E-A5FB-4E99-8D00-41E3A66E4D46}" dt="2023-09-25T16:10:09.829" v="771"/>
          <ac:spMkLst>
            <pc:docMk/>
            <pc:sldMk cId="2572210089" sldId="263"/>
            <ac:spMk id="27" creationId="{7A0CBFF4-EA32-4FE2-BA6B-8F3A6E6ED144}"/>
          </ac:spMkLst>
        </pc:spChg>
        <pc:spChg chg="add del">
          <ac:chgData name="Kinnera Elljerla" userId="f87af2003d78d752" providerId="Windows Live" clId="Web-{609CC74E-A5FB-4E99-8D00-41E3A66E4D46}" dt="2023-09-25T16:10:09.829" v="771"/>
          <ac:spMkLst>
            <pc:docMk/>
            <pc:sldMk cId="2572210089" sldId="263"/>
            <ac:spMk id="28" creationId="{FC8D5885-2804-4D3C-BE31-902E4D3279B0}"/>
          </ac:spMkLst>
        </pc:spChg>
        <pc:spChg chg="add del">
          <ac:chgData name="Kinnera Elljerla" userId="f87af2003d78d752" providerId="Windows Live" clId="Web-{609CC74E-A5FB-4E99-8D00-41E3A66E4D46}" dt="2023-09-25T16:10:13.079" v="773"/>
          <ac:spMkLst>
            <pc:docMk/>
            <pc:sldMk cId="2572210089" sldId="263"/>
            <ac:spMk id="30" creationId="{53B021B3-DE93-4AB7-8A18-CF5F1CED88B8}"/>
          </ac:spMkLst>
        </pc:spChg>
        <pc:spChg chg="add del">
          <ac:chgData name="Kinnera Elljerla" userId="f87af2003d78d752" providerId="Windows Live" clId="Web-{609CC74E-A5FB-4E99-8D00-41E3A66E4D46}" dt="2023-09-25T16:10:13.079" v="773"/>
          <ac:spMkLst>
            <pc:docMk/>
            <pc:sldMk cId="2572210089" sldId="263"/>
            <ac:spMk id="31" creationId="{52D502E5-F6B4-4D58-B4AE-FC466FF15EE8}"/>
          </ac:spMkLst>
        </pc:spChg>
        <pc:spChg chg="add del">
          <ac:chgData name="Kinnera Elljerla" userId="f87af2003d78d752" providerId="Windows Live" clId="Web-{609CC74E-A5FB-4E99-8D00-41E3A66E4D46}" dt="2023-09-25T16:10:13.079" v="773"/>
          <ac:spMkLst>
            <pc:docMk/>
            <pc:sldMk cId="2572210089" sldId="263"/>
            <ac:spMk id="32" creationId="{9DECDBF4-02B6-4BB4-B65B-B8107AD6A9E8}"/>
          </ac:spMkLst>
        </pc:spChg>
        <pc:spChg chg="add del">
          <ac:chgData name="Kinnera Elljerla" userId="f87af2003d78d752" providerId="Windows Live" clId="Web-{609CC74E-A5FB-4E99-8D00-41E3A66E4D46}" dt="2023-09-25T16:10:17.688" v="775"/>
          <ac:spMkLst>
            <pc:docMk/>
            <pc:sldMk cId="2572210089" sldId="263"/>
            <ac:spMk id="35" creationId="{3DAFFEFD-7E78-6304-4543-B0DB65BCA015}"/>
          </ac:spMkLst>
        </pc:spChg>
        <pc:graphicFrameChg chg="add del">
          <ac:chgData name="Kinnera Elljerla" userId="f87af2003d78d752" providerId="Windows Live" clId="Web-{609CC74E-A5FB-4E99-8D00-41E3A66E4D46}" dt="2023-09-25T16:10:13.079" v="773"/>
          <ac:graphicFrameMkLst>
            <pc:docMk/>
            <pc:sldMk cId="2572210089" sldId="263"/>
            <ac:graphicFrameMk id="33" creationId="{40254021-F196-7CCE-3D6F-0A0EDC914006}"/>
          </ac:graphicFrameMkLst>
        </pc:graphicFrameChg>
        <pc:graphicFrameChg chg="add">
          <ac:chgData name="Kinnera Elljerla" userId="f87af2003d78d752" providerId="Windows Live" clId="Web-{609CC74E-A5FB-4E99-8D00-41E3A66E4D46}" dt="2023-09-25T16:10:17.704" v="776"/>
          <ac:graphicFrameMkLst>
            <pc:docMk/>
            <pc:sldMk cId="2572210089" sldId="263"/>
            <ac:graphicFrameMk id="37" creationId="{3E4B115B-0F36-E623-153D-C7ACF47DAFFC}"/>
          </ac:graphicFrameMkLst>
        </pc:graphicFrameChg>
        <pc:picChg chg="add del">
          <ac:chgData name="Kinnera Elljerla" userId="f87af2003d78d752" providerId="Windows Live" clId="Web-{609CC74E-A5FB-4E99-8D00-41E3A66E4D46}" dt="2023-09-25T16:09:57.953" v="767"/>
          <ac:picMkLst>
            <pc:docMk/>
            <pc:sldMk cId="2572210089" sldId="263"/>
            <ac:picMk id="5" creationId="{A8F2A2E9-A2DF-2D4A-5834-F14792272DF4}"/>
          </ac:picMkLst>
        </pc:picChg>
        <pc:picChg chg="add del">
          <ac:chgData name="Kinnera Elljerla" userId="f87af2003d78d752" providerId="Windows Live" clId="Web-{609CC74E-A5FB-4E99-8D00-41E3A66E4D46}" dt="2023-09-25T16:10:03.656" v="769"/>
          <ac:picMkLst>
            <pc:docMk/>
            <pc:sldMk cId="2572210089" sldId="263"/>
            <ac:picMk id="18" creationId="{1973F418-A296-B450-F685-4B7FC2B727C5}"/>
          </ac:picMkLst>
        </pc:picChg>
        <pc:picChg chg="add del">
          <ac:chgData name="Kinnera Elljerla" userId="f87af2003d78d752" providerId="Windows Live" clId="Web-{609CC74E-A5FB-4E99-8D00-41E3A66E4D46}" dt="2023-09-25T16:10:09.829" v="771"/>
          <ac:picMkLst>
            <pc:docMk/>
            <pc:sldMk cId="2572210089" sldId="263"/>
            <ac:picMk id="24" creationId="{9A936BCF-755B-413D-87B4-E62539C7A559}"/>
          </ac:picMkLst>
        </pc:picChg>
      </pc:sldChg>
      <pc:sldChg chg="addSp delSp modSp new mod setBg">
        <pc:chgData name="Kinnera Elljerla" userId="f87af2003d78d752" providerId="Windows Live" clId="Web-{609CC74E-A5FB-4E99-8D00-41E3A66E4D46}" dt="2023-09-25T16:16:11.014" v="1185"/>
        <pc:sldMkLst>
          <pc:docMk/>
          <pc:sldMk cId="1633565990" sldId="264"/>
        </pc:sldMkLst>
        <pc:spChg chg="mod">
          <ac:chgData name="Kinnera Elljerla" userId="f87af2003d78d752" providerId="Windows Live" clId="Web-{609CC74E-A5FB-4E99-8D00-41E3A66E4D46}" dt="2023-09-25T16:16:11.014" v="1185"/>
          <ac:spMkLst>
            <pc:docMk/>
            <pc:sldMk cId="1633565990" sldId="264"/>
            <ac:spMk id="2" creationId="{6D5CB69F-CF40-1AB0-2D4C-68889D2DAE45}"/>
          </ac:spMkLst>
        </pc:spChg>
        <pc:spChg chg="mod">
          <ac:chgData name="Kinnera Elljerla" userId="f87af2003d78d752" providerId="Windows Live" clId="Web-{609CC74E-A5FB-4E99-8D00-41E3A66E4D46}" dt="2023-09-25T16:16:11.014" v="1185"/>
          <ac:spMkLst>
            <pc:docMk/>
            <pc:sldMk cId="1633565990" sldId="264"/>
            <ac:spMk id="3" creationId="{39DD13FF-6A97-B8C6-6675-EA308E8D4EA2}"/>
          </ac:spMkLst>
        </pc:spChg>
        <pc:spChg chg="add del">
          <ac:chgData name="Kinnera Elljerla" userId="f87af2003d78d752" providerId="Windows Live" clId="Web-{609CC74E-A5FB-4E99-8D00-41E3A66E4D46}" dt="2023-09-25T16:16:06.217" v="1182"/>
          <ac:spMkLst>
            <pc:docMk/>
            <pc:sldMk cId="1633565990" sldId="264"/>
            <ac:spMk id="8" creationId="{1C799903-48D5-4A31-A1A2-541072D9771E}"/>
          </ac:spMkLst>
        </pc:spChg>
        <pc:spChg chg="add del">
          <ac:chgData name="Kinnera Elljerla" userId="f87af2003d78d752" providerId="Windows Live" clId="Web-{609CC74E-A5FB-4E99-8D00-41E3A66E4D46}" dt="2023-09-25T16:15:54.592" v="1176"/>
          <ac:spMkLst>
            <pc:docMk/>
            <pc:sldMk cId="1633565990" sldId="264"/>
            <ac:spMk id="9" creationId="{9AA72BD9-2C5A-4EDC-931F-5AA08EACA0F3}"/>
          </ac:spMkLst>
        </pc:spChg>
        <pc:spChg chg="add del">
          <ac:chgData name="Kinnera Elljerla" userId="f87af2003d78d752" providerId="Windows Live" clId="Web-{609CC74E-A5FB-4E99-8D00-41E3A66E4D46}" dt="2023-09-25T16:16:06.217" v="1182"/>
          <ac:spMkLst>
            <pc:docMk/>
            <pc:sldMk cId="1633565990" sldId="264"/>
            <ac:spMk id="10" creationId="{8EFFF109-FC58-4FD3-BE05-9775A1310F55}"/>
          </ac:spMkLst>
        </pc:spChg>
        <pc:spChg chg="add del">
          <ac:chgData name="Kinnera Elljerla" userId="f87af2003d78d752" providerId="Windows Live" clId="Web-{609CC74E-A5FB-4E99-8D00-41E3A66E4D46}" dt="2023-09-25T16:15:54.592" v="1176"/>
          <ac:spMkLst>
            <pc:docMk/>
            <pc:sldMk cId="1633565990" sldId="264"/>
            <ac:spMk id="11" creationId="{8A6DB0E6-E65F-4229-A5A0-2500203B6CC3}"/>
          </ac:spMkLst>
        </pc:spChg>
        <pc:spChg chg="add del">
          <ac:chgData name="Kinnera Elljerla" userId="f87af2003d78d752" providerId="Windows Live" clId="Web-{609CC74E-A5FB-4E99-8D00-41E3A66E4D46}" dt="2023-09-25T16:16:06.217" v="1182"/>
          <ac:spMkLst>
            <pc:docMk/>
            <pc:sldMk cId="1633565990" sldId="264"/>
            <ac:spMk id="12" creationId="{E1B96AD6-92A9-4273-A62B-96A1C3E0BA95}"/>
          </ac:spMkLst>
        </pc:spChg>
        <pc:spChg chg="add del">
          <ac:chgData name="Kinnera Elljerla" userId="f87af2003d78d752" providerId="Windows Live" clId="Web-{609CC74E-A5FB-4E99-8D00-41E3A66E4D46}" dt="2023-09-25T16:15:54.592" v="1176"/>
          <ac:spMkLst>
            <pc:docMk/>
            <pc:sldMk cId="1633565990" sldId="264"/>
            <ac:spMk id="13" creationId="{55D4142C-5077-457F-A6AD-3FECFDB39685}"/>
          </ac:spMkLst>
        </pc:spChg>
        <pc:spChg chg="add del">
          <ac:chgData name="Kinnera Elljerla" userId="f87af2003d78d752" providerId="Windows Live" clId="Web-{609CC74E-A5FB-4E99-8D00-41E3A66E4D46}" dt="2023-09-25T16:16:06.217" v="1182"/>
          <ac:spMkLst>
            <pc:docMk/>
            <pc:sldMk cId="1633565990" sldId="264"/>
            <ac:spMk id="14" creationId="{463EEC44-1BA3-44ED-81FC-A644B04B2A44}"/>
          </ac:spMkLst>
        </pc:spChg>
        <pc:spChg chg="add del">
          <ac:chgData name="Kinnera Elljerla" userId="f87af2003d78d752" providerId="Windows Live" clId="Web-{609CC74E-A5FB-4E99-8D00-41E3A66E4D46}" dt="2023-09-25T16:15:54.592" v="1176"/>
          <ac:spMkLst>
            <pc:docMk/>
            <pc:sldMk cId="1633565990" sldId="264"/>
            <ac:spMk id="15" creationId="{7A5F0580-5EE9-419F-96EE-B6529EF6E7D0}"/>
          </ac:spMkLst>
        </pc:spChg>
        <pc:spChg chg="add del">
          <ac:chgData name="Kinnera Elljerla" userId="f87af2003d78d752" providerId="Windows Live" clId="Web-{609CC74E-A5FB-4E99-8D00-41E3A66E4D46}" dt="2023-09-25T16:16:10.999" v="1184"/>
          <ac:spMkLst>
            <pc:docMk/>
            <pc:sldMk cId="1633565990" sldId="264"/>
            <ac:spMk id="16" creationId="{DAF1966E-FD40-4A4A-B61B-C4DF7FA05F06}"/>
          </ac:spMkLst>
        </pc:spChg>
        <pc:spChg chg="add del">
          <ac:chgData name="Kinnera Elljerla" userId="f87af2003d78d752" providerId="Windows Live" clId="Web-{609CC74E-A5FB-4E99-8D00-41E3A66E4D46}" dt="2023-09-25T16:15:57.764" v="1178"/>
          <ac:spMkLst>
            <pc:docMk/>
            <pc:sldMk cId="1633565990" sldId="264"/>
            <ac:spMk id="17" creationId="{21A75659-5A6F-4F77-9679-678A00B9D8DC}"/>
          </ac:spMkLst>
        </pc:spChg>
        <pc:spChg chg="add del">
          <ac:chgData name="Kinnera Elljerla" userId="f87af2003d78d752" providerId="Windows Live" clId="Web-{609CC74E-A5FB-4E99-8D00-41E3A66E4D46}" dt="2023-09-25T16:15:57.764" v="1178"/>
          <ac:spMkLst>
            <pc:docMk/>
            <pc:sldMk cId="1633565990" sldId="264"/>
            <ac:spMk id="19" creationId="{EFAEC92A-2230-45B0-A12F-07F9F9EA45AD}"/>
          </ac:spMkLst>
        </pc:spChg>
        <pc:spChg chg="add del">
          <ac:chgData name="Kinnera Elljerla" userId="f87af2003d78d752" providerId="Windows Live" clId="Web-{609CC74E-A5FB-4E99-8D00-41E3A66E4D46}" dt="2023-09-25T16:15:57.764" v="1178"/>
          <ac:spMkLst>
            <pc:docMk/>
            <pc:sldMk cId="1633565990" sldId="264"/>
            <ac:spMk id="20" creationId="{55D4142C-5077-457F-A6AD-3FECFDB39685}"/>
          </ac:spMkLst>
        </pc:spChg>
        <pc:spChg chg="add del">
          <ac:chgData name="Kinnera Elljerla" userId="f87af2003d78d752" providerId="Windows Live" clId="Web-{609CC74E-A5FB-4E99-8D00-41E3A66E4D46}" dt="2023-09-25T16:15:57.764" v="1178"/>
          <ac:spMkLst>
            <pc:docMk/>
            <pc:sldMk cId="1633565990" sldId="264"/>
            <ac:spMk id="21" creationId="{7A5F0580-5EE9-419F-96EE-B6529EF6E7D0}"/>
          </ac:spMkLst>
        </pc:spChg>
        <pc:spChg chg="add del">
          <ac:chgData name="Kinnera Elljerla" userId="f87af2003d78d752" providerId="Windows Live" clId="Web-{609CC74E-A5FB-4E99-8D00-41E3A66E4D46}" dt="2023-09-25T16:16:10.999" v="1184"/>
          <ac:spMkLst>
            <pc:docMk/>
            <pc:sldMk cId="1633565990" sldId="264"/>
            <ac:spMk id="22" creationId="{047BFA19-D45E-416B-A404-7AF2F3F27017}"/>
          </ac:spMkLst>
        </pc:spChg>
        <pc:spChg chg="add del">
          <ac:chgData name="Kinnera Elljerla" userId="f87af2003d78d752" providerId="Windows Live" clId="Web-{609CC74E-A5FB-4E99-8D00-41E3A66E4D46}" dt="2023-09-25T16:16:05.061" v="1180"/>
          <ac:spMkLst>
            <pc:docMk/>
            <pc:sldMk cId="1633565990" sldId="264"/>
            <ac:spMk id="23" creationId="{3EAF38DC-B069-4F74-89ED-92C7579C3D26}"/>
          </ac:spMkLst>
        </pc:spChg>
        <pc:spChg chg="add del">
          <ac:chgData name="Kinnera Elljerla" userId="f87af2003d78d752" providerId="Windows Live" clId="Web-{609CC74E-A5FB-4E99-8D00-41E3A66E4D46}" dt="2023-09-25T16:16:05.061" v="1180"/>
          <ac:spMkLst>
            <pc:docMk/>
            <pc:sldMk cId="1633565990" sldId="264"/>
            <ac:spMk id="25" creationId="{83549E37-C86B-4401-90BD-D8BF83859F14}"/>
          </ac:spMkLst>
        </pc:spChg>
        <pc:spChg chg="add del">
          <ac:chgData name="Kinnera Elljerla" userId="f87af2003d78d752" providerId="Windows Live" clId="Web-{609CC74E-A5FB-4E99-8D00-41E3A66E4D46}" dt="2023-09-25T16:16:05.061" v="1180"/>
          <ac:spMkLst>
            <pc:docMk/>
            <pc:sldMk cId="1633565990" sldId="264"/>
            <ac:spMk id="26" creationId="{8A17784E-76D8-4521-A77D-0D2EBB923004}"/>
          </ac:spMkLst>
        </pc:spChg>
        <pc:spChg chg="add del">
          <ac:chgData name="Kinnera Elljerla" userId="f87af2003d78d752" providerId="Windows Live" clId="Web-{609CC74E-A5FB-4E99-8D00-41E3A66E4D46}" dt="2023-09-25T16:16:05.061" v="1180"/>
          <ac:spMkLst>
            <pc:docMk/>
            <pc:sldMk cId="1633565990" sldId="264"/>
            <ac:spMk id="27" creationId="{7A0CBFF4-EA32-4FE2-BA6B-8F3A6E6ED144}"/>
          </ac:spMkLst>
        </pc:spChg>
        <pc:spChg chg="add del">
          <ac:chgData name="Kinnera Elljerla" userId="f87af2003d78d752" providerId="Windows Live" clId="Web-{609CC74E-A5FB-4E99-8D00-41E3A66E4D46}" dt="2023-09-25T16:16:05.061" v="1180"/>
          <ac:spMkLst>
            <pc:docMk/>
            <pc:sldMk cId="1633565990" sldId="264"/>
            <ac:spMk id="28" creationId="{FC8D5885-2804-4D3C-BE31-902E4D3279B0}"/>
          </ac:spMkLst>
        </pc:spChg>
        <pc:spChg chg="add del">
          <ac:chgData name="Kinnera Elljerla" userId="f87af2003d78d752" providerId="Windows Live" clId="Web-{609CC74E-A5FB-4E99-8D00-41E3A66E4D46}" dt="2023-09-25T16:16:10.999" v="1184"/>
          <ac:spMkLst>
            <pc:docMk/>
            <pc:sldMk cId="1633565990" sldId="264"/>
            <ac:spMk id="29" creationId="{8E0105E7-23DB-4CF2-8258-FF47C7620F6E}"/>
          </ac:spMkLst>
        </pc:spChg>
        <pc:spChg chg="add del">
          <ac:chgData name="Kinnera Elljerla" userId="f87af2003d78d752" providerId="Windows Live" clId="Web-{609CC74E-A5FB-4E99-8D00-41E3A66E4D46}" dt="2023-09-25T16:16:10.999" v="1184"/>
          <ac:spMkLst>
            <pc:docMk/>
            <pc:sldMk cId="1633565990" sldId="264"/>
            <ac:spMk id="30" creationId="{074B4F7D-14B2-478B-8BF5-01E4E0C5D263}"/>
          </ac:spMkLst>
        </pc:spChg>
        <pc:spChg chg="add">
          <ac:chgData name="Kinnera Elljerla" userId="f87af2003d78d752" providerId="Windows Live" clId="Web-{609CC74E-A5FB-4E99-8D00-41E3A66E4D46}" dt="2023-09-25T16:16:11.014" v="1185"/>
          <ac:spMkLst>
            <pc:docMk/>
            <pc:sldMk cId="1633565990" sldId="264"/>
            <ac:spMk id="32" creationId="{3EAF38DC-B069-4F74-89ED-92C7579C3D26}"/>
          </ac:spMkLst>
        </pc:spChg>
        <pc:spChg chg="add">
          <ac:chgData name="Kinnera Elljerla" userId="f87af2003d78d752" providerId="Windows Live" clId="Web-{609CC74E-A5FB-4E99-8D00-41E3A66E4D46}" dt="2023-09-25T16:16:11.014" v="1185"/>
          <ac:spMkLst>
            <pc:docMk/>
            <pc:sldMk cId="1633565990" sldId="264"/>
            <ac:spMk id="34" creationId="{83549E37-C86B-4401-90BD-D8BF83859F14}"/>
          </ac:spMkLst>
        </pc:spChg>
        <pc:spChg chg="add">
          <ac:chgData name="Kinnera Elljerla" userId="f87af2003d78d752" providerId="Windows Live" clId="Web-{609CC74E-A5FB-4E99-8D00-41E3A66E4D46}" dt="2023-09-25T16:16:11.014" v="1185"/>
          <ac:spMkLst>
            <pc:docMk/>
            <pc:sldMk cId="1633565990" sldId="264"/>
            <ac:spMk id="35" creationId="{8A17784E-76D8-4521-A77D-0D2EBB923004}"/>
          </ac:spMkLst>
        </pc:spChg>
        <pc:spChg chg="add">
          <ac:chgData name="Kinnera Elljerla" userId="f87af2003d78d752" providerId="Windows Live" clId="Web-{609CC74E-A5FB-4E99-8D00-41E3A66E4D46}" dt="2023-09-25T16:16:11.014" v="1185"/>
          <ac:spMkLst>
            <pc:docMk/>
            <pc:sldMk cId="1633565990" sldId="264"/>
            <ac:spMk id="36" creationId="{7A0CBFF4-EA32-4FE2-BA6B-8F3A6E6ED144}"/>
          </ac:spMkLst>
        </pc:spChg>
        <pc:spChg chg="add">
          <ac:chgData name="Kinnera Elljerla" userId="f87af2003d78d752" providerId="Windows Live" clId="Web-{609CC74E-A5FB-4E99-8D00-41E3A66E4D46}" dt="2023-09-25T16:16:11.014" v="1185"/>
          <ac:spMkLst>
            <pc:docMk/>
            <pc:sldMk cId="1633565990" sldId="264"/>
            <ac:spMk id="37" creationId="{FC8D5885-2804-4D3C-BE31-902E4D3279B0}"/>
          </ac:spMkLst>
        </pc:spChg>
        <pc:picChg chg="add del">
          <ac:chgData name="Kinnera Elljerla" userId="f87af2003d78d752" providerId="Windows Live" clId="Web-{609CC74E-A5FB-4E99-8D00-41E3A66E4D46}" dt="2023-09-25T16:15:54.592" v="1176"/>
          <ac:picMkLst>
            <pc:docMk/>
            <pc:sldMk cId="1633565990" sldId="264"/>
            <ac:picMk id="5" creationId="{F46485CB-5B1B-7E68-31E3-BDD45ECF3B99}"/>
          </ac:picMkLst>
        </pc:picChg>
        <pc:picChg chg="add del">
          <ac:chgData name="Kinnera Elljerla" userId="f87af2003d78d752" providerId="Windows Live" clId="Web-{609CC74E-A5FB-4E99-8D00-41E3A66E4D46}" dt="2023-09-25T16:15:57.764" v="1178"/>
          <ac:picMkLst>
            <pc:docMk/>
            <pc:sldMk cId="1633565990" sldId="264"/>
            <ac:picMk id="18" creationId="{3C56F364-2DC6-A77F-A3D5-E82869F7DB61}"/>
          </ac:picMkLst>
        </pc:picChg>
        <pc:picChg chg="add del">
          <ac:chgData name="Kinnera Elljerla" userId="f87af2003d78d752" providerId="Windows Live" clId="Web-{609CC74E-A5FB-4E99-8D00-41E3A66E4D46}" dt="2023-09-25T16:16:05.061" v="1180"/>
          <ac:picMkLst>
            <pc:docMk/>
            <pc:sldMk cId="1633565990" sldId="264"/>
            <ac:picMk id="24" creationId="{D7A992BD-F8FD-7F41-9BBF-96D2B412D3CF}"/>
          </ac:picMkLst>
        </pc:picChg>
        <pc:picChg chg="add">
          <ac:chgData name="Kinnera Elljerla" userId="f87af2003d78d752" providerId="Windows Live" clId="Web-{609CC74E-A5FB-4E99-8D00-41E3A66E4D46}" dt="2023-09-25T16:16:11.014" v="1185"/>
          <ac:picMkLst>
            <pc:docMk/>
            <pc:sldMk cId="1633565990" sldId="264"/>
            <ac:picMk id="33" creationId="{D7A992BD-F8FD-7F41-9BBF-96D2B412D3CF}"/>
          </ac:picMkLst>
        </pc:picChg>
      </pc:sldChg>
      <pc:sldChg chg="addSp delSp modSp new mod setBg">
        <pc:chgData name="Kinnera Elljerla" userId="f87af2003d78d752" providerId="Windows Live" clId="Web-{609CC74E-A5FB-4E99-8D00-41E3A66E4D46}" dt="2023-09-25T16:41:20.041" v="2560"/>
        <pc:sldMkLst>
          <pc:docMk/>
          <pc:sldMk cId="3316204152" sldId="265"/>
        </pc:sldMkLst>
        <pc:spChg chg="mod">
          <ac:chgData name="Kinnera Elljerla" userId="f87af2003d78d752" providerId="Windows Live" clId="Web-{609CC74E-A5FB-4E99-8D00-41E3A66E4D46}" dt="2023-09-25T16:41:20.041" v="2560"/>
          <ac:spMkLst>
            <pc:docMk/>
            <pc:sldMk cId="3316204152" sldId="265"/>
            <ac:spMk id="2" creationId="{174448F5-F79E-BBBE-C51E-449F10E97647}"/>
          </ac:spMkLst>
        </pc:spChg>
        <pc:spChg chg="mod">
          <ac:chgData name="Kinnera Elljerla" userId="f87af2003d78d752" providerId="Windows Live" clId="Web-{609CC74E-A5FB-4E99-8D00-41E3A66E4D46}" dt="2023-09-25T16:41:20.041" v="2560"/>
          <ac:spMkLst>
            <pc:docMk/>
            <pc:sldMk cId="3316204152" sldId="265"/>
            <ac:spMk id="3" creationId="{DDCA6B09-F6AD-BB8C-66E6-8319A7B7A1C5}"/>
          </ac:spMkLst>
        </pc:spChg>
        <pc:spChg chg="add del">
          <ac:chgData name="Kinnera Elljerla" userId="f87af2003d78d752" providerId="Windows Live" clId="Web-{609CC74E-A5FB-4E99-8D00-41E3A66E4D46}" dt="2023-09-25T16:28:43.449" v="2069"/>
          <ac:spMkLst>
            <pc:docMk/>
            <pc:sldMk cId="3316204152" sldId="265"/>
            <ac:spMk id="8" creationId="{1C799903-48D5-4A31-A1A2-541072D9771E}"/>
          </ac:spMkLst>
        </pc:spChg>
        <pc:spChg chg="add del">
          <ac:chgData name="Kinnera Elljerla" userId="f87af2003d78d752" providerId="Windows Live" clId="Web-{609CC74E-A5FB-4E99-8D00-41E3A66E4D46}" dt="2023-09-25T16:28:24.339" v="2061"/>
          <ac:spMkLst>
            <pc:docMk/>
            <pc:sldMk cId="3316204152" sldId="265"/>
            <ac:spMk id="9" creationId="{9AA72BD9-2C5A-4EDC-931F-5AA08EACA0F3}"/>
          </ac:spMkLst>
        </pc:spChg>
        <pc:spChg chg="add del">
          <ac:chgData name="Kinnera Elljerla" userId="f87af2003d78d752" providerId="Windows Live" clId="Web-{609CC74E-A5FB-4E99-8D00-41E3A66E4D46}" dt="2023-09-25T16:28:43.449" v="2069"/>
          <ac:spMkLst>
            <pc:docMk/>
            <pc:sldMk cId="3316204152" sldId="265"/>
            <ac:spMk id="10" creationId="{8EFFF109-FC58-4FD3-BE05-9775A1310F55}"/>
          </ac:spMkLst>
        </pc:spChg>
        <pc:spChg chg="add del">
          <ac:chgData name="Kinnera Elljerla" userId="f87af2003d78d752" providerId="Windows Live" clId="Web-{609CC74E-A5FB-4E99-8D00-41E3A66E4D46}" dt="2023-09-25T16:28:24.339" v="2061"/>
          <ac:spMkLst>
            <pc:docMk/>
            <pc:sldMk cId="3316204152" sldId="265"/>
            <ac:spMk id="11" creationId="{8A6DB0E6-E65F-4229-A5A0-2500203B6CC3}"/>
          </ac:spMkLst>
        </pc:spChg>
        <pc:spChg chg="add del">
          <ac:chgData name="Kinnera Elljerla" userId="f87af2003d78d752" providerId="Windows Live" clId="Web-{609CC74E-A5FB-4E99-8D00-41E3A66E4D46}" dt="2023-09-25T16:28:43.449" v="2069"/>
          <ac:spMkLst>
            <pc:docMk/>
            <pc:sldMk cId="3316204152" sldId="265"/>
            <ac:spMk id="12" creationId="{E1B96AD6-92A9-4273-A62B-96A1C3E0BA95}"/>
          </ac:spMkLst>
        </pc:spChg>
        <pc:spChg chg="add del">
          <ac:chgData name="Kinnera Elljerla" userId="f87af2003d78d752" providerId="Windows Live" clId="Web-{609CC74E-A5FB-4E99-8D00-41E3A66E4D46}" dt="2023-09-25T16:28:24.339" v="2061"/>
          <ac:spMkLst>
            <pc:docMk/>
            <pc:sldMk cId="3316204152" sldId="265"/>
            <ac:spMk id="13" creationId="{55D4142C-5077-457F-A6AD-3FECFDB39685}"/>
          </ac:spMkLst>
        </pc:spChg>
        <pc:spChg chg="add del">
          <ac:chgData name="Kinnera Elljerla" userId="f87af2003d78d752" providerId="Windows Live" clId="Web-{609CC74E-A5FB-4E99-8D00-41E3A66E4D46}" dt="2023-09-25T16:28:43.449" v="2069"/>
          <ac:spMkLst>
            <pc:docMk/>
            <pc:sldMk cId="3316204152" sldId="265"/>
            <ac:spMk id="14" creationId="{463EEC44-1BA3-44ED-81FC-A644B04B2A44}"/>
          </ac:spMkLst>
        </pc:spChg>
        <pc:spChg chg="add del">
          <ac:chgData name="Kinnera Elljerla" userId="f87af2003d78d752" providerId="Windows Live" clId="Web-{609CC74E-A5FB-4E99-8D00-41E3A66E4D46}" dt="2023-09-25T16:28:24.339" v="2061"/>
          <ac:spMkLst>
            <pc:docMk/>
            <pc:sldMk cId="3316204152" sldId="265"/>
            <ac:spMk id="15" creationId="{7A5F0580-5EE9-419F-96EE-B6529EF6E7D0}"/>
          </ac:spMkLst>
        </pc:spChg>
        <pc:spChg chg="add del">
          <ac:chgData name="Kinnera Elljerla" userId="f87af2003d78d752" providerId="Windows Live" clId="Web-{609CC74E-A5FB-4E99-8D00-41E3A66E4D46}" dt="2023-09-25T16:28:47.543" v="2071"/>
          <ac:spMkLst>
            <pc:docMk/>
            <pc:sldMk cId="3316204152" sldId="265"/>
            <ac:spMk id="16" creationId="{CBB2B1F0-0DD6-4744-9A46-7A344FB48E40}"/>
          </ac:spMkLst>
        </pc:spChg>
        <pc:spChg chg="add del">
          <ac:chgData name="Kinnera Elljerla" userId="f87af2003d78d752" providerId="Windows Live" clId="Web-{609CC74E-A5FB-4E99-8D00-41E3A66E4D46}" dt="2023-09-25T16:28:26.668" v="2063"/>
          <ac:spMkLst>
            <pc:docMk/>
            <pc:sldMk cId="3316204152" sldId="265"/>
            <ac:spMk id="17" creationId="{21A75659-5A6F-4F77-9679-678A00B9D8DC}"/>
          </ac:spMkLst>
        </pc:spChg>
        <pc:spChg chg="add del">
          <ac:chgData name="Kinnera Elljerla" userId="f87af2003d78d752" providerId="Windows Live" clId="Web-{609CC74E-A5FB-4E99-8D00-41E3A66E4D46}" dt="2023-09-25T16:28:26.668" v="2063"/>
          <ac:spMkLst>
            <pc:docMk/>
            <pc:sldMk cId="3316204152" sldId="265"/>
            <ac:spMk id="19" creationId="{EFAEC92A-2230-45B0-A12F-07F9F9EA45AD}"/>
          </ac:spMkLst>
        </pc:spChg>
        <pc:spChg chg="add del">
          <ac:chgData name="Kinnera Elljerla" userId="f87af2003d78d752" providerId="Windows Live" clId="Web-{609CC74E-A5FB-4E99-8D00-41E3A66E4D46}" dt="2023-09-25T16:28:26.668" v="2063"/>
          <ac:spMkLst>
            <pc:docMk/>
            <pc:sldMk cId="3316204152" sldId="265"/>
            <ac:spMk id="20" creationId="{55D4142C-5077-457F-A6AD-3FECFDB39685}"/>
          </ac:spMkLst>
        </pc:spChg>
        <pc:spChg chg="add del">
          <ac:chgData name="Kinnera Elljerla" userId="f87af2003d78d752" providerId="Windows Live" clId="Web-{609CC74E-A5FB-4E99-8D00-41E3A66E4D46}" dt="2023-09-25T16:28:26.668" v="2063"/>
          <ac:spMkLst>
            <pc:docMk/>
            <pc:sldMk cId="3316204152" sldId="265"/>
            <ac:spMk id="21" creationId="{7A5F0580-5EE9-419F-96EE-B6529EF6E7D0}"/>
          </ac:spMkLst>
        </pc:spChg>
        <pc:spChg chg="add del">
          <ac:chgData name="Kinnera Elljerla" userId="f87af2003d78d752" providerId="Windows Live" clId="Web-{609CC74E-A5FB-4E99-8D00-41E3A66E4D46}" dt="2023-09-25T16:28:47.543" v="2071"/>
          <ac:spMkLst>
            <pc:docMk/>
            <pc:sldMk cId="3316204152" sldId="265"/>
            <ac:spMk id="22" creationId="{7A0B5DEA-ADF6-4BA5-9307-147F0A4685A0}"/>
          </ac:spMkLst>
        </pc:spChg>
        <pc:spChg chg="add del">
          <ac:chgData name="Kinnera Elljerla" userId="f87af2003d78d752" providerId="Windows Live" clId="Web-{609CC74E-A5FB-4E99-8D00-41E3A66E4D46}" dt="2023-09-25T16:28:33.590" v="2065"/>
          <ac:spMkLst>
            <pc:docMk/>
            <pc:sldMk cId="3316204152" sldId="265"/>
            <ac:spMk id="23" creationId="{8FC9BE17-9A7B-462D-AE50-3D8777387304}"/>
          </ac:spMkLst>
        </pc:spChg>
        <pc:spChg chg="add del">
          <ac:chgData name="Kinnera Elljerla" userId="f87af2003d78d752" providerId="Windows Live" clId="Web-{609CC74E-A5FB-4E99-8D00-41E3A66E4D46}" dt="2023-09-25T16:28:33.590" v="2065"/>
          <ac:spMkLst>
            <pc:docMk/>
            <pc:sldMk cId="3316204152" sldId="265"/>
            <ac:spMk id="25" creationId="{3EBE8569-6AEC-4B8C-8D53-2DE337CDBA65}"/>
          </ac:spMkLst>
        </pc:spChg>
        <pc:spChg chg="add del">
          <ac:chgData name="Kinnera Elljerla" userId="f87af2003d78d752" providerId="Windows Live" clId="Web-{609CC74E-A5FB-4E99-8D00-41E3A66E4D46}" dt="2023-09-25T16:28:33.590" v="2065"/>
          <ac:spMkLst>
            <pc:docMk/>
            <pc:sldMk cId="3316204152" sldId="265"/>
            <ac:spMk id="26" creationId="{55D4142C-5077-457F-A6AD-3FECFDB39685}"/>
          </ac:spMkLst>
        </pc:spChg>
        <pc:spChg chg="add del">
          <ac:chgData name="Kinnera Elljerla" userId="f87af2003d78d752" providerId="Windows Live" clId="Web-{609CC74E-A5FB-4E99-8D00-41E3A66E4D46}" dt="2023-09-25T16:28:33.590" v="2065"/>
          <ac:spMkLst>
            <pc:docMk/>
            <pc:sldMk cId="3316204152" sldId="265"/>
            <ac:spMk id="27" creationId="{7A5F0580-5EE9-419F-96EE-B6529EF6E7D0}"/>
          </ac:spMkLst>
        </pc:spChg>
        <pc:spChg chg="add del">
          <ac:chgData name="Kinnera Elljerla" userId="f87af2003d78d752" providerId="Windows Live" clId="Web-{609CC74E-A5FB-4E99-8D00-41E3A66E4D46}" dt="2023-09-25T16:28:47.543" v="2071"/>
          <ac:spMkLst>
            <pc:docMk/>
            <pc:sldMk cId="3316204152" sldId="265"/>
            <ac:spMk id="28" creationId="{9DECDBF4-02B6-4BB4-B65B-B8107AD6A9E8}"/>
          </ac:spMkLst>
        </pc:spChg>
        <pc:spChg chg="add del">
          <ac:chgData name="Kinnera Elljerla" userId="f87af2003d78d752" providerId="Windows Live" clId="Web-{609CC74E-A5FB-4E99-8D00-41E3A66E4D46}" dt="2023-09-25T16:28:39.527" v="2067"/>
          <ac:spMkLst>
            <pc:docMk/>
            <pc:sldMk cId="3316204152" sldId="265"/>
            <ac:spMk id="29" creationId="{8380AD67-C5CA-4918-B4BB-C359BB03EEDD}"/>
          </ac:spMkLst>
        </pc:spChg>
        <pc:spChg chg="add del">
          <ac:chgData name="Kinnera Elljerla" userId="f87af2003d78d752" providerId="Windows Live" clId="Web-{609CC74E-A5FB-4E99-8D00-41E3A66E4D46}" dt="2023-09-25T16:28:39.527" v="2067"/>
          <ac:spMkLst>
            <pc:docMk/>
            <pc:sldMk cId="3316204152" sldId="265"/>
            <ac:spMk id="31" creationId="{EABAD4DA-87BA-4F70-9EF0-45C6BCF17823}"/>
          </ac:spMkLst>
        </pc:spChg>
        <pc:spChg chg="add del">
          <ac:chgData name="Kinnera Elljerla" userId="f87af2003d78d752" providerId="Windows Live" clId="Web-{609CC74E-A5FB-4E99-8D00-41E3A66E4D46}" dt="2023-09-25T16:28:39.527" v="2067"/>
          <ac:spMkLst>
            <pc:docMk/>
            <pc:sldMk cId="3316204152" sldId="265"/>
            <ac:spMk id="32" creationId="{915128D9-2797-47FA-B6FE-EC24E6B8437A}"/>
          </ac:spMkLst>
        </pc:spChg>
        <pc:spChg chg="add del">
          <ac:chgData name="Kinnera Elljerla" userId="f87af2003d78d752" providerId="Windows Live" clId="Web-{609CC74E-A5FB-4E99-8D00-41E3A66E4D46}" dt="2023-09-25T16:28:52.700" v="2073"/>
          <ac:spMkLst>
            <pc:docMk/>
            <pc:sldMk cId="3316204152" sldId="265"/>
            <ac:spMk id="33" creationId="{E777E57D-6A88-4B5B-A068-2BA7FF4E8CCA}"/>
          </ac:spMkLst>
        </pc:spChg>
        <pc:spChg chg="add del">
          <ac:chgData name="Kinnera Elljerla" userId="f87af2003d78d752" providerId="Windows Live" clId="Web-{609CC74E-A5FB-4E99-8D00-41E3A66E4D46}" dt="2023-09-25T16:28:52.700" v="2073"/>
          <ac:spMkLst>
            <pc:docMk/>
            <pc:sldMk cId="3316204152" sldId="265"/>
            <ac:spMk id="34" creationId="{F7117410-A2A4-4085-9ADC-46744551DBDE}"/>
          </ac:spMkLst>
        </pc:spChg>
        <pc:spChg chg="add del">
          <ac:chgData name="Kinnera Elljerla" userId="f87af2003d78d752" providerId="Windows Live" clId="Web-{609CC74E-A5FB-4E99-8D00-41E3A66E4D46}" dt="2023-09-25T16:28:52.700" v="2073"/>
          <ac:spMkLst>
            <pc:docMk/>
            <pc:sldMk cId="3316204152" sldId="265"/>
            <ac:spMk id="35" creationId="{99F74EB5-E547-4FB4-95F5-BCC788F3C4A0}"/>
          </ac:spMkLst>
        </pc:spChg>
        <pc:spChg chg="add del">
          <ac:chgData name="Kinnera Elljerla" userId="f87af2003d78d752" providerId="Windows Live" clId="Web-{609CC74E-A5FB-4E99-8D00-41E3A66E4D46}" dt="2023-09-25T16:29:40.514" v="2079"/>
          <ac:spMkLst>
            <pc:docMk/>
            <pc:sldMk cId="3316204152" sldId="265"/>
            <ac:spMk id="37" creationId="{8FC9BE17-9A7B-462D-AE50-3D8777387304}"/>
          </ac:spMkLst>
        </pc:spChg>
        <pc:spChg chg="add del">
          <ac:chgData name="Kinnera Elljerla" userId="f87af2003d78d752" providerId="Windows Live" clId="Web-{609CC74E-A5FB-4E99-8D00-41E3A66E4D46}" dt="2023-09-25T16:29:40.514" v="2079"/>
          <ac:spMkLst>
            <pc:docMk/>
            <pc:sldMk cId="3316204152" sldId="265"/>
            <ac:spMk id="39" creationId="{3EBE8569-6AEC-4B8C-8D53-2DE337CDBA65}"/>
          </ac:spMkLst>
        </pc:spChg>
        <pc:spChg chg="add del">
          <ac:chgData name="Kinnera Elljerla" userId="f87af2003d78d752" providerId="Windows Live" clId="Web-{609CC74E-A5FB-4E99-8D00-41E3A66E4D46}" dt="2023-09-25T16:29:40.514" v="2079"/>
          <ac:spMkLst>
            <pc:docMk/>
            <pc:sldMk cId="3316204152" sldId="265"/>
            <ac:spMk id="40" creationId="{55D4142C-5077-457F-A6AD-3FECFDB39685}"/>
          </ac:spMkLst>
        </pc:spChg>
        <pc:spChg chg="add del">
          <ac:chgData name="Kinnera Elljerla" userId="f87af2003d78d752" providerId="Windows Live" clId="Web-{609CC74E-A5FB-4E99-8D00-41E3A66E4D46}" dt="2023-09-25T16:29:40.514" v="2079"/>
          <ac:spMkLst>
            <pc:docMk/>
            <pc:sldMk cId="3316204152" sldId="265"/>
            <ac:spMk id="41" creationId="{7A5F0580-5EE9-419F-96EE-B6529EF6E7D0}"/>
          </ac:spMkLst>
        </pc:spChg>
        <pc:spChg chg="add del">
          <ac:chgData name="Kinnera Elljerla" userId="f87af2003d78d752" providerId="Windows Live" clId="Web-{609CC74E-A5FB-4E99-8D00-41E3A66E4D46}" dt="2023-09-25T16:29:37.623" v="2076"/>
          <ac:spMkLst>
            <pc:docMk/>
            <pc:sldMk cId="3316204152" sldId="265"/>
            <ac:spMk id="46" creationId="{9AA72BD9-2C5A-4EDC-931F-5AA08EACA0F3}"/>
          </ac:spMkLst>
        </pc:spChg>
        <pc:spChg chg="add del">
          <ac:chgData name="Kinnera Elljerla" userId="f87af2003d78d752" providerId="Windows Live" clId="Web-{609CC74E-A5FB-4E99-8D00-41E3A66E4D46}" dt="2023-09-25T16:29:37.623" v="2076"/>
          <ac:spMkLst>
            <pc:docMk/>
            <pc:sldMk cId="3316204152" sldId="265"/>
            <ac:spMk id="48" creationId="{8A6DB0E6-E65F-4229-A5A0-2500203B6CC3}"/>
          </ac:spMkLst>
        </pc:spChg>
        <pc:spChg chg="add del">
          <ac:chgData name="Kinnera Elljerla" userId="f87af2003d78d752" providerId="Windows Live" clId="Web-{609CC74E-A5FB-4E99-8D00-41E3A66E4D46}" dt="2023-09-25T16:29:37.623" v="2076"/>
          <ac:spMkLst>
            <pc:docMk/>
            <pc:sldMk cId="3316204152" sldId="265"/>
            <ac:spMk id="50" creationId="{55D4142C-5077-457F-A6AD-3FECFDB39685}"/>
          </ac:spMkLst>
        </pc:spChg>
        <pc:spChg chg="add del">
          <ac:chgData name="Kinnera Elljerla" userId="f87af2003d78d752" providerId="Windows Live" clId="Web-{609CC74E-A5FB-4E99-8D00-41E3A66E4D46}" dt="2023-09-25T16:29:37.623" v="2076"/>
          <ac:spMkLst>
            <pc:docMk/>
            <pc:sldMk cId="3316204152" sldId="265"/>
            <ac:spMk id="52" creationId="{7A5F0580-5EE9-419F-96EE-B6529EF6E7D0}"/>
          </ac:spMkLst>
        </pc:spChg>
        <pc:spChg chg="add del">
          <ac:chgData name="Kinnera Elljerla" userId="f87af2003d78d752" providerId="Windows Live" clId="Web-{609CC74E-A5FB-4E99-8D00-41E3A66E4D46}" dt="2023-09-25T16:29:40.499" v="2078"/>
          <ac:spMkLst>
            <pc:docMk/>
            <pc:sldMk cId="3316204152" sldId="265"/>
            <ac:spMk id="54" creationId="{7C432AFE-B3D2-4BFF-BF8F-96C27AFF1AC7}"/>
          </ac:spMkLst>
        </pc:spChg>
        <pc:spChg chg="add del">
          <ac:chgData name="Kinnera Elljerla" userId="f87af2003d78d752" providerId="Windows Live" clId="Web-{609CC74E-A5FB-4E99-8D00-41E3A66E4D46}" dt="2023-09-25T16:29:40.499" v="2078"/>
          <ac:spMkLst>
            <pc:docMk/>
            <pc:sldMk cId="3316204152" sldId="265"/>
            <ac:spMk id="55" creationId="{AF2F604E-43BE-4DC3-B983-E071523364F8}"/>
          </ac:spMkLst>
        </pc:spChg>
        <pc:spChg chg="add del">
          <ac:chgData name="Kinnera Elljerla" userId="f87af2003d78d752" providerId="Windows Live" clId="Web-{609CC74E-A5FB-4E99-8D00-41E3A66E4D46}" dt="2023-09-25T16:29:40.499" v="2078"/>
          <ac:spMkLst>
            <pc:docMk/>
            <pc:sldMk cId="3316204152" sldId="265"/>
            <ac:spMk id="56" creationId="{08C9B587-E65E-4B52-B37C-ABEBB6E87928}"/>
          </ac:spMkLst>
        </pc:spChg>
        <pc:spChg chg="add del">
          <ac:chgData name="Kinnera Elljerla" userId="f87af2003d78d752" providerId="Windows Live" clId="Web-{609CC74E-A5FB-4E99-8D00-41E3A66E4D46}" dt="2023-09-25T16:41:20.041" v="2560"/>
          <ac:spMkLst>
            <pc:docMk/>
            <pc:sldMk cId="3316204152" sldId="265"/>
            <ac:spMk id="58" creationId="{8FC9BE17-9A7B-462D-AE50-3D8777387304}"/>
          </ac:spMkLst>
        </pc:spChg>
        <pc:spChg chg="add del">
          <ac:chgData name="Kinnera Elljerla" userId="f87af2003d78d752" providerId="Windows Live" clId="Web-{609CC74E-A5FB-4E99-8D00-41E3A66E4D46}" dt="2023-09-25T16:41:20.041" v="2560"/>
          <ac:spMkLst>
            <pc:docMk/>
            <pc:sldMk cId="3316204152" sldId="265"/>
            <ac:spMk id="59" creationId="{3EBE8569-6AEC-4B8C-8D53-2DE337CDBA65}"/>
          </ac:spMkLst>
        </pc:spChg>
        <pc:spChg chg="add del">
          <ac:chgData name="Kinnera Elljerla" userId="f87af2003d78d752" providerId="Windows Live" clId="Web-{609CC74E-A5FB-4E99-8D00-41E3A66E4D46}" dt="2023-09-25T16:41:20.041" v="2560"/>
          <ac:spMkLst>
            <pc:docMk/>
            <pc:sldMk cId="3316204152" sldId="265"/>
            <ac:spMk id="60" creationId="{55D4142C-5077-457F-A6AD-3FECFDB39685}"/>
          </ac:spMkLst>
        </pc:spChg>
        <pc:spChg chg="add del">
          <ac:chgData name="Kinnera Elljerla" userId="f87af2003d78d752" providerId="Windows Live" clId="Web-{609CC74E-A5FB-4E99-8D00-41E3A66E4D46}" dt="2023-09-25T16:41:20.041" v="2560"/>
          <ac:spMkLst>
            <pc:docMk/>
            <pc:sldMk cId="3316204152" sldId="265"/>
            <ac:spMk id="61" creationId="{7A5F0580-5EE9-419F-96EE-B6529EF6E7D0}"/>
          </ac:spMkLst>
        </pc:spChg>
        <pc:spChg chg="add">
          <ac:chgData name="Kinnera Elljerla" userId="f87af2003d78d752" providerId="Windows Live" clId="Web-{609CC74E-A5FB-4E99-8D00-41E3A66E4D46}" dt="2023-09-25T16:41:20.041" v="2560"/>
          <ac:spMkLst>
            <pc:docMk/>
            <pc:sldMk cId="3316204152" sldId="265"/>
            <ac:spMk id="66" creationId="{8380AD67-C5CA-4918-B4BB-C359BB03EEDD}"/>
          </ac:spMkLst>
        </pc:spChg>
        <pc:spChg chg="add">
          <ac:chgData name="Kinnera Elljerla" userId="f87af2003d78d752" providerId="Windows Live" clId="Web-{609CC74E-A5FB-4E99-8D00-41E3A66E4D46}" dt="2023-09-25T16:41:20.041" v="2560"/>
          <ac:spMkLst>
            <pc:docMk/>
            <pc:sldMk cId="3316204152" sldId="265"/>
            <ac:spMk id="68" creationId="{EABAD4DA-87BA-4F70-9EF0-45C6BCF17823}"/>
          </ac:spMkLst>
        </pc:spChg>
        <pc:spChg chg="add">
          <ac:chgData name="Kinnera Elljerla" userId="f87af2003d78d752" providerId="Windows Live" clId="Web-{609CC74E-A5FB-4E99-8D00-41E3A66E4D46}" dt="2023-09-25T16:41:20.041" v="2560"/>
          <ac:spMkLst>
            <pc:docMk/>
            <pc:sldMk cId="3316204152" sldId="265"/>
            <ac:spMk id="70" creationId="{915128D9-2797-47FA-B6FE-EC24E6B8437A}"/>
          </ac:spMkLst>
        </pc:spChg>
        <pc:picChg chg="add del">
          <ac:chgData name="Kinnera Elljerla" userId="f87af2003d78d752" providerId="Windows Live" clId="Web-{609CC74E-A5FB-4E99-8D00-41E3A66E4D46}" dt="2023-09-25T16:28:24.339" v="2061"/>
          <ac:picMkLst>
            <pc:docMk/>
            <pc:sldMk cId="3316204152" sldId="265"/>
            <ac:picMk id="5" creationId="{2C7F3194-0EBE-515F-BADF-FAB43315A120}"/>
          </ac:picMkLst>
        </pc:picChg>
        <pc:picChg chg="add del">
          <ac:chgData name="Kinnera Elljerla" userId="f87af2003d78d752" providerId="Windows Live" clId="Web-{609CC74E-A5FB-4E99-8D00-41E3A66E4D46}" dt="2023-09-25T16:28:26.668" v="2063"/>
          <ac:picMkLst>
            <pc:docMk/>
            <pc:sldMk cId="3316204152" sldId="265"/>
            <ac:picMk id="18" creationId="{1BE71A0A-486A-4309-A0A9-89B1066D87FA}"/>
          </ac:picMkLst>
        </pc:picChg>
        <pc:picChg chg="add del">
          <ac:chgData name="Kinnera Elljerla" userId="f87af2003d78d752" providerId="Windows Live" clId="Web-{609CC74E-A5FB-4E99-8D00-41E3A66E4D46}" dt="2023-09-25T16:28:33.590" v="2065"/>
          <ac:picMkLst>
            <pc:docMk/>
            <pc:sldMk cId="3316204152" sldId="265"/>
            <ac:picMk id="24" creationId="{BD2B2AF8-73F9-CC2F-ABFE-7094F056E9FF}"/>
          </ac:picMkLst>
        </pc:picChg>
        <pc:picChg chg="add del">
          <ac:chgData name="Kinnera Elljerla" userId="f87af2003d78d752" providerId="Windows Live" clId="Web-{609CC74E-A5FB-4E99-8D00-41E3A66E4D46}" dt="2023-09-25T16:28:39.527" v="2067"/>
          <ac:picMkLst>
            <pc:docMk/>
            <pc:sldMk cId="3316204152" sldId="265"/>
            <ac:picMk id="30" creationId="{477F10FD-294F-D224-F9B8-D2CD30519402}"/>
          </ac:picMkLst>
        </pc:picChg>
        <pc:picChg chg="add mod ord">
          <ac:chgData name="Kinnera Elljerla" userId="f87af2003d78d752" providerId="Windows Live" clId="Web-{609CC74E-A5FB-4E99-8D00-41E3A66E4D46}" dt="2023-09-25T16:41:20.041" v="2560"/>
          <ac:picMkLst>
            <pc:docMk/>
            <pc:sldMk cId="3316204152" sldId="265"/>
            <ac:picMk id="38" creationId="{BD2B2AF8-73F9-CC2F-ABFE-7094F056E9FF}"/>
          </ac:picMkLst>
        </pc:picChg>
      </pc:sldChg>
      <pc:sldChg chg="addSp delSp modSp new mod setBg">
        <pc:chgData name="Kinnera Elljerla" userId="f87af2003d78d752" providerId="Windows Live" clId="Web-{609CC74E-A5FB-4E99-8D00-41E3A66E4D46}" dt="2023-09-25T16:41:07.666" v="2559"/>
        <pc:sldMkLst>
          <pc:docMk/>
          <pc:sldMk cId="833819395" sldId="266"/>
        </pc:sldMkLst>
        <pc:spChg chg="mod">
          <ac:chgData name="Kinnera Elljerla" userId="f87af2003d78d752" providerId="Windows Live" clId="Web-{609CC74E-A5FB-4E99-8D00-41E3A66E4D46}" dt="2023-09-25T16:41:07.666" v="2559"/>
          <ac:spMkLst>
            <pc:docMk/>
            <pc:sldMk cId="833819395" sldId="266"/>
            <ac:spMk id="2" creationId="{F0E60C21-2590-F16A-9EBE-D7F20374A9E5}"/>
          </ac:spMkLst>
        </pc:spChg>
        <pc:spChg chg="mod">
          <ac:chgData name="Kinnera Elljerla" userId="f87af2003d78d752" providerId="Windows Live" clId="Web-{609CC74E-A5FB-4E99-8D00-41E3A66E4D46}" dt="2023-09-25T16:41:07.666" v="2559"/>
          <ac:spMkLst>
            <pc:docMk/>
            <pc:sldMk cId="833819395" sldId="266"/>
            <ac:spMk id="3" creationId="{B4B9F2E7-781E-3EEB-FB34-753CBFE64DBA}"/>
          </ac:spMkLst>
        </pc:spChg>
        <pc:spChg chg="add del">
          <ac:chgData name="Kinnera Elljerla" userId="f87af2003d78d752" providerId="Windows Live" clId="Web-{609CC74E-A5FB-4E99-8D00-41E3A66E4D46}" dt="2023-09-25T16:41:00.103" v="2554"/>
          <ac:spMkLst>
            <pc:docMk/>
            <pc:sldMk cId="833819395" sldId="266"/>
            <ac:spMk id="8" creationId="{1C799903-48D5-4A31-A1A2-541072D9771E}"/>
          </ac:spMkLst>
        </pc:spChg>
        <pc:spChg chg="add del">
          <ac:chgData name="Kinnera Elljerla" userId="f87af2003d78d752" providerId="Windows Live" clId="Web-{609CC74E-A5FB-4E99-8D00-41E3A66E4D46}" dt="2023-09-25T16:40:40.539" v="2546"/>
          <ac:spMkLst>
            <pc:docMk/>
            <pc:sldMk cId="833819395" sldId="266"/>
            <ac:spMk id="9" creationId="{8FC9BE17-9A7B-462D-AE50-3D8777387304}"/>
          </ac:spMkLst>
        </pc:spChg>
        <pc:spChg chg="add del">
          <ac:chgData name="Kinnera Elljerla" userId="f87af2003d78d752" providerId="Windows Live" clId="Web-{609CC74E-A5FB-4E99-8D00-41E3A66E4D46}" dt="2023-09-25T16:41:00.103" v="2554"/>
          <ac:spMkLst>
            <pc:docMk/>
            <pc:sldMk cId="833819395" sldId="266"/>
            <ac:spMk id="10" creationId="{8EFFF109-FC58-4FD3-BE05-9775A1310F55}"/>
          </ac:spMkLst>
        </pc:spChg>
        <pc:spChg chg="add del">
          <ac:chgData name="Kinnera Elljerla" userId="f87af2003d78d752" providerId="Windows Live" clId="Web-{609CC74E-A5FB-4E99-8D00-41E3A66E4D46}" dt="2023-09-25T16:40:40.539" v="2546"/>
          <ac:spMkLst>
            <pc:docMk/>
            <pc:sldMk cId="833819395" sldId="266"/>
            <ac:spMk id="11" creationId="{3EBE8569-6AEC-4B8C-8D53-2DE337CDBA65}"/>
          </ac:spMkLst>
        </pc:spChg>
        <pc:spChg chg="add del">
          <ac:chgData name="Kinnera Elljerla" userId="f87af2003d78d752" providerId="Windows Live" clId="Web-{609CC74E-A5FB-4E99-8D00-41E3A66E4D46}" dt="2023-09-25T16:41:00.103" v="2554"/>
          <ac:spMkLst>
            <pc:docMk/>
            <pc:sldMk cId="833819395" sldId="266"/>
            <ac:spMk id="12" creationId="{E1B96AD6-92A9-4273-A62B-96A1C3E0BA95}"/>
          </ac:spMkLst>
        </pc:spChg>
        <pc:spChg chg="add del">
          <ac:chgData name="Kinnera Elljerla" userId="f87af2003d78d752" providerId="Windows Live" clId="Web-{609CC74E-A5FB-4E99-8D00-41E3A66E4D46}" dt="2023-09-25T16:40:40.539" v="2546"/>
          <ac:spMkLst>
            <pc:docMk/>
            <pc:sldMk cId="833819395" sldId="266"/>
            <ac:spMk id="13" creationId="{55D4142C-5077-457F-A6AD-3FECFDB39685}"/>
          </ac:spMkLst>
        </pc:spChg>
        <pc:spChg chg="add del">
          <ac:chgData name="Kinnera Elljerla" userId="f87af2003d78d752" providerId="Windows Live" clId="Web-{609CC74E-A5FB-4E99-8D00-41E3A66E4D46}" dt="2023-09-25T16:41:00.103" v="2554"/>
          <ac:spMkLst>
            <pc:docMk/>
            <pc:sldMk cId="833819395" sldId="266"/>
            <ac:spMk id="14" creationId="{463EEC44-1BA3-44ED-81FC-A644B04B2A44}"/>
          </ac:spMkLst>
        </pc:spChg>
        <pc:spChg chg="add del">
          <ac:chgData name="Kinnera Elljerla" userId="f87af2003d78d752" providerId="Windows Live" clId="Web-{609CC74E-A5FB-4E99-8D00-41E3A66E4D46}" dt="2023-09-25T16:40:40.539" v="2546"/>
          <ac:spMkLst>
            <pc:docMk/>
            <pc:sldMk cId="833819395" sldId="266"/>
            <ac:spMk id="15" creationId="{7A5F0580-5EE9-419F-96EE-B6529EF6E7D0}"/>
          </ac:spMkLst>
        </pc:spChg>
        <pc:spChg chg="add del">
          <ac:chgData name="Kinnera Elljerla" userId="f87af2003d78d752" providerId="Windows Live" clId="Web-{609CC74E-A5FB-4E99-8D00-41E3A66E4D46}" dt="2023-09-25T16:41:04.915" v="2556"/>
          <ac:spMkLst>
            <pc:docMk/>
            <pc:sldMk cId="833819395" sldId="266"/>
            <ac:spMk id="16" creationId="{50E4C519-FBE9-4ABE-A8F9-C2CBE326932F}"/>
          </ac:spMkLst>
        </pc:spChg>
        <pc:spChg chg="add del">
          <ac:chgData name="Kinnera Elljerla" userId="f87af2003d78d752" providerId="Windows Live" clId="Web-{609CC74E-A5FB-4E99-8D00-41E3A66E4D46}" dt="2023-09-25T16:40:43.196" v="2548"/>
          <ac:spMkLst>
            <pc:docMk/>
            <pc:sldMk cId="833819395" sldId="266"/>
            <ac:spMk id="17" creationId="{9AA72BD9-2C5A-4EDC-931F-5AA08EACA0F3}"/>
          </ac:spMkLst>
        </pc:spChg>
        <pc:spChg chg="add del">
          <ac:chgData name="Kinnera Elljerla" userId="f87af2003d78d752" providerId="Windows Live" clId="Web-{609CC74E-A5FB-4E99-8D00-41E3A66E4D46}" dt="2023-09-25T16:40:43.196" v="2548"/>
          <ac:spMkLst>
            <pc:docMk/>
            <pc:sldMk cId="833819395" sldId="266"/>
            <ac:spMk id="19" creationId="{8A6DB0E6-E65F-4229-A5A0-2500203B6CC3}"/>
          </ac:spMkLst>
        </pc:spChg>
        <pc:spChg chg="add del">
          <ac:chgData name="Kinnera Elljerla" userId="f87af2003d78d752" providerId="Windows Live" clId="Web-{609CC74E-A5FB-4E99-8D00-41E3A66E4D46}" dt="2023-09-25T16:40:43.196" v="2548"/>
          <ac:spMkLst>
            <pc:docMk/>
            <pc:sldMk cId="833819395" sldId="266"/>
            <ac:spMk id="20" creationId="{55D4142C-5077-457F-A6AD-3FECFDB39685}"/>
          </ac:spMkLst>
        </pc:spChg>
        <pc:spChg chg="add del">
          <ac:chgData name="Kinnera Elljerla" userId="f87af2003d78d752" providerId="Windows Live" clId="Web-{609CC74E-A5FB-4E99-8D00-41E3A66E4D46}" dt="2023-09-25T16:40:43.196" v="2548"/>
          <ac:spMkLst>
            <pc:docMk/>
            <pc:sldMk cId="833819395" sldId="266"/>
            <ac:spMk id="21" creationId="{7A5F0580-5EE9-419F-96EE-B6529EF6E7D0}"/>
          </ac:spMkLst>
        </pc:spChg>
        <pc:spChg chg="add del">
          <ac:chgData name="Kinnera Elljerla" userId="f87af2003d78d752" providerId="Windows Live" clId="Web-{609CC74E-A5FB-4E99-8D00-41E3A66E4D46}" dt="2023-09-25T16:40:47.509" v="2550"/>
          <ac:spMkLst>
            <pc:docMk/>
            <pc:sldMk cId="833819395" sldId="266"/>
            <ac:spMk id="23" creationId="{3EAF38DC-B069-4F74-89ED-92C7579C3D26}"/>
          </ac:spMkLst>
        </pc:spChg>
        <pc:spChg chg="add del">
          <ac:chgData name="Kinnera Elljerla" userId="f87af2003d78d752" providerId="Windows Live" clId="Web-{609CC74E-A5FB-4E99-8D00-41E3A66E4D46}" dt="2023-09-25T16:40:47.509" v="2550"/>
          <ac:spMkLst>
            <pc:docMk/>
            <pc:sldMk cId="833819395" sldId="266"/>
            <ac:spMk id="25" creationId="{83549E37-C86B-4401-90BD-D8BF83859F14}"/>
          </ac:spMkLst>
        </pc:spChg>
        <pc:spChg chg="add del">
          <ac:chgData name="Kinnera Elljerla" userId="f87af2003d78d752" providerId="Windows Live" clId="Web-{609CC74E-A5FB-4E99-8D00-41E3A66E4D46}" dt="2023-09-25T16:40:47.509" v="2550"/>
          <ac:spMkLst>
            <pc:docMk/>
            <pc:sldMk cId="833819395" sldId="266"/>
            <ac:spMk id="26" creationId="{8A17784E-76D8-4521-A77D-0D2EBB923004}"/>
          </ac:spMkLst>
        </pc:spChg>
        <pc:spChg chg="add del">
          <ac:chgData name="Kinnera Elljerla" userId="f87af2003d78d752" providerId="Windows Live" clId="Web-{609CC74E-A5FB-4E99-8D00-41E3A66E4D46}" dt="2023-09-25T16:40:47.509" v="2550"/>
          <ac:spMkLst>
            <pc:docMk/>
            <pc:sldMk cId="833819395" sldId="266"/>
            <ac:spMk id="27" creationId="{7A0CBFF4-EA32-4FE2-BA6B-8F3A6E6ED144}"/>
          </ac:spMkLst>
        </pc:spChg>
        <pc:spChg chg="add del">
          <ac:chgData name="Kinnera Elljerla" userId="f87af2003d78d752" providerId="Windows Live" clId="Web-{609CC74E-A5FB-4E99-8D00-41E3A66E4D46}" dt="2023-09-25T16:40:47.509" v="2550"/>
          <ac:spMkLst>
            <pc:docMk/>
            <pc:sldMk cId="833819395" sldId="266"/>
            <ac:spMk id="28" creationId="{FC8D5885-2804-4D3C-BE31-902E4D3279B0}"/>
          </ac:spMkLst>
        </pc:spChg>
        <pc:spChg chg="add del">
          <ac:chgData name="Kinnera Elljerla" userId="f87af2003d78d752" providerId="Windows Live" clId="Web-{609CC74E-A5FB-4E99-8D00-41E3A66E4D46}" dt="2023-09-25T16:41:04.915" v="2556"/>
          <ac:spMkLst>
            <pc:docMk/>
            <pc:sldMk cId="833819395" sldId="266"/>
            <ac:spMk id="29" creationId="{80EC29FB-299E-49F3-8C7B-01199632A30F}"/>
          </ac:spMkLst>
        </pc:spChg>
        <pc:spChg chg="add del">
          <ac:chgData name="Kinnera Elljerla" userId="f87af2003d78d752" providerId="Windows Live" clId="Web-{609CC74E-A5FB-4E99-8D00-41E3A66E4D46}" dt="2023-09-25T16:40:51.259" v="2552"/>
          <ac:spMkLst>
            <pc:docMk/>
            <pc:sldMk cId="833819395" sldId="266"/>
            <ac:spMk id="30" creationId="{8108D317-7CBD-4897-BD1F-959436D2A3BE}"/>
          </ac:spMkLst>
        </pc:spChg>
        <pc:spChg chg="add del">
          <ac:chgData name="Kinnera Elljerla" userId="f87af2003d78d752" providerId="Windows Live" clId="Web-{609CC74E-A5FB-4E99-8D00-41E3A66E4D46}" dt="2023-09-25T16:40:51.259" v="2552"/>
          <ac:spMkLst>
            <pc:docMk/>
            <pc:sldMk cId="833819395" sldId="266"/>
            <ac:spMk id="32" creationId="{D6297641-8B9F-4767-9606-8A11313227BF}"/>
          </ac:spMkLst>
        </pc:spChg>
        <pc:spChg chg="add del">
          <ac:chgData name="Kinnera Elljerla" userId="f87af2003d78d752" providerId="Windows Live" clId="Web-{609CC74E-A5FB-4E99-8D00-41E3A66E4D46}" dt="2023-09-25T16:40:51.259" v="2552"/>
          <ac:spMkLst>
            <pc:docMk/>
            <pc:sldMk cId="833819395" sldId="266"/>
            <ac:spMk id="33" creationId="{D8F3CA65-EA00-46B4-9616-39E6853F7BED}"/>
          </ac:spMkLst>
        </pc:spChg>
        <pc:spChg chg="add del">
          <ac:chgData name="Kinnera Elljerla" userId="f87af2003d78d752" providerId="Windows Live" clId="Web-{609CC74E-A5FB-4E99-8D00-41E3A66E4D46}" dt="2023-09-25T16:41:04.915" v="2556"/>
          <ac:spMkLst>
            <pc:docMk/>
            <pc:sldMk cId="833819395" sldId="266"/>
            <ac:spMk id="34" creationId="{C29A2522-B27A-45C5-897B-79A1407D159A}"/>
          </ac:spMkLst>
        </pc:spChg>
        <pc:spChg chg="add del">
          <ac:chgData name="Kinnera Elljerla" userId="f87af2003d78d752" providerId="Windows Live" clId="Web-{609CC74E-A5FB-4E99-8D00-41E3A66E4D46}" dt="2023-09-25T16:41:04.915" v="2556"/>
          <ac:spMkLst>
            <pc:docMk/>
            <pc:sldMk cId="833819395" sldId="266"/>
            <ac:spMk id="35" creationId="{98E79BE4-34FE-485A-98A5-92CE8F7C4743}"/>
          </ac:spMkLst>
        </pc:spChg>
        <pc:spChg chg="add del">
          <ac:chgData name="Kinnera Elljerla" userId="f87af2003d78d752" providerId="Windows Live" clId="Web-{609CC74E-A5FB-4E99-8D00-41E3A66E4D46}" dt="2023-09-25T16:41:04.915" v="2556"/>
          <ac:spMkLst>
            <pc:docMk/>
            <pc:sldMk cId="833819395" sldId="266"/>
            <ac:spMk id="36" creationId="{7A5F0580-5EE9-419F-96EE-B6529EF6E7D0}"/>
          </ac:spMkLst>
        </pc:spChg>
        <pc:spChg chg="add del">
          <ac:chgData name="Kinnera Elljerla" userId="f87af2003d78d752" providerId="Windows Live" clId="Web-{609CC74E-A5FB-4E99-8D00-41E3A66E4D46}" dt="2023-09-25T16:41:07.650" v="2558"/>
          <ac:spMkLst>
            <pc:docMk/>
            <pc:sldMk cId="833819395" sldId="266"/>
            <ac:spMk id="38" creationId="{21A75659-5A6F-4F77-9679-678A00B9D8DC}"/>
          </ac:spMkLst>
        </pc:spChg>
        <pc:spChg chg="add del">
          <ac:chgData name="Kinnera Elljerla" userId="f87af2003d78d752" providerId="Windows Live" clId="Web-{609CC74E-A5FB-4E99-8D00-41E3A66E4D46}" dt="2023-09-25T16:41:07.650" v="2558"/>
          <ac:spMkLst>
            <pc:docMk/>
            <pc:sldMk cId="833819395" sldId="266"/>
            <ac:spMk id="40" creationId="{EFAEC92A-2230-45B0-A12F-07F9F9EA45AD}"/>
          </ac:spMkLst>
        </pc:spChg>
        <pc:spChg chg="add del">
          <ac:chgData name="Kinnera Elljerla" userId="f87af2003d78d752" providerId="Windows Live" clId="Web-{609CC74E-A5FB-4E99-8D00-41E3A66E4D46}" dt="2023-09-25T16:41:07.650" v="2558"/>
          <ac:spMkLst>
            <pc:docMk/>
            <pc:sldMk cId="833819395" sldId="266"/>
            <ac:spMk id="41" creationId="{55D4142C-5077-457F-A6AD-3FECFDB39685}"/>
          </ac:spMkLst>
        </pc:spChg>
        <pc:spChg chg="add del">
          <ac:chgData name="Kinnera Elljerla" userId="f87af2003d78d752" providerId="Windows Live" clId="Web-{609CC74E-A5FB-4E99-8D00-41E3A66E4D46}" dt="2023-09-25T16:41:07.650" v="2558"/>
          <ac:spMkLst>
            <pc:docMk/>
            <pc:sldMk cId="833819395" sldId="266"/>
            <ac:spMk id="42" creationId="{7A5F0580-5EE9-419F-96EE-B6529EF6E7D0}"/>
          </ac:spMkLst>
        </pc:spChg>
        <pc:spChg chg="add">
          <ac:chgData name="Kinnera Elljerla" userId="f87af2003d78d752" providerId="Windows Live" clId="Web-{609CC74E-A5FB-4E99-8D00-41E3A66E4D46}" dt="2023-09-25T16:41:07.666" v="2559"/>
          <ac:spMkLst>
            <pc:docMk/>
            <pc:sldMk cId="833819395" sldId="266"/>
            <ac:spMk id="44" creationId="{8380AD67-C5CA-4918-B4BB-C359BB03EEDD}"/>
          </ac:spMkLst>
        </pc:spChg>
        <pc:spChg chg="add">
          <ac:chgData name="Kinnera Elljerla" userId="f87af2003d78d752" providerId="Windows Live" clId="Web-{609CC74E-A5FB-4E99-8D00-41E3A66E4D46}" dt="2023-09-25T16:41:07.666" v="2559"/>
          <ac:spMkLst>
            <pc:docMk/>
            <pc:sldMk cId="833819395" sldId="266"/>
            <ac:spMk id="46" creationId="{EABAD4DA-87BA-4F70-9EF0-45C6BCF17823}"/>
          </ac:spMkLst>
        </pc:spChg>
        <pc:spChg chg="add">
          <ac:chgData name="Kinnera Elljerla" userId="f87af2003d78d752" providerId="Windows Live" clId="Web-{609CC74E-A5FB-4E99-8D00-41E3A66E4D46}" dt="2023-09-25T16:41:07.666" v="2559"/>
          <ac:spMkLst>
            <pc:docMk/>
            <pc:sldMk cId="833819395" sldId="266"/>
            <ac:spMk id="47" creationId="{915128D9-2797-47FA-B6FE-EC24E6B8437A}"/>
          </ac:spMkLst>
        </pc:spChg>
        <pc:picChg chg="add del">
          <ac:chgData name="Kinnera Elljerla" userId="f87af2003d78d752" providerId="Windows Live" clId="Web-{609CC74E-A5FB-4E99-8D00-41E3A66E4D46}" dt="2023-09-25T16:40:40.539" v="2546"/>
          <ac:picMkLst>
            <pc:docMk/>
            <pc:sldMk cId="833819395" sldId="266"/>
            <ac:picMk id="5" creationId="{838E157F-5824-0549-4415-1DBE73D9AEB9}"/>
          </ac:picMkLst>
        </pc:picChg>
        <pc:picChg chg="add del">
          <ac:chgData name="Kinnera Elljerla" userId="f87af2003d78d752" providerId="Windows Live" clId="Web-{609CC74E-A5FB-4E99-8D00-41E3A66E4D46}" dt="2023-09-25T16:40:43.196" v="2548"/>
          <ac:picMkLst>
            <pc:docMk/>
            <pc:sldMk cId="833819395" sldId="266"/>
            <ac:picMk id="18" creationId="{37F6B3BC-1C0D-3CBE-4FA9-AF99CB4723C8}"/>
          </ac:picMkLst>
        </pc:picChg>
        <pc:picChg chg="add del">
          <ac:chgData name="Kinnera Elljerla" userId="f87af2003d78d752" providerId="Windows Live" clId="Web-{609CC74E-A5FB-4E99-8D00-41E3A66E4D46}" dt="2023-09-25T16:41:04.915" v="2556"/>
          <ac:picMkLst>
            <pc:docMk/>
            <pc:sldMk cId="833819395" sldId="266"/>
            <ac:picMk id="22" creationId="{2E76918F-0FC2-633A-3662-C63134F925F3}"/>
          </ac:picMkLst>
        </pc:picChg>
        <pc:picChg chg="add del">
          <ac:chgData name="Kinnera Elljerla" userId="f87af2003d78d752" providerId="Windows Live" clId="Web-{609CC74E-A5FB-4E99-8D00-41E3A66E4D46}" dt="2023-09-25T16:40:47.509" v="2550"/>
          <ac:picMkLst>
            <pc:docMk/>
            <pc:sldMk cId="833819395" sldId="266"/>
            <ac:picMk id="24" creationId="{5F872313-001A-91D0-592F-95DC2A456ACD}"/>
          </ac:picMkLst>
        </pc:picChg>
        <pc:picChg chg="add del">
          <ac:chgData name="Kinnera Elljerla" userId="f87af2003d78d752" providerId="Windows Live" clId="Web-{609CC74E-A5FB-4E99-8D00-41E3A66E4D46}" dt="2023-09-25T16:40:51.259" v="2552"/>
          <ac:picMkLst>
            <pc:docMk/>
            <pc:sldMk cId="833819395" sldId="266"/>
            <ac:picMk id="31" creationId="{9A4176E1-3165-7A24-0171-5078C9082131}"/>
          </ac:picMkLst>
        </pc:picChg>
        <pc:picChg chg="add del">
          <ac:chgData name="Kinnera Elljerla" userId="f87af2003d78d752" providerId="Windows Live" clId="Web-{609CC74E-A5FB-4E99-8D00-41E3A66E4D46}" dt="2023-09-25T16:41:07.650" v="2558"/>
          <ac:picMkLst>
            <pc:docMk/>
            <pc:sldMk cId="833819395" sldId="266"/>
            <ac:picMk id="39" creationId="{96B582C3-D32C-FAD6-B98C-65B63A92872C}"/>
          </ac:picMkLst>
        </pc:picChg>
        <pc:picChg chg="add">
          <ac:chgData name="Kinnera Elljerla" userId="f87af2003d78d752" providerId="Windows Live" clId="Web-{609CC74E-A5FB-4E99-8D00-41E3A66E4D46}" dt="2023-09-25T16:41:07.666" v="2559"/>
          <ac:picMkLst>
            <pc:docMk/>
            <pc:sldMk cId="833819395" sldId="266"/>
            <ac:picMk id="45" creationId="{D79B2DF6-C253-016E-56DA-BA84ED58D0F6}"/>
          </ac:picMkLst>
        </pc:picChg>
      </pc:sldChg>
      <pc:sldChg chg="addSp delSp modSp new mod setBg">
        <pc:chgData name="Kinnera Elljerla" userId="f87af2003d78d752" providerId="Windows Live" clId="Web-{609CC74E-A5FB-4E99-8D00-41E3A66E4D46}" dt="2023-09-25T16:47:30.540" v="2822"/>
        <pc:sldMkLst>
          <pc:docMk/>
          <pc:sldMk cId="1088322056" sldId="267"/>
        </pc:sldMkLst>
        <pc:spChg chg="mod">
          <ac:chgData name="Kinnera Elljerla" userId="f87af2003d78d752" providerId="Windows Live" clId="Web-{609CC74E-A5FB-4E99-8D00-41E3A66E4D46}" dt="2023-09-25T16:47:30.540" v="2822"/>
          <ac:spMkLst>
            <pc:docMk/>
            <pc:sldMk cId="1088322056" sldId="267"/>
            <ac:spMk id="2" creationId="{14A6C2AC-7B9C-B973-1492-69F1623C29B9}"/>
          </ac:spMkLst>
        </pc:spChg>
        <pc:spChg chg="mod">
          <ac:chgData name="Kinnera Elljerla" userId="f87af2003d78d752" providerId="Windows Live" clId="Web-{609CC74E-A5FB-4E99-8D00-41E3A66E4D46}" dt="2023-09-25T16:47:30.540" v="2822"/>
          <ac:spMkLst>
            <pc:docMk/>
            <pc:sldMk cId="1088322056" sldId="267"/>
            <ac:spMk id="3" creationId="{9F08D55D-04DF-9E6A-3C93-AB90E6FBBDFB}"/>
          </ac:spMkLst>
        </pc:spChg>
        <pc:spChg chg="add del">
          <ac:chgData name="Kinnera Elljerla" userId="f87af2003d78d752" providerId="Windows Live" clId="Web-{609CC74E-A5FB-4E99-8D00-41E3A66E4D46}" dt="2023-09-25T16:47:00.304" v="2813"/>
          <ac:spMkLst>
            <pc:docMk/>
            <pc:sldMk cId="1088322056" sldId="267"/>
            <ac:spMk id="9" creationId="{8380AD67-C5CA-4918-B4BB-C359BB03EEDD}"/>
          </ac:spMkLst>
        </pc:spChg>
        <pc:spChg chg="add del">
          <ac:chgData name="Kinnera Elljerla" userId="f87af2003d78d752" providerId="Windows Live" clId="Web-{609CC74E-A5FB-4E99-8D00-41E3A66E4D46}" dt="2023-09-25T16:47:00.304" v="2813"/>
          <ac:spMkLst>
            <pc:docMk/>
            <pc:sldMk cId="1088322056" sldId="267"/>
            <ac:spMk id="11" creationId="{EABAD4DA-87BA-4F70-9EF0-45C6BCF17823}"/>
          </ac:spMkLst>
        </pc:spChg>
        <pc:spChg chg="add del">
          <ac:chgData name="Kinnera Elljerla" userId="f87af2003d78d752" providerId="Windows Live" clId="Web-{609CC74E-A5FB-4E99-8D00-41E3A66E4D46}" dt="2023-09-25T16:47:00.304" v="2813"/>
          <ac:spMkLst>
            <pc:docMk/>
            <pc:sldMk cId="1088322056" sldId="267"/>
            <ac:spMk id="13" creationId="{915128D9-2797-47FA-B6FE-EC24E6B8437A}"/>
          </ac:spMkLst>
        </pc:spChg>
        <pc:spChg chg="add del">
          <ac:chgData name="Kinnera Elljerla" userId="f87af2003d78d752" providerId="Windows Live" clId="Web-{609CC74E-A5FB-4E99-8D00-41E3A66E4D46}" dt="2023-09-25T16:47:05.070" v="2815"/>
          <ac:spMkLst>
            <pc:docMk/>
            <pc:sldMk cId="1088322056" sldId="267"/>
            <ac:spMk id="15" creationId="{7A5F0580-5EE9-419F-96EE-B6529EF6E7D0}"/>
          </ac:spMkLst>
        </pc:spChg>
        <pc:spChg chg="add del">
          <ac:chgData name="Kinnera Elljerla" userId="f87af2003d78d752" providerId="Windows Live" clId="Web-{609CC74E-A5FB-4E99-8D00-41E3A66E4D46}" dt="2023-09-25T16:47:05.070" v="2815"/>
          <ac:spMkLst>
            <pc:docMk/>
            <pc:sldMk cId="1088322056" sldId="267"/>
            <ac:spMk id="16" creationId="{9AA72BD9-2C5A-4EDC-931F-5AA08EACA0F3}"/>
          </ac:spMkLst>
        </pc:spChg>
        <pc:spChg chg="add del">
          <ac:chgData name="Kinnera Elljerla" userId="f87af2003d78d752" providerId="Windows Live" clId="Web-{609CC74E-A5FB-4E99-8D00-41E3A66E4D46}" dt="2023-09-25T16:47:05.070" v="2815"/>
          <ac:spMkLst>
            <pc:docMk/>
            <pc:sldMk cId="1088322056" sldId="267"/>
            <ac:spMk id="18" creationId="{8A6DB0E6-E65F-4229-A5A0-2500203B6CC3}"/>
          </ac:spMkLst>
        </pc:spChg>
        <pc:spChg chg="add del">
          <ac:chgData name="Kinnera Elljerla" userId="f87af2003d78d752" providerId="Windows Live" clId="Web-{609CC74E-A5FB-4E99-8D00-41E3A66E4D46}" dt="2023-09-25T16:47:05.070" v="2815"/>
          <ac:spMkLst>
            <pc:docMk/>
            <pc:sldMk cId="1088322056" sldId="267"/>
            <ac:spMk id="19" creationId="{55D4142C-5077-457F-A6AD-3FECFDB39685}"/>
          </ac:spMkLst>
        </pc:spChg>
        <pc:spChg chg="add del">
          <ac:chgData name="Kinnera Elljerla" userId="f87af2003d78d752" providerId="Windows Live" clId="Web-{609CC74E-A5FB-4E99-8D00-41E3A66E4D46}" dt="2023-09-25T16:47:15.852" v="2817"/>
          <ac:spMkLst>
            <pc:docMk/>
            <pc:sldMk cId="1088322056" sldId="267"/>
            <ac:spMk id="21" creationId="{8FC9BE17-9A7B-462D-AE50-3D8777387304}"/>
          </ac:spMkLst>
        </pc:spChg>
        <pc:spChg chg="add del">
          <ac:chgData name="Kinnera Elljerla" userId="f87af2003d78d752" providerId="Windows Live" clId="Web-{609CC74E-A5FB-4E99-8D00-41E3A66E4D46}" dt="2023-09-25T16:47:15.852" v="2817"/>
          <ac:spMkLst>
            <pc:docMk/>
            <pc:sldMk cId="1088322056" sldId="267"/>
            <ac:spMk id="23" creationId="{3EBE8569-6AEC-4B8C-8D53-2DE337CDBA65}"/>
          </ac:spMkLst>
        </pc:spChg>
        <pc:spChg chg="add del">
          <ac:chgData name="Kinnera Elljerla" userId="f87af2003d78d752" providerId="Windows Live" clId="Web-{609CC74E-A5FB-4E99-8D00-41E3A66E4D46}" dt="2023-09-25T16:47:15.852" v="2817"/>
          <ac:spMkLst>
            <pc:docMk/>
            <pc:sldMk cId="1088322056" sldId="267"/>
            <ac:spMk id="24" creationId="{55D4142C-5077-457F-A6AD-3FECFDB39685}"/>
          </ac:spMkLst>
        </pc:spChg>
        <pc:spChg chg="add del">
          <ac:chgData name="Kinnera Elljerla" userId="f87af2003d78d752" providerId="Windows Live" clId="Web-{609CC74E-A5FB-4E99-8D00-41E3A66E4D46}" dt="2023-09-25T16:47:15.852" v="2817"/>
          <ac:spMkLst>
            <pc:docMk/>
            <pc:sldMk cId="1088322056" sldId="267"/>
            <ac:spMk id="25" creationId="{7A5F0580-5EE9-419F-96EE-B6529EF6E7D0}"/>
          </ac:spMkLst>
        </pc:spChg>
        <pc:spChg chg="add del">
          <ac:chgData name="Kinnera Elljerla" userId="f87af2003d78d752" providerId="Windows Live" clId="Web-{609CC74E-A5FB-4E99-8D00-41E3A66E4D46}" dt="2023-09-25T16:47:20.758" v="2819"/>
          <ac:spMkLst>
            <pc:docMk/>
            <pc:sldMk cId="1088322056" sldId="267"/>
            <ac:spMk id="27" creationId="{F94AA2BD-2E3F-4B1D-8127-5744B8115311}"/>
          </ac:spMkLst>
        </pc:spChg>
        <pc:spChg chg="add del">
          <ac:chgData name="Kinnera Elljerla" userId="f87af2003d78d752" providerId="Windows Live" clId="Web-{609CC74E-A5FB-4E99-8D00-41E3A66E4D46}" dt="2023-09-25T16:47:20.758" v="2819"/>
          <ac:spMkLst>
            <pc:docMk/>
            <pc:sldMk cId="1088322056" sldId="267"/>
            <ac:spMk id="28" creationId="{4BD02261-2DC8-4AA8-9E16-7751AE892445}"/>
          </ac:spMkLst>
        </pc:spChg>
        <pc:spChg chg="add del">
          <ac:chgData name="Kinnera Elljerla" userId="f87af2003d78d752" providerId="Windows Live" clId="Web-{609CC74E-A5FB-4E99-8D00-41E3A66E4D46}" dt="2023-09-25T16:47:20.758" v="2819"/>
          <ac:spMkLst>
            <pc:docMk/>
            <pc:sldMk cId="1088322056" sldId="267"/>
            <ac:spMk id="29" creationId="{3D752CF2-2291-40B5-B462-C17B174C10BC}"/>
          </ac:spMkLst>
        </pc:spChg>
        <pc:spChg chg="add del">
          <ac:chgData name="Kinnera Elljerla" userId="f87af2003d78d752" providerId="Windows Live" clId="Web-{609CC74E-A5FB-4E99-8D00-41E3A66E4D46}" dt="2023-09-25T16:47:30.508" v="2821"/>
          <ac:spMkLst>
            <pc:docMk/>
            <pc:sldMk cId="1088322056" sldId="267"/>
            <ac:spMk id="32" creationId="{3EAF38DC-B069-4F74-89ED-92C7579C3D26}"/>
          </ac:spMkLst>
        </pc:spChg>
        <pc:spChg chg="add del">
          <ac:chgData name="Kinnera Elljerla" userId="f87af2003d78d752" providerId="Windows Live" clId="Web-{609CC74E-A5FB-4E99-8D00-41E3A66E4D46}" dt="2023-09-25T16:47:30.508" v="2821"/>
          <ac:spMkLst>
            <pc:docMk/>
            <pc:sldMk cId="1088322056" sldId="267"/>
            <ac:spMk id="34" creationId="{83549E37-C86B-4401-90BD-D8BF83859F14}"/>
          </ac:spMkLst>
        </pc:spChg>
        <pc:spChg chg="add del">
          <ac:chgData name="Kinnera Elljerla" userId="f87af2003d78d752" providerId="Windows Live" clId="Web-{609CC74E-A5FB-4E99-8D00-41E3A66E4D46}" dt="2023-09-25T16:47:30.508" v="2821"/>
          <ac:spMkLst>
            <pc:docMk/>
            <pc:sldMk cId="1088322056" sldId="267"/>
            <ac:spMk id="35" creationId="{8A17784E-76D8-4521-A77D-0D2EBB923004}"/>
          </ac:spMkLst>
        </pc:spChg>
        <pc:spChg chg="add del">
          <ac:chgData name="Kinnera Elljerla" userId="f87af2003d78d752" providerId="Windows Live" clId="Web-{609CC74E-A5FB-4E99-8D00-41E3A66E4D46}" dt="2023-09-25T16:47:30.508" v="2821"/>
          <ac:spMkLst>
            <pc:docMk/>
            <pc:sldMk cId="1088322056" sldId="267"/>
            <ac:spMk id="36" creationId="{7A0CBFF4-EA32-4FE2-BA6B-8F3A6E6ED144}"/>
          </ac:spMkLst>
        </pc:spChg>
        <pc:spChg chg="add del">
          <ac:chgData name="Kinnera Elljerla" userId="f87af2003d78d752" providerId="Windows Live" clId="Web-{609CC74E-A5FB-4E99-8D00-41E3A66E4D46}" dt="2023-09-25T16:47:30.508" v="2821"/>
          <ac:spMkLst>
            <pc:docMk/>
            <pc:sldMk cId="1088322056" sldId="267"/>
            <ac:spMk id="37" creationId="{FC8D5885-2804-4D3C-BE31-902E4D3279B0}"/>
          </ac:spMkLst>
        </pc:spChg>
        <pc:spChg chg="add">
          <ac:chgData name="Kinnera Elljerla" userId="f87af2003d78d752" providerId="Windows Live" clId="Web-{609CC74E-A5FB-4E99-8D00-41E3A66E4D46}" dt="2023-09-25T16:47:30.540" v="2822"/>
          <ac:spMkLst>
            <pc:docMk/>
            <pc:sldMk cId="1088322056" sldId="267"/>
            <ac:spMk id="39" creationId="{560AFAAC-EA6C-45A9-9E03-C9C9F0193B4F}"/>
          </ac:spMkLst>
        </pc:spChg>
        <pc:spChg chg="add">
          <ac:chgData name="Kinnera Elljerla" userId="f87af2003d78d752" providerId="Windows Live" clId="Web-{609CC74E-A5FB-4E99-8D00-41E3A66E4D46}" dt="2023-09-25T16:47:30.540" v="2822"/>
          <ac:spMkLst>
            <pc:docMk/>
            <pc:sldMk cId="1088322056" sldId="267"/>
            <ac:spMk id="41" creationId="{83549E37-C86B-4401-90BD-D8BF83859F14}"/>
          </ac:spMkLst>
        </pc:spChg>
        <pc:spChg chg="add">
          <ac:chgData name="Kinnera Elljerla" userId="f87af2003d78d752" providerId="Windows Live" clId="Web-{609CC74E-A5FB-4E99-8D00-41E3A66E4D46}" dt="2023-09-25T16:47:30.540" v="2822"/>
          <ac:spMkLst>
            <pc:docMk/>
            <pc:sldMk cId="1088322056" sldId="267"/>
            <ac:spMk id="42" creationId="{8A17784E-76D8-4521-A77D-0D2EBB923004}"/>
          </ac:spMkLst>
        </pc:spChg>
        <pc:spChg chg="add">
          <ac:chgData name="Kinnera Elljerla" userId="f87af2003d78d752" providerId="Windows Live" clId="Web-{609CC74E-A5FB-4E99-8D00-41E3A66E4D46}" dt="2023-09-25T16:47:30.540" v="2822"/>
          <ac:spMkLst>
            <pc:docMk/>
            <pc:sldMk cId="1088322056" sldId="267"/>
            <ac:spMk id="43" creationId="{C0036C6B-F09C-4EAB-AE02-8D056EE74856}"/>
          </ac:spMkLst>
        </pc:spChg>
        <pc:spChg chg="add">
          <ac:chgData name="Kinnera Elljerla" userId="f87af2003d78d752" providerId="Windows Live" clId="Web-{609CC74E-A5FB-4E99-8D00-41E3A66E4D46}" dt="2023-09-25T16:47:30.540" v="2822"/>
          <ac:spMkLst>
            <pc:docMk/>
            <pc:sldMk cId="1088322056" sldId="267"/>
            <ac:spMk id="44" creationId="{FC8D5885-2804-4D3C-BE31-902E4D3279B0}"/>
          </ac:spMkLst>
        </pc:spChg>
        <pc:picChg chg="add del">
          <ac:chgData name="Kinnera Elljerla" userId="f87af2003d78d752" providerId="Windows Live" clId="Web-{609CC74E-A5FB-4E99-8D00-41E3A66E4D46}" dt="2023-09-25T16:47:00.304" v="2813"/>
          <ac:picMkLst>
            <pc:docMk/>
            <pc:sldMk cId="1088322056" sldId="267"/>
            <ac:picMk id="5" creationId="{E2927937-E705-96B5-BC63-B2C98A8254FD}"/>
          </ac:picMkLst>
        </pc:picChg>
        <pc:picChg chg="add del">
          <ac:chgData name="Kinnera Elljerla" userId="f87af2003d78d752" providerId="Windows Live" clId="Web-{609CC74E-A5FB-4E99-8D00-41E3A66E4D46}" dt="2023-09-25T16:47:05.070" v="2815"/>
          <ac:picMkLst>
            <pc:docMk/>
            <pc:sldMk cId="1088322056" sldId="267"/>
            <ac:picMk id="17" creationId="{88BDEEE6-C65C-4BBE-481E-B995FC727350}"/>
          </ac:picMkLst>
        </pc:picChg>
        <pc:picChg chg="add del">
          <ac:chgData name="Kinnera Elljerla" userId="f87af2003d78d752" providerId="Windows Live" clId="Web-{609CC74E-A5FB-4E99-8D00-41E3A66E4D46}" dt="2023-09-25T16:47:15.852" v="2817"/>
          <ac:picMkLst>
            <pc:docMk/>
            <pc:sldMk cId="1088322056" sldId="267"/>
            <ac:picMk id="22" creationId="{2AC674B7-139B-9F66-F41F-3E21B7210729}"/>
          </ac:picMkLst>
        </pc:picChg>
        <pc:picChg chg="add del">
          <ac:chgData name="Kinnera Elljerla" userId="f87af2003d78d752" providerId="Windows Live" clId="Web-{609CC74E-A5FB-4E99-8D00-41E3A66E4D46}" dt="2023-09-25T16:47:20.758" v="2819"/>
          <ac:picMkLst>
            <pc:docMk/>
            <pc:sldMk cId="1088322056" sldId="267"/>
            <ac:picMk id="30" creationId="{D30DBD56-AB28-3785-BBD9-E46D16EFE25D}"/>
          </ac:picMkLst>
        </pc:picChg>
        <pc:picChg chg="add del">
          <ac:chgData name="Kinnera Elljerla" userId="f87af2003d78d752" providerId="Windows Live" clId="Web-{609CC74E-A5FB-4E99-8D00-41E3A66E4D46}" dt="2023-09-25T16:47:30.508" v="2821"/>
          <ac:picMkLst>
            <pc:docMk/>
            <pc:sldMk cId="1088322056" sldId="267"/>
            <ac:picMk id="33" creationId="{8802F714-94D5-C13C-634D-D9EFD152F3A5}"/>
          </ac:picMkLst>
        </pc:picChg>
        <pc:picChg chg="add">
          <ac:chgData name="Kinnera Elljerla" userId="f87af2003d78d752" providerId="Windows Live" clId="Web-{609CC74E-A5FB-4E99-8D00-41E3A66E4D46}" dt="2023-09-25T16:47:30.540" v="2822"/>
          <ac:picMkLst>
            <pc:docMk/>
            <pc:sldMk cId="1088322056" sldId="267"/>
            <ac:picMk id="40" creationId="{FC5E3E2C-C2F3-B7A0-A0E9-7E66042B0038}"/>
          </ac:picMkLst>
        </pc:picChg>
      </pc:sldChg>
      <pc:sldChg chg="addSp delSp modSp new mod setBg">
        <pc:chgData name="Kinnera Elljerla" userId="f87af2003d78d752" providerId="Windows Live" clId="Web-{609CC74E-A5FB-4E99-8D00-41E3A66E4D46}" dt="2023-09-25T16:49:35.779" v="2837"/>
        <pc:sldMkLst>
          <pc:docMk/>
          <pc:sldMk cId="1417142972" sldId="268"/>
        </pc:sldMkLst>
        <pc:spChg chg="del mod">
          <ac:chgData name="Kinnera Elljerla" userId="f87af2003d78d752" providerId="Windows Live" clId="Web-{609CC74E-A5FB-4E99-8D00-41E3A66E4D46}" dt="2023-09-25T16:49:35.779" v="2837"/>
          <ac:spMkLst>
            <pc:docMk/>
            <pc:sldMk cId="1417142972" sldId="268"/>
            <ac:spMk id="2" creationId="{5E15F5CB-94CE-7030-5A40-6775CE3A8B89}"/>
          </ac:spMkLst>
        </pc:spChg>
        <pc:spChg chg="add del">
          <ac:chgData name="Kinnera Elljerla" userId="f87af2003d78d752" providerId="Windows Live" clId="Web-{609CC74E-A5FB-4E99-8D00-41E3A66E4D46}" dt="2023-09-25T16:48:32.745" v="2830"/>
          <ac:spMkLst>
            <pc:docMk/>
            <pc:sldMk cId="1417142972" sldId="268"/>
            <ac:spMk id="8" creationId="{8D06CE56-3881-4ADA-8CEF-D18B02C242A3}"/>
          </ac:spMkLst>
        </pc:spChg>
        <pc:spChg chg="add del">
          <ac:chgData name="Kinnera Elljerla" userId="f87af2003d78d752" providerId="Windows Live" clId="Web-{609CC74E-A5FB-4E99-8D00-41E3A66E4D46}" dt="2023-09-25T16:48:32.745" v="2830"/>
          <ac:spMkLst>
            <pc:docMk/>
            <pc:sldMk cId="1417142972" sldId="268"/>
            <ac:spMk id="10" creationId="{79F3C543-62EC-4433-9C93-A2CD8764E9B4}"/>
          </ac:spMkLst>
        </pc:spChg>
        <pc:spChg chg="add del">
          <ac:chgData name="Kinnera Elljerla" userId="f87af2003d78d752" providerId="Windows Live" clId="Web-{609CC74E-A5FB-4E99-8D00-41E3A66E4D46}" dt="2023-09-25T16:48:32.745" v="2830"/>
          <ac:spMkLst>
            <pc:docMk/>
            <pc:sldMk cId="1417142972" sldId="268"/>
            <ac:spMk id="12" creationId="{C1A1C5D3-C053-4EE9-BE1A-419B6E27CCAE}"/>
          </ac:spMkLst>
        </pc:spChg>
        <pc:spChg chg="add del">
          <ac:chgData name="Kinnera Elljerla" userId="f87af2003d78d752" providerId="Windows Live" clId="Web-{609CC74E-A5FB-4E99-8D00-41E3A66E4D46}" dt="2023-09-25T16:48:32.745" v="2830"/>
          <ac:spMkLst>
            <pc:docMk/>
            <pc:sldMk cId="1417142972" sldId="268"/>
            <ac:spMk id="14" creationId="{A3473CF9-37EB-43E7-89EF-D2D1C53D1DAC}"/>
          </ac:spMkLst>
        </pc:spChg>
        <pc:spChg chg="add del">
          <ac:chgData name="Kinnera Elljerla" userId="f87af2003d78d752" providerId="Windows Live" clId="Web-{609CC74E-A5FB-4E99-8D00-41E3A66E4D46}" dt="2023-09-25T16:48:32.745" v="2830"/>
          <ac:spMkLst>
            <pc:docMk/>
            <pc:sldMk cId="1417142972" sldId="268"/>
            <ac:spMk id="16" creationId="{586B4EF9-43BA-4655-A6FF-1D8E21574C95}"/>
          </ac:spMkLst>
        </pc:spChg>
        <pc:spChg chg="add del">
          <ac:chgData name="Kinnera Elljerla" userId="f87af2003d78d752" providerId="Windows Live" clId="Web-{609CC74E-A5FB-4E99-8D00-41E3A66E4D46}" dt="2023-09-25T16:48:35.464" v="2832"/>
          <ac:spMkLst>
            <pc:docMk/>
            <pc:sldMk cId="1417142972" sldId="268"/>
            <ac:spMk id="18" creationId="{8D06CE56-3881-4ADA-8CEF-D18B02C242A3}"/>
          </ac:spMkLst>
        </pc:spChg>
        <pc:spChg chg="add del">
          <ac:chgData name="Kinnera Elljerla" userId="f87af2003d78d752" providerId="Windows Live" clId="Web-{609CC74E-A5FB-4E99-8D00-41E3A66E4D46}" dt="2023-09-25T16:48:35.464" v="2832"/>
          <ac:spMkLst>
            <pc:docMk/>
            <pc:sldMk cId="1417142972" sldId="268"/>
            <ac:spMk id="19" creationId="{79F3C543-62EC-4433-9C93-A2CD8764E9B4}"/>
          </ac:spMkLst>
        </pc:spChg>
        <pc:spChg chg="add del">
          <ac:chgData name="Kinnera Elljerla" userId="f87af2003d78d752" providerId="Windows Live" clId="Web-{609CC74E-A5FB-4E99-8D00-41E3A66E4D46}" dt="2023-09-25T16:48:35.464" v="2832"/>
          <ac:spMkLst>
            <pc:docMk/>
            <pc:sldMk cId="1417142972" sldId="268"/>
            <ac:spMk id="20" creationId="{8EE94D8D-BC47-413E-91AB-A2FCCE172B57}"/>
          </ac:spMkLst>
        </pc:spChg>
        <pc:spChg chg="add del">
          <ac:chgData name="Kinnera Elljerla" userId="f87af2003d78d752" providerId="Windows Live" clId="Web-{609CC74E-A5FB-4E99-8D00-41E3A66E4D46}" dt="2023-09-25T16:48:35.464" v="2832"/>
          <ac:spMkLst>
            <pc:docMk/>
            <pc:sldMk cId="1417142972" sldId="268"/>
            <ac:spMk id="21" creationId="{284A8429-F65A-490D-96E4-1158D3E8A026}"/>
          </ac:spMkLst>
        </pc:spChg>
        <pc:spChg chg="add del">
          <ac:chgData name="Kinnera Elljerla" userId="f87af2003d78d752" providerId="Windows Live" clId="Web-{609CC74E-A5FB-4E99-8D00-41E3A66E4D46}" dt="2023-09-25T16:48:35.464" v="2832"/>
          <ac:spMkLst>
            <pc:docMk/>
            <pc:sldMk cId="1417142972" sldId="268"/>
            <ac:spMk id="22" creationId="{0F022291-A82B-4D23-A1E0-5F9BD684669E}"/>
          </ac:spMkLst>
        </pc:spChg>
        <pc:spChg chg="add del">
          <ac:chgData name="Kinnera Elljerla" userId="f87af2003d78d752" providerId="Windows Live" clId="Web-{609CC74E-A5FB-4E99-8D00-41E3A66E4D46}" dt="2023-09-25T16:48:56.199" v="2834"/>
          <ac:spMkLst>
            <pc:docMk/>
            <pc:sldMk cId="1417142972" sldId="268"/>
            <ac:spMk id="24" creationId="{8D06CE56-3881-4ADA-8CEF-D18B02C242A3}"/>
          </ac:spMkLst>
        </pc:spChg>
        <pc:spChg chg="add del">
          <ac:chgData name="Kinnera Elljerla" userId="f87af2003d78d752" providerId="Windows Live" clId="Web-{609CC74E-A5FB-4E99-8D00-41E3A66E4D46}" dt="2023-09-25T16:48:56.199" v="2834"/>
          <ac:spMkLst>
            <pc:docMk/>
            <pc:sldMk cId="1417142972" sldId="268"/>
            <ac:spMk id="25" creationId="{79F3C543-62EC-4433-9C93-A2CD8764E9B4}"/>
          </ac:spMkLst>
        </pc:spChg>
        <pc:spChg chg="add del">
          <ac:chgData name="Kinnera Elljerla" userId="f87af2003d78d752" providerId="Windows Live" clId="Web-{609CC74E-A5FB-4E99-8D00-41E3A66E4D46}" dt="2023-09-25T16:48:56.199" v="2834"/>
          <ac:spMkLst>
            <pc:docMk/>
            <pc:sldMk cId="1417142972" sldId="268"/>
            <ac:spMk id="26" creationId="{50A3C1AB-1153-42D2-8378-34B849C1C4B6}"/>
          </ac:spMkLst>
        </pc:spChg>
        <pc:spChg chg="add del">
          <ac:chgData name="Kinnera Elljerla" userId="f87af2003d78d752" providerId="Windows Live" clId="Web-{609CC74E-A5FB-4E99-8D00-41E3A66E4D46}" dt="2023-09-25T16:48:56.199" v="2834"/>
          <ac:spMkLst>
            <pc:docMk/>
            <pc:sldMk cId="1417142972" sldId="268"/>
            <ac:spMk id="27" creationId="{A3473CF9-37EB-43E7-89EF-D2D1C53D1DAC}"/>
          </ac:spMkLst>
        </pc:spChg>
        <pc:spChg chg="add del">
          <ac:chgData name="Kinnera Elljerla" userId="f87af2003d78d752" providerId="Windows Live" clId="Web-{609CC74E-A5FB-4E99-8D00-41E3A66E4D46}" dt="2023-09-25T16:48:56.199" v="2834"/>
          <ac:spMkLst>
            <pc:docMk/>
            <pc:sldMk cId="1417142972" sldId="268"/>
            <ac:spMk id="28" creationId="{586B4EF9-43BA-4655-A6FF-1D8E21574C95}"/>
          </ac:spMkLst>
        </pc:spChg>
        <pc:spChg chg="add">
          <ac:chgData name="Kinnera Elljerla" userId="f87af2003d78d752" providerId="Windows Live" clId="Web-{609CC74E-A5FB-4E99-8D00-41E3A66E4D46}" dt="2023-09-25T16:48:56.199" v="2835"/>
          <ac:spMkLst>
            <pc:docMk/>
            <pc:sldMk cId="1417142972" sldId="268"/>
            <ac:spMk id="30" creationId="{8D06CE56-3881-4ADA-8CEF-D18B02C242A3}"/>
          </ac:spMkLst>
        </pc:spChg>
        <pc:spChg chg="add">
          <ac:chgData name="Kinnera Elljerla" userId="f87af2003d78d752" providerId="Windows Live" clId="Web-{609CC74E-A5FB-4E99-8D00-41E3A66E4D46}" dt="2023-09-25T16:48:56.199" v="2835"/>
          <ac:spMkLst>
            <pc:docMk/>
            <pc:sldMk cId="1417142972" sldId="268"/>
            <ac:spMk id="31" creationId="{79F3C543-62EC-4433-9C93-A2CD8764E9B4}"/>
          </ac:spMkLst>
        </pc:spChg>
        <pc:spChg chg="add">
          <ac:chgData name="Kinnera Elljerla" userId="f87af2003d78d752" providerId="Windows Live" clId="Web-{609CC74E-A5FB-4E99-8D00-41E3A66E4D46}" dt="2023-09-25T16:48:56.199" v="2835"/>
          <ac:spMkLst>
            <pc:docMk/>
            <pc:sldMk cId="1417142972" sldId="268"/>
            <ac:spMk id="32" creationId="{C1A1C5D3-C053-4EE9-BE1A-419B6E27CCAE}"/>
          </ac:spMkLst>
        </pc:spChg>
        <pc:spChg chg="add">
          <ac:chgData name="Kinnera Elljerla" userId="f87af2003d78d752" providerId="Windows Live" clId="Web-{609CC74E-A5FB-4E99-8D00-41E3A66E4D46}" dt="2023-09-25T16:48:56.199" v="2835"/>
          <ac:spMkLst>
            <pc:docMk/>
            <pc:sldMk cId="1417142972" sldId="268"/>
            <ac:spMk id="33" creationId="{A3473CF9-37EB-43E7-89EF-D2D1C53D1DAC}"/>
          </ac:spMkLst>
        </pc:spChg>
        <pc:spChg chg="add">
          <ac:chgData name="Kinnera Elljerla" userId="f87af2003d78d752" providerId="Windows Live" clId="Web-{609CC74E-A5FB-4E99-8D00-41E3A66E4D46}" dt="2023-09-25T16:48:56.199" v="2835"/>
          <ac:spMkLst>
            <pc:docMk/>
            <pc:sldMk cId="1417142972" sldId="268"/>
            <ac:spMk id="34" creationId="{586B4EF9-43BA-4655-A6FF-1D8E21574C95}"/>
          </ac:spMkLst>
        </pc:spChg>
        <pc:picChg chg="add mod">
          <ac:chgData name="Kinnera Elljerla" userId="f87af2003d78d752" providerId="Windows Live" clId="Web-{609CC74E-A5FB-4E99-8D00-41E3A66E4D46}" dt="2023-09-25T16:48:56.199" v="2835"/>
          <ac:picMkLst>
            <pc:docMk/>
            <pc:sldMk cId="1417142972" sldId="268"/>
            <ac:picMk id="3" creationId="{D0ABA09A-E48E-428B-ADB3-B2237E696989}"/>
          </ac:picMkLst>
        </pc:picChg>
      </pc:sldChg>
      <pc:sldMasterChg chg="add del addSldLayout delSldLayout">
        <pc:chgData name="Kinnera Elljerla" userId="f87af2003d78d752" providerId="Windows Live" clId="Web-{609CC74E-A5FB-4E99-8D00-41E3A66E4D46}" dt="2023-09-25T14:02:05.655" v="24"/>
        <pc:sldMasterMkLst>
          <pc:docMk/>
          <pc:sldMasterMk cId="2460954070" sldId="2147483660"/>
        </pc:sldMasterMkLst>
        <pc:sldLayoutChg chg="add del">
          <pc:chgData name="Kinnera Elljerla" userId="f87af2003d78d752" providerId="Windows Live" clId="Web-{609CC74E-A5FB-4E99-8D00-41E3A66E4D46}" dt="2023-09-25T14:02:05.655" v="24"/>
          <pc:sldLayoutMkLst>
            <pc:docMk/>
            <pc:sldMasterMk cId="2460954070" sldId="2147483660"/>
            <pc:sldLayoutMk cId="2385387890" sldId="2147483661"/>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949138452" sldId="2147483662"/>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2591524520" sldId="2147483663"/>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1203092039" sldId="2147483664"/>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3733172339" sldId="2147483665"/>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3210312558" sldId="2147483666"/>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3146388984" sldId="2147483667"/>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3171841454" sldId="2147483668"/>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1718958274" sldId="2147483669"/>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2202905451" sldId="2147483670"/>
          </pc:sldLayoutMkLst>
        </pc:sldLayoutChg>
        <pc:sldLayoutChg chg="add del">
          <pc:chgData name="Kinnera Elljerla" userId="f87af2003d78d752" providerId="Windows Live" clId="Web-{609CC74E-A5FB-4E99-8D00-41E3A66E4D46}" dt="2023-09-25T14:02:05.655" v="24"/>
          <pc:sldLayoutMkLst>
            <pc:docMk/>
            <pc:sldMasterMk cId="2460954070" sldId="2147483660"/>
            <pc:sldLayoutMk cId="3479445657" sldId="2147483671"/>
          </pc:sldLayoutMkLst>
        </pc:sldLayoutChg>
      </pc:sldMasterChg>
      <pc:sldMasterChg chg="add del replId addSldLayout delSldLayout">
        <pc:chgData name="Kinnera Elljerla" userId="f87af2003d78d752" providerId="Windows Live" clId="Web-{609CC74E-A5FB-4E99-8D00-41E3A66E4D46}" dt="2023-09-25T14:01:58.483" v="19"/>
        <pc:sldMasterMkLst>
          <pc:docMk/>
          <pc:sldMasterMk cId="1720965625" sldId="2147483672"/>
        </pc:sldMasterMkLst>
        <pc:sldLayoutChg chg="add del">
          <pc:chgData name="Kinnera Elljerla" userId="f87af2003d78d752" providerId="Windows Live" clId="Web-{609CC74E-A5FB-4E99-8D00-41E3A66E4D46}" dt="2023-09-25T14:01:58.483" v="19"/>
          <pc:sldLayoutMkLst>
            <pc:docMk/>
            <pc:sldMasterMk cId="1720965625" sldId="2147483672"/>
            <pc:sldLayoutMk cId="2103816673" sldId="2147483673"/>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1740869261" sldId="2147483674"/>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3365427611" sldId="2147483675"/>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4032401804" sldId="2147483676"/>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757290472" sldId="2147483677"/>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2197633634" sldId="2147483678"/>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3851342767" sldId="2147483679"/>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3109995945" sldId="2147483680"/>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537706887" sldId="2147483681"/>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2621739651" sldId="2147483682"/>
          </pc:sldLayoutMkLst>
        </pc:sldLayoutChg>
        <pc:sldLayoutChg chg="add del replId">
          <pc:chgData name="Kinnera Elljerla" userId="f87af2003d78d752" providerId="Windows Live" clId="Web-{609CC74E-A5FB-4E99-8D00-41E3A66E4D46}" dt="2023-09-25T14:01:58.483" v="19"/>
          <pc:sldLayoutMkLst>
            <pc:docMk/>
            <pc:sldMasterMk cId="1720965625" sldId="2147483672"/>
            <pc:sldLayoutMk cId="4247991781" sldId="2147483683"/>
          </pc:sldLayoutMkLst>
        </pc:sldLayoutChg>
      </pc:sldMasterChg>
      <pc:sldMasterChg chg="add del addSldLayout delSldLayout">
        <pc:chgData name="Kinnera Elljerla" userId="f87af2003d78d752" providerId="Windows Live" clId="Web-{609CC74E-A5FB-4E99-8D00-41E3A66E4D46}" dt="2023-09-25T14:02:05.608" v="23"/>
        <pc:sldMasterMkLst>
          <pc:docMk/>
          <pc:sldMasterMk cId="1636288423" sldId="2147483685"/>
        </pc:sldMasterMkLst>
        <pc:sldLayoutChg chg="add del">
          <pc:chgData name="Kinnera Elljerla" userId="f87af2003d78d752" providerId="Windows Live" clId="Web-{609CC74E-A5FB-4E99-8D00-41E3A66E4D46}" dt="2023-09-25T14:02:05.608" v="23"/>
          <pc:sldLayoutMkLst>
            <pc:docMk/>
            <pc:sldMasterMk cId="1636288423" sldId="2147483685"/>
            <pc:sldLayoutMk cId="2824602438" sldId="2147483674"/>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2652542660" sldId="2147483675"/>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1583855092" sldId="2147483676"/>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1055250429" sldId="2147483677"/>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2772035393" sldId="2147483678"/>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3159818638" sldId="2147483679"/>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1222239055" sldId="2147483680"/>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3202375619" sldId="2147483681"/>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1893782327" sldId="2147483682"/>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3447160618" sldId="2147483683"/>
          </pc:sldLayoutMkLst>
        </pc:sldLayoutChg>
        <pc:sldLayoutChg chg="add del">
          <pc:chgData name="Kinnera Elljerla" userId="f87af2003d78d752" providerId="Windows Live" clId="Web-{609CC74E-A5FB-4E99-8D00-41E3A66E4D46}" dt="2023-09-25T14:02:05.608" v="23"/>
          <pc:sldLayoutMkLst>
            <pc:docMk/>
            <pc:sldMasterMk cId="1636288423" sldId="2147483685"/>
            <pc:sldLayoutMk cId="2634243969" sldId="2147483684"/>
          </pc:sldLayoutMkLst>
        </pc:sldLayoutChg>
      </pc:sldMasterChg>
      <pc:sldMasterChg chg="add addSldLayout">
        <pc:chgData name="Kinnera Elljerla" userId="f87af2003d78d752" providerId="Windows Live" clId="Web-{609CC74E-A5FB-4E99-8D00-41E3A66E4D46}" dt="2023-09-25T14:02:05.655" v="24"/>
        <pc:sldMasterMkLst>
          <pc:docMk/>
          <pc:sldMasterMk cId="3387168555" sldId="2147483698"/>
        </pc:sldMasterMkLst>
        <pc:sldLayoutChg chg="add">
          <pc:chgData name="Kinnera Elljerla" userId="f87af2003d78d752" providerId="Windows Live" clId="Web-{609CC74E-A5FB-4E99-8D00-41E3A66E4D46}" dt="2023-09-25T14:02:05.655" v="24"/>
          <pc:sldLayoutMkLst>
            <pc:docMk/>
            <pc:sldMasterMk cId="3387168555" sldId="2147483698"/>
            <pc:sldLayoutMk cId="692435944" sldId="2147483687"/>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2084305069" sldId="2147483688"/>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1373371255" sldId="2147483689"/>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1634517412" sldId="2147483690"/>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2765891196" sldId="2147483691"/>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2267197716" sldId="2147483692"/>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1420682134" sldId="2147483693"/>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3415999460" sldId="2147483694"/>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3522301025" sldId="2147483695"/>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648768312" sldId="2147483696"/>
          </pc:sldLayoutMkLst>
        </pc:sldLayoutChg>
        <pc:sldLayoutChg chg="add">
          <pc:chgData name="Kinnera Elljerla" userId="f87af2003d78d752" providerId="Windows Live" clId="Web-{609CC74E-A5FB-4E99-8D00-41E3A66E4D46}" dt="2023-09-25T14:02:05.655" v="24"/>
          <pc:sldLayoutMkLst>
            <pc:docMk/>
            <pc:sldMasterMk cId="3387168555" sldId="2147483698"/>
            <pc:sldLayoutMk cId="4000631447" sldId="2147483697"/>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71133-E178-4B1A-8155-F4F420DBCF7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79621BB-AA7D-443D-A39D-778817A3D4D6}">
      <dgm:prSet/>
      <dgm:spPr/>
      <dgm:t>
        <a:bodyPr/>
        <a:lstStyle/>
        <a:p>
          <a:r>
            <a:rPr lang="en-GB"/>
            <a:t>Introduction</a:t>
          </a:r>
          <a:endParaRPr lang="en-US"/>
        </a:p>
      </dgm:t>
    </dgm:pt>
    <dgm:pt modelId="{9E942664-B043-4EE7-AB9F-F2C1BF16D79C}" type="parTrans" cxnId="{02D53628-D458-41C1-AB8B-E0F34314FEF6}">
      <dgm:prSet/>
      <dgm:spPr/>
      <dgm:t>
        <a:bodyPr/>
        <a:lstStyle/>
        <a:p>
          <a:endParaRPr lang="en-US"/>
        </a:p>
      </dgm:t>
    </dgm:pt>
    <dgm:pt modelId="{E18925A8-41CC-4AC6-92E9-17A0C0DF613F}" type="sibTrans" cxnId="{02D53628-D458-41C1-AB8B-E0F34314FEF6}">
      <dgm:prSet/>
      <dgm:spPr/>
      <dgm:t>
        <a:bodyPr/>
        <a:lstStyle/>
        <a:p>
          <a:endParaRPr lang="en-US"/>
        </a:p>
      </dgm:t>
    </dgm:pt>
    <dgm:pt modelId="{B1638DBB-D2CD-423E-82A8-CD306BCCF73C}">
      <dgm:prSet/>
      <dgm:spPr/>
      <dgm:t>
        <a:bodyPr/>
        <a:lstStyle/>
        <a:p>
          <a:r>
            <a:rPr lang="en-GB"/>
            <a:t>How AI Can Help</a:t>
          </a:r>
          <a:endParaRPr lang="en-US"/>
        </a:p>
      </dgm:t>
    </dgm:pt>
    <dgm:pt modelId="{28E0F273-0E75-4066-A67D-780A6182C596}" type="parTrans" cxnId="{867F461C-0132-4CF9-9426-A826EE6FC1B6}">
      <dgm:prSet/>
      <dgm:spPr/>
      <dgm:t>
        <a:bodyPr/>
        <a:lstStyle/>
        <a:p>
          <a:endParaRPr lang="en-US"/>
        </a:p>
      </dgm:t>
    </dgm:pt>
    <dgm:pt modelId="{9B8F8D9A-AB93-4656-938F-4AE7BACE1B3F}" type="sibTrans" cxnId="{867F461C-0132-4CF9-9426-A826EE6FC1B6}">
      <dgm:prSet/>
      <dgm:spPr/>
      <dgm:t>
        <a:bodyPr/>
        <a:lstStyle/>
        <a:p>
          <a:endParaRPr lang="en-US"/>
        </a:p>
      </dgm:t>
    </dgm:pt>
    <dgm:pt modelId="{3D34EA5E-9D0C-48E8-8EC3-D95EFD292767}">
      <dgm:prSet/>
      <dgm:spPr/>
      <dgm:t>
        <a:bodyPr/>
        <a:lstStyle/>
        <a:p>
          <a:r>
            <a:rPr lang="en-GB"/>
            <a:t>Problem Statement</a:t>
          </a:r>
          <a:endParaRPr lang="en-US"/>
        </a:p>
      </dgm:t>
    </dgm:pt>
    <dgm:pt modelId="{E2CEBA84-92D4-432E-9FAA-BE3DF925A8F7}" type="parTrans" cxnId="{9BEE3D62-57DA-4291-AE62-255A11DAE844}">
      <dgm:prSet/>
      <dgm:spPr/>
      <dgm:t>
        <a:bodyPr/>
        <a:lstStyle/>
        <a:p>
          <a:endParaRPr lang="en-US"/>
        </a:p>
      </dgm:t>
    </dgm:pt>
    <dgm:pt modelId="{D2214275-B603-4FAE-989D-0A20875ED964}" type="sibTrans" cxnId="{9BEE3D62-57DA-4291-AE62-255A11DAE844}">
      <dgm:prSet/>
      <dgm:spPr/>
      <dgm:t>
        <a:bodyPr/>
        <a:lstStyle/>
        <a:p>
          <a:endParaRPr lang="en-US"/>
        </a:p>
      </dgm:t>
    </dgm:pt>
    <dgm:pt modelId="{3877183D-C7DC-4495-AB7C-7A800804973A}">
      <dgm:prSet/>
      <dgm:spPr/>
      <dgm:t>
        <a:bodyPr/>
        <a:lstStyle/>
        <a:p>
          <a:r>
            <a:rPr lang="en-GB"/>
            <a:t>Benefits of AI-enable Water Well Predictor</a:t>
          </a:r>
          <a:endParaRPr lang="en-US"/>
        </a:p>
      </dgm:t>
    </dgm:pt>
    <dgm:pt modelId="{CE6A693C-4EF9-4F1E-9B2C-0B68E1659542}" type="parTrans" cxnId="{A5F92565-5F21-4E05-8CAD-A7B9BD30951A}">
      <dgm:prSet/>
      <dgm:spPr/>
      <dgm:t>
        <a:bodyPr/>
        <a:lstStyle/>
        <a:p>
          <a:endParaRPr lang="en-US"/>
        </a:p>
      </dgm:t>
    </dgm:pt>
    <dgm:pt modelId="{231657F5-19F9-459C-989F-5BA56BEC8982}" type="sibTrans" cxnId="{A5F92565-5F21-4E05-8CAD-A7B9BD30951A}">
      <dgm:prSet/>
      <dgm:spPr/>
      <dgm:t>
        <a:bodyPr/>
        <a:lstStyle/>
        <a:p>
          <a:endParaRPr lang="en-US"/>
        </a:p>
      </dgm:t>
    </dgm:pt>
    <dgm:pt modelId="{BBD52DB7-0356-4A22-B54D-AC6C55D7693F}">
      <dgm:prSet/>
      <dgm:spPr/>
      <dgm:t>
        <a:bodyPr/>
        <a:lstStyle/>
        <a:p>
          <a:r>
            <a:rPr lang="en-GB"/>
            <a:t>Implementation Challenges</a:t>
          </a:r>
          <a:endParaRPr lang="en-US"/>
        </a:p>
      </dgm:t>
    </dgm:pt>
    <dgm:pt modelId="{2BDBB021-9719-42CD-BC74-D8767FA03406}" type="parTrans" cxnId="{E51D65BB-3E44-4552-B569-9B1138D3CB52}">
      <dgm:prSet/>
      <dgm:spPr/>
      <dgm:t>
        <a:bodyPr/>
        <a:lstStyle/>
        <a:p>
          <a:endParaRPr lang="en-US"/>
        </a:p>
      </dgm:t>
    </dgm:pt>
    <dgm:pt modelId="{47A8C6D8-6E47-4468-89AA-E18710922F9C}" type="sibTrans" cxnId="{E51D65BB-3E44-4552-B569-9B1138D3CB52}">
      <dgm:prSet/>
      <dgm:spPr/>
      <dgm:t>
        <a:bodyPr/>
        <a:lstStyle/>
        <a:p>
          <a:endParaRPr lang="en-US"/>
        </a:p>
      </dgm:t>
    </dgm:pt>
    <dgm:pt modelId="{ABF7B893-7E3A-4049-88C2-8CAD3DAC80EE}">
      <dgm:prSet/>
      <dgm:spPr/>
      <dgm:t>
        <a:bodyPr/>
        <a:lstStyle/>
        <a:p>
          <a:r>
            <a:rPr lang="en-GB"/>
            <a:t>Conclusion</a:t>
          </a:r>
          <a:endParaRPr lang="en-US"/>
        </a:p>
      </dgm:t>
    </dgm:pt>
    <dgm:pt modelId="{BB78CFC7-4378-41C9-B15D-56D490639E2E}" type="parTrans" cxnId="{79770B64-15A8-4EF1-BD7F-FEB5C9A12A3F}">
      <dgm:prSet/>
      <dgm:spPr/>
      <dgm:t>
        <a:bodyPr/>
        <a:lstStyle/>
        <a:p>
          <a:endParaRPr lang="en-US"/>
        </a:p>
      </dgm:t>
    </dgm:pt>
    <dgm:pt modelId="{81E73F19-2D1E-431D-9373-BC7C5813843D}" type="sibTrans" cxnId="{79770B64-15A8-4EF1-BD7F-FEB5C9A12A3F}">
      <dgm:prSet/>
      <dgm:spPr/>
      <dgm:t>
        <a:bodyPr/>
        <a:lstStyle/>
        <a:p>
          <a:endParaRPr lang="en-US"/>
        </a:p>
      </dgm:t>
    </dgm:pt>
    <dgm:pt modelId="{AEA4A50E-793B-4097-BF68-1CEB2B16E1F6}" type="pres">
      <dgm:prSet presAssocID="{61F71133-E178-4B1A-8155-F4F420DBCF73}" presName="vert0" presStyleCnt="0">
        <dgm:presLayoutVars>
          <dgm:dir/>
          <dgm:animOne val="branch"/>
          <dgm:animLvl val="lvl"/>
        </dgm:presLayoutVars>
      </dgm:prSet>
      <dgm:spPr/>
    </dgm:pt>
    <dgm:pt modelId="{14825CE2-4819-471E-B265-C5FEE7B767F7}" type="pres">
      <dgm:prSet presAssocID="{479621BB-AA7D-443D-A39D-778817A3D4D6}" presName="thickLine" presStyleLbl="alignNode1" presStyleIdx="0" presStyleCnt="6"/>
      <dgm:spPr/>
    </dgm:pt>
    <dgm:pt modelId="{057E58FF-18A4-4562-AE2F-6F66304D0887}" type="pres">
      <dgm:prSet presAssocID="{479621BB-AA7D-443D-A39D-778817A3D4D6}" presName="horz1" presStyleCnt="0"/>
      <dgm:spPr/>
    </dgm:pt>
    <dgm:pt modelId="{BEEC9D77-F9D9-4BBB-809F-B5F394B0CC22}" type="pres">
      <dgm:prSet presAssocID="{479621BB-AA7D-443D-A39D-778817A3D4D6}" presName="tx1" presStyleLbl="revTx" presStyleIdx="0" presStyleCnt="6"/>
      <dgm:spPr/>
    </dgm:pt>
    <dgm:pt modelId="{AB6275D7-BFBC-492E-8441-35AAFA95CFED}" type="pres">
      <dgm:prSet presAssocID="{479621BB-AA7D-443D-A39D-778817A3D4D6}" presName="vert1" presStyleCnt="0"/>
      <dgm:spPr/>
    </dgm:pt>
    <dgm:pt modelId="{9782673C-55DE-42BB-B8CB-D46305646434}" type="pres">
      <dgm:prSet presAssocID="{B1638DBB-D2CD-423E-82A8-CD306BCCF73C}" presName="thickLine" presStyleLbl="alignNode1" presStyleIdx="1" presStyleCnt="6"/>
      <dgm:spPr/>
    </dgm:pt>
    <dgm:pt modelId="{BBE6D94A-DD34-4D96-BEFE-433C73AF212A}" type="pres">
      <dgm:prSet presAssocID="{B1638DBB-D2CD-423E-82A8-CD306BCCF73C}" presName="horz1" presStyleCnt="0"/>
      <dgm:spPr/>
    </dgm:pt>
    <dgm:pt modelId="{91B75984-775E-4404-A46B-BF5A12A63967}" type="pres">
      <dgm:prSet presAssocID="{B1638DBB-D2CD-423E-82A8-CD306BCCF73C}" presName="tx1" presStyleLbl="revTx" presStyleIdx="1" presStyleCnt="6"/>
      <dgm:spPr/>
    </dgm:pt>
    <dgm:pt modelId="{B561C0DE-D6F4-4EE4-A9AF-BC3A2EAEF08D}" type="pres">
      <dgm:prSet presAssocID="{B1638DBB-D2CD-423E-82A8-CD306BCCF73C}" presName="vert1" presStyleCnt="0"/>
      <dgm:spPr/>
    </dgm:pt>
    <dgm:pt modelId="{A2F74B9C-D62C-40E3-A413-26EDA15918ED}" type="pres">
      <dgm:prSet presAssocID="{3D34EA5E-9D0C-48E8-8EC3-D95EFD292767}" presName="thickLine" presStyleLbl="alignNode1" presStyleIdx="2" presStyleCnt="6"/>
      <dgm:spPr/>
    </dgm:pt>
    <dgm:pt modelId="{CFF3C1BE-2A72-490C-91EB-F1ECB3F68281}" type="pres">
      <dgm:prSet presAssocID="{3D34EA5E-9D0C-48E8-8EC3-D95EFD292767}" presName="horz1" presStyleCnt="0"/>
      <dgm:spPr/>
    </dgm:pt>
    <dgm:pt modelId="{230B9A13-2F43-4BFD-91E6-1E0C27CBB9D5}" type="pres">
      <dgm:prSet presAssocID="{3D34EA5E-9D0C-48E8-8EC3-D95EFD292767}" presName="tx1" presStyleLbl="revTx" presStyleIdx="2" presStyleCnt="6"/>
      <dgm:spPr/>
    </dgm:pt>
    <dgm:pt modelId="{EEC5115E-9DE5-4F24-97B7-74E41AA861AB}" type="pres">
      <dgm:prSet presAssocID="{3D34EA5E-9D0C-48E8-8EC3-D95EFD292767}" presName="vert1" presStyleCnt="0"/>
      <dgm:spPr/>
    </dgm:pt>
    <dgm:pt modelId="{C586D9BC-14CF-4189-843B-73849CF68749}" type="pres">
      <dgm:prSet presAssocID="{3877183D-C7DC-4495-AB7C-7A800804973A}" presName="thickLine" presStyleLbl="alignNode1" presStyleIdx="3" presStyleCnt="6"/>
      <dgm:spPr/>
    </dgm:pt>
    <dgm:pt modelId="{FD04B12A-32C8-4FEB-8B1E-7DB6D1F26C5F}" type="pres">
      <dgm:prSet presAssocID="{3877183D-C7DC-4495-AB7C-7A800804973A}" presName="horz1" presStyleCnt="0"/>
      <dgm:spPr/>
    </dgm:pt>
    <dgm:pt modelId="{436E5C41-C184-4FE3-829D-CDD74DE4BD29}" type="pres">
      <dgm:prSet presAssocID="{3877183D-C7DC-4495-AB7C-7A800804973A}" presName="tx1" presStyleLbl="revTx" presStyleIdx="3" presStyleCnt="6"/>
      <dgm:spPr/>
    </dgm:pt>
    <dgm:pt modelId="{A0D1CB13-5061-4002-83B0-0339F24ACEB4}" type="pres">
      <dgm:prSet presAssocID="{3877183D-C7DC-4495-AB7C-7A800804973A}" presName="vert1" presStyleCnt="0"/>
      <dgm:spPr/>
    </dgm:pt>
    <dgm:pt modelId="{A2D2799C-A1D8-42C5-8EA6-C26C5A502055}" type="pres">
      <dgm:prSet presAssocID="{BBD52DB7-0356-4A22-B54D-AC6C55D7693F}" presName="thickLine" presStyleLbl="alignNode1" presStyleIdx="4" presStyleCnt="6"/>
      <dgm:spPr/>
    </dgm:pt>
    <dgm:pt modelId="{105F1691-CFD4-4C04-9778-3DE6FBC9E5AB}" type="pres">
      <dgm:prSet presAssocID="{BBD52DB7-0356-4A22-B54D-AC6C55D7693F}" presName="horz1" presStyleCnt="0"/>
      <dgm:spPr/>
    </dgm:pt>
    <dgm:pt modelId="{9B5710FB-7BEA-4C07-B4B8-106CE5EDA094}" type="pres">
      <dgm:prSet presAssocID="{BBD52DB7-0356-4A22-B54D-AC6C55D7693F}" presName="tx1" presStyleLbl="revTx" presStyleIdx="4" presStyleCnt="6"/>
      <dgm:spPr/>
    </dgm:pt>
    <dgm:pt modelId="{FD107CFA-6768-4AB5-8805-354D217FFF1A}" type="pres">
      <dgm:prSet presAssocID="{BBD52DB7-0356-4A22-B54D-AC6C55D7693F}" presName="vert1" presStyleCnt="0"/>
      <dgm:spPr/>
    </dgm:pt>
    <dgm:pt modelId="{C758DF49-2569-4775-A67D-27709A6ADDBA}" type="pres">
      <dgm:prSet presAssocID="{ABF7B893-7E3A-4049-88C2-8CAD3DAC80EE}" presName="thickLine" presStyleLbl="alignNode1" presStyleIdx="5" presStyleCnt="6"/>
      <dgm:spPr/>
    </dgm:pt>
    <dgm:pt modelId="{FA5EF3DE-8F13-407C-AFC9-D3AEA52DB044}" type="pres">
      <dgm:prSet presAssocID="{ABF7B893-7E3A-4049-88C2-8CAD3DAC80EE}" presName="horz1" presStyleCnt="0"/>
      <dgm:spPr/>
    </dgm:pt>
    <dgm:pt modelId="{FA52CFE5-86A9-468E-9C44-80084657E28A}" type="pres">
      <dgm:prSet presAssocID="{ABF7B893-7E3A-4049-88C2-8CAD3DAC80EE}" presName="tx1" presStyleLbl="revTx" presStyleIdx="5" presStyleCnt="6"/>
      <dgm:spPr/>
    </dgm:pt>
    <dgm:pt modelId="{73BEC550-C1EE-4E24-8EA2-A75709A663C2}" type="pres">
      <dgm:prSet presAssocID="{ABF7B893-7E3A-4049-88C2-8CAD3DAC80EE}" presName="vert1" presStyleCnt="0"/>
      <dgm:spPr/>
    </dgm:pt>
  </dgm:ptLst>
  <dgm:cxnLst>
    <dgm:cxn modelId="{867F461C-0132-4CF9-9426-A826EE6FC1B6}" srcId="{61F71133-E178-4B1A-8155-F4F420DBCF73}" destId="{B1638DBB-D2CD-423E-82A8-CD306BCCF73C}" srcOrd="1" destOrd="0" parTransId="{28E0F273-0E75-4066-A67D-780A6182C596}" sibTransId="{9B8F8D9A-AB93-4656-938F-4AE7BACE1B3F}"/>
    <dgm:cxn modelId="{02D53628-D458-41C1-AB8B-E0F34314FEF6}" srcId="{61F71133-E178-4B1A-8155-F4F420DBCF73}" destId="{479621BB-AA7D-443D-A39D-778817A3D4D6}" srcOrd="0" destOrd="0" parTransId="{9E942664-B043-4EE7-AB9F-F2C1BF16D79C}" sibTransId="{E18925A8-41CC-4AC6-92E9-17A0C0DF613F}"/>
    <dgm:cxn modelId="{9BEE3D62-57DA-4291-AE62-255A11DAE844}" srcId="{61F71133-E178-4B1A-8155-F4F420DBCF73}" destId="{3D34EA5E-9D0C-48E8-8EC3-D95EFD292767}" srcOrd="2" destOrd="0" parTransId="{E2CEBA84-92D4-432E-9FAA-BE3DF925A8F7}" sibTransId="{D2214275-B603-4FAE-989D-0A20875ED964}"/>
    <dgm:cxn modelId="{79770B64-15A8-4EF1-BD7F-FEB5C9A12A3F}" srcId="{61F71133-E178-4B1A-8155-F4F420DBCF73}" destId="{ABF7B893-7E3A-4049-88C2-8CAD3DAC80EE}" srcOrd="5" destOrd="0" parTransId="{BB78CFC7-4378-41C9-B15D-56D490639E2E}" sibTransId="{81E73F19-2D1E-431D-9373-BC7C5813843D}"/>
    <dgm:cxn modelId="{A5F92565-5F21-4E05-8CAD-A7B9BD30951A}" srcId="{61F71133-E178-4B1A-8155-F4F420DBCF73}" destId="{3877183D-C7DC-4495-AB7C-7A800804973A}" srcOrd="3" destOrd="0" parTransId="{CE6A693C-4EF9-4F1E-9B2C-0B68E1659542}" sibTransId="{231657F5-19F9-459C-989F-5BA56BEC8982}"/>
    <dgm:cxn modelId="{DAC04E67-F98A-4D48-AB68-4262BA5F41F2}" type="presOf" srcId="{BBD52DB7-0356-4A22-B54D-AC6C55D7693F}" destId="{9B5710FB-7BEA-4C07-B4B8-106CE5EDA094}" srcOrd="0" destOrd="0" presId="urn:microsoft.com/office/officeart/2008/layout/LinedList"/>
    <dgm:cxn modelId="{1B819274-0A76-4124-8755-C12DF90A39C9}" type="presOf" srcId="{B1638DBB-D2CD-423E-82A8-CD306BCCF73C}" destId="{91B75984-775E-4404-A46B-BF5A12A63967}" srcOrd="0" destOrd="0" presId="urn:microsoft.com/office/officeart/2008/layout/LinedList"/>
    <dgm:cxn modelId="{7CBA0A5A-430E-4202-99ED-C3DEF5B99842}" type="presOf" srcId="{ABF7B893-7E3A-4049-88C2-8CAD3DAC80EE}" destId="{FA52CFE5-86A9-468E-9C44-80084657E28A}" srcOrd="0" destOrd="0" presId="urn:microsoft.com/office/officeart/2008/layout/LinedList"/>
    <dgm:cxn modelId="{5CA9737C-F87B-4259-B1BE-B2FB9A02368A}" type="presOf" srcId="{61F71133-E178-4B1A-8155-F4F420DBCF73}" destId="{AEA4A50E-793B-4097-BF68-1CEB2B16E1F6}" srcOrd="0" destOrd="0" presId="urn:microsoft.com/office/officeart/2008/layout/LinedList"/>
    <dgm:cxn modelId="{92AF7A97-2EAF-4C52-BF11-2E04790C7468}" type="presOf" srcId="{3D34EA5E-9D0C-48E8-8EC3-D95EFD292767}" destId="{230B9A13-2F43-4BFD-91E6-1E0C27CBB9D5}" srcOrd="0" destOrd="0" presId="urn:microsoft.com/office/officeart/2008/layout/LinedList"/>
    <dgm:cxn modelId="{3C917299-243E-497F-832B-AB56E8934A59}" type="presOf" srcId="{3877183D-C7DC-4495-AB7C-7A800804973A}" destId="{436E5C41-C184-4FE3-829D-CDD74DE4BD29}" srcOrd="0" destOrd="0" presId="urn:microsoft.com/office/officeart/2008/layout/LinedList"/>
    <dgm:cxn modelId="{E51D65BB-3E44-4552-B569-9B1138D3CB52}" srcId="{61F71133-E178-4B1A-8155-F4F420DBCF73}" destId="{BBD52DB7-0356-4A22-B54D-AC6C55D7693F}" srcOrd="4" destOrd="0" parTransId="{2BDBB021-9719-42CD-BC74-D8767FA03406}" sibTransId="{47A8C6D8-6E47-4468-89AA-E18710922F9C}"/>
    <dgm:cxn modelId="{5C4035FF-9BDA-4A07-A64F-1915DDFE6FF0}" type="presOf" srcId="{479621BB-AA7D-443D-A39D-778817A3D4D6}" destId="{BEEC9D77-F9D9-4BBB-809F-B5F394B0CC22}" srcOrd="0" destOrd="0" presId="urn:microsoft.com/office/officeart/2008/layout/LinedList"/>
    <dgm:cxn modelId="{CA5754F2-793F-4420-9C73-4676915EDDCA}" type="presParOf" srcId="{AEA4A50E-793B-4097-BF68-1CEB2B16E1F6}" destId="{14825CE2-4819-471E-B265-C5FEE7B767F7}" srcOrd="0" destOrd="0" presId="urn:microsoft.com/office/officeart/2008/layout/LinedList"/>
    <dgm:cxn modelId="{AED281FB-BBB1-4870-8A02-D7B8C5878AB1}" type="presParOf" srcId="{AEA4A50E-793B-4097-BF68-1CEB2B16E1F6}" destId="{057E58FF-18A4-4562-AE2F-6F66304D0887}" srcOrd="1" destOrd="0" presId="urn:microsoft.com/office/officeart/2008/layout/LinedList"/>
    <dgm:cxn modelId="{9087CE06-0DCE-4FD3-9734-3040E9FDD2C1}" type="presParOf" srcId="{057E58FF-18A4-4562-AE2F-6F66304D0887}" destId="{BEEC9D77-F9D9-4BBB-809F-B5F394B0CC22}" srcOrd="0" destOrd="0" presId="urn:microsoft.com/office/officeart/2008/layout/LinedList"/>
    <dgm:cxn modelId="{1A26C363-31A9-40B0-8E70-AEC84D190C0B}" type="presParOf" srcId="{057E58FF-18A4-4562-AE2F-6F66304D0887}" destId="{AB6275D7-BFBC-492E-8441-35AAFA95CFED}" srcOrd="1" destOrd="0" presId="urn:microsoft.com/office/officeart/2008/layout/LinedList"/>
    <dgm:cxn modelId="{46F0607F-AF94-4086-8575-3CA214F32786}" type="presParOf" srcId="{AEA4A50E-793B-4097-BF68-1CEB2B16E1F6}" destId="{9782673C-55DE-42BB-B8CB-D46305646434}" srcOrd="2" destOrd="0" presId="urn:microsoft.com/office/officeart/2008/layout/LinedList"/>
    <dgm:cxn modelId="{B877A97C-4B9A-442C-A578-BBA3EEE7A602}" type="presParOf" srcId="{AEA4A50E-793B-4097-BF68-1CEB2B16E1F6}" destId="{BBE6D94A-DD34-4D96-BEFE-433C73AF212A}" srcOrd="3" destOrd="0" presId="urn:microsoft.com/office/officeart/2008/layout/LinedList"/>
    <dgm:cxn modelId="{A8EB260E-5063-44A6-892C-4B29CD229916}" type="presParOf" srcId="{BBE6D94A-DD34-4D96-BEFE-433C73AF212A}" destId="{91B75984-775E-4404-A46B-BF5A12A63967}" srcOrd="0" destOrd="0" presId="urn:microsoft.com/office/officeart/2008/layout/LinedList"/>
    <dgm:cxn modelId="{0A2BB9EE-8181-4145-A070-16945C08E869}" type="presParOf" srcId="{BBE6D94A-DD34-4D96-BEFE-433C73AF212A}" destId="{B561C0DE-D6F4-4EE4-A9AF-BC3A2EAEF08D}" srcOrd="1" destOrd="0" presId="urn:microsoft.com/office/officeart/2008/layout/LinedList"/>
    <dgm:cxn modelId="{CF1109F3-4258-44EA-930D-DA8F91F298A2}" type="presParOf" srcId="{AEA4A50E-793B-4097-BF68-1CEB2B16E1F6}" destId="{A2F74B9C-D62C-40E3-A413-26EDA15918ED}" srcOrd="4" destOrd="0" presId="urn:microsoft.com/office/officeart/2008/layout/LinedList"/>
    <dgm:cxn modelId="{88B63F04-B0E6-40F7-9D91-FAE2E86B3F50}" type="presParOf" srcId="{AEA4A50E-793B-4097-BF68-1CEB2B16E1F6}" destId="{CFF3C1BE-2A72-490C-91EB-F1ECB3F68281}" srcOrd="5" destOrd="0" presId="urn:microsoft.com/office/officeart/2008/layout/LinedList"/>
    <dgm:cxn modelId="{3D6DB7AC-9FAB-47F3-B137-ACB7738528DE}" type="presParOf" srcId="{CFF3C1BE-2A72-490C-91EB-F1ECB3F68281}" destId="{230B9A13-2F43-4BFD-91E6-1E0C27CBB9D5}" srcOrd="0" destOrd="0" presId="urn:microsoft.com/office/officeart/2008/layout/LinedList"/>
    <dgm:cxn modelId="{12DA2969-D0E5-4AC2-9CC0-30DB72CF9D9A}" type="presParOf" srcId="{CFF3C1BE-2A72-490C-91EB-F1ECB3F68281}" destId="{EEC5115E-9DE5-4F24-97B7-74E41AA861AB}" srcOrd="1" destOrd="0" presId="urn:microsoft.com/office/officeart/2008/layout/LinedList"/>
    <dgm:cxn modelId="{70AB5AD3-21BC-4173-8EFF-B041E468D507}" type="presParOf" srcId="{AEA4A50E-793B-4097-BF68-1CEB2B16E1F6}" destId="{C586D9BC-14CF-4189-843B-73849CF68749}" srcOrd="6" destOrd="0" presId="urn:microsoft.com/office/officeart/2008/layout/LinedList"/>
    <dgm:cxn modelId="{F2E5A0CE-ADD8-4FAD-B89B-709D92308FB1}" type="presParOf" srcId="{AEA4A50E-793B-4097-BF68-1CEB2B16E1F6}" destId="{FD04B12A-32C8-4FEB-8B1E-7DB6D1F26C5F}" srcOrd="7" destOrd="0" presId="urn:microsoft.com/office/officeart/2008/layout/LinedList"/>
    <dgm:cxn modelId="{11B739DD-8502-4610-A5A3-924E2446CFFB}" type="presParOf" srcId="{FD04B12A-32C8-4FEB-8B1E-7DB6D1F26C5F}" destId="{436E5C41-C184-4FE3-829D-CDD74DE4BD29}" srcOrd="0" destOrd="0" presId="urn:microsoft.com/office/officeart/2008/layout/LinedList"/>
    <dgm:cxn modelId="{346C521F-54CA-4D64-A015-2C08EF406CEB}" type="presParOf" srcId="{FD04B12A-32C8-4FEB-8B1E-7DB6D1F26C5F}" destId="{A0D1CB13-5061-4002-83B0-0339F24ACEB4}" srcOrd="1" destOrd="0" presId="urn:microsoft.com/office/officeart/2008/layout/LinedList"/>
    <dgm:cxn modelId="{F20643AC-7C3B-4F99-BDF5-48E1CDEACB3A}" type="presParOf" srcId="{AEA4A50E-793B-4097-BF68-1CEB2B16E1F6}" destId="{A2D2799C-A1D8-42C5-8EA6-C26C5A502055}" srcOrd="8" destOrd="0" presId="urn:microsoft.com/office/officeart/2008/layout/LinedList"/>
    <dgm:cxn modelId="{E26A8D76-D834-44A8-AF24-1A3B0F83E7DF}" type="presParOf" srcId="{AEA4A50E-793B-4097-BF68-1CEB2B16E1F6}" destId="{105F1691-CFD4-4C04-9778-3DE6FBC9E5AB}" srcOrd="9" destOrd="0" presId="urn:microsoft.com/office/officeart/2008/layout/LinedList"/>
    <dgm:cxn modelId="{08D63CAC-6239-45F8-91B4-FE4FDC06B75A}" type="presParOf" srcId="{105F1691-CFD4-4C04-9778-3DE6FBC9E5AB}" destId="{9B5710FB-7BEA-4C07-B4B8-106CE5EDA094}" srcOrd="0" destOrd="0" presId="urn:microsoft.com/office/officeart/2008/layout/LinedList"/>
    <dgm:cxn modelId="{438437E9-3F87-4DBB-A2BD-8695F69B8A28}" type="presParOf" srcId="{105F1691-CFD4-4C04-9778-3DE6FBC9E5AB}" destId="{FD107CFA-6768-4AB5-8805-354D217FFF1A}" srcOrd="1" destOrd="0" presId="urn:microsoft.com/office/officeart/2008/layout/LinedList"/>
    <dgm:cxn modelId="{DD01CCCA-DD64-4879-8430-565B23048EAD}" type="presParOf" srcId="{AEA4A50E-793B-4097-BF68-1CEB2B16E1F6}" destId="{C758DF49-2569-4775-A67D-27709A6ADDBA}" srcOrd="10" destOrd="0" presId="urn:microsoft.com/office/officeart/2008/layout/LinedList"/>
    <dgm:cxn modelId="{1056801B-8047-402D-96A6-4E15B34A24AC}" type="presParOf" srcId="{AEA4A50E-793B-4097-BF68-1CEB2B16E1F6}" destId="{FA5EF3DE-8F13-407C-AFC9-D3AEA52DB044}" srcOrd="11" destOrd="0" presId="urn:microsoft.com/office/officeart/2008/layout/LinedList"/>
    <dgm:cxn modelId="{2E9E35F6-83D0-4903-B465-1520498392CD}" type="presParOf" srcId="{FA5EF3DE-8F13-407C-AFC9-D3AEA52DB044}" destId="{FA52CFE5-86A9-468E-9C44-80084657E28A}" srcOrd="0" destOrd="0" presId="urn:microsoft.com/office/officeart/2008/layout/LinedList"/>
    <dgm:cxn modelId="{7F32A1AC-CC82-4CC9-A29C-AAB0AEE922B8}" type="presParOf" srcId="{FA5EF3DE-8F13-407C-AFC9-D3AEA52DB044}" destId="{73BEC550-C1EE-4E24-8EA2-A75709A663C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30E5A8-67EC-4EF7-8CDD-3648C9FB7E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764630-29D7-4B93-9DB4-0AA2E3A7BCC2}">
      <dgm:prSet/>
      <dgm:spPr/>
      <dgm:t>
        <a:bodyPr/>
        <a:lstStyle/>
        <a:p>
          <a:pPr>
            <a:lnSpc>
              <a:spcPct val="100000"/>
            </a:lnSpc>
          </a:pPr>
          <a:r>
            <a:rPr lang="en-GB"/>
            <a:t>The AI-enabled water well predictor offers a range of benefits that can help communities around the world.</a:t>
          </a:r>
          <a:endParaRPr lang="en-US"/>
        </a:p>
      </dgm:t>
    </dgm:pt>
    <dgm:pt modelId="{0F29B621-8792-4888-861F-5CF1FC018277}" type="parTrans" cxnId="{91234FF7-A5F2-47FF-B911-83ECFD48249C}">
      <dgm:prSet/>
      <dgm:spPr/>
      <dgm:t>
        <a:bodyPr/>
        <a:lstStyle/>
        <a:p>
          <a:endParaRPr lang="en-US"/>
        </a:p>
      </dgm:t>
    </dgm:pt>
    <dgm:pt modelId="{82D191A6-B745-42E2-A0FC-80FEF08E33BF}" type="sibTrans" cxnId="{91234FF7-A5F2-47FF-B911-83ECFD48249C}">
      <dgm:prSet/>
      <dgm:spPr/>
      <dgm:t>
        <a:bodyPr/>
        <a:lstStyle/>
        <a:p>
          <a:endParaRPr lang="en-US"/>
        </a:p>
      </dgm:t>
    </dgm:pt>
    <dgm:pt modelId="{22179F48-DE67-4D70-AF30-191CE0486886}">
      <dgm:prSet/>
      <dgm:spPr/>
      <dgm:t>
        <a:bodyPr/>
        <a:lstStyle/>
        <a:p>
          <a:pPr>
            <a:lnSpc>
              <a:spcPct val="100000"/>
            </a:lnSpc>
          </a:pPr>
          <a:r>
            <a:rPr lang="en-GB"/>
            <a:t>It can also reduce the environmental impact of drilling by minimising the number of wells that need to be dug.</a:t>
          </a:r>
          <a:endParaRPr lang="en-US"/>
        </a:p>
      </dgm:t>
    </dgm:pt>
    <dgm:pt modelId="{D318E33A-1BDB-4C16-8AFD-F4945C15374C}" type="parTrans" cxnId="{65CF3E91-CBEE-4CF7-97E8-086766769025}">
      <dgm:prSet/>
      <dgm:spPr/>
      <dgm:t>
        <a:bodyPr/>
        <a:lstStyle/>
        <a:p>
          <a:endParaRPr lang="en-US"/>
        </a:p>
      </dgm:t>
    </dgm:pt>
    <dgm:pt modelId="{C041C90F-065B-47BA-9B51-E70E61A80CD7}" type="sibTrans" cxnId="{65CF3E91-CBEE-4CF7-97E8-086766769025}">
      <dgm:prSet/>
      <dgm:spPr/>
      <dgm:t>
        <a:bodyPr/>
        <a:lstStyle/>
        <a:p>
          <a:endParaRPr lang="en-US"/>
        </a:p>
      </dgm:t>
    </dgm:pt>
    <dgm:pt modelId="{E411CB92-553D-4388-BFB2-7452F53B74F9}">
      <dgm:prSet/>
      <dgm:spPr/>
      <dgm:t>
        <a:bodyPr/>
        <a:lstStyle/>
        <a:p>
          <a:pPr>
            <a:lnSpc>
              <a:spcPct val="100000"/>
            </a:lnSpc>
          </a:pPr>
          <a:r>
            <a:rPr lang="en-GB"/>
            <a:t>It can improve access to clean water, which is crucial for the health and wellbeing of communities everywhere.</a:t>
          </a:r>
          <a:endParaRPr lang="en-US"/>
        </a:p>
      </dgm:t>
    </dgm:pt>
    <dgm:pt modelId="{FE398DF6-69F3-447F-B63C-04FCC41819CA}" type="parTrans" cxnId="{77BE2B02-2619-4FDF-816F-AA6DCA3256A5}">
      <dgm:prSet/>
      <dgm:spPr/>
      <dgm:t>
        <a:bodyPr/>
        <a:lstStyle/>
        <a:p>
          <a:endParaRPr lang="en-US"/>
        </a:p>
      </dgm:t>
    </dgm:pt>
    <dgm:pt modelId="{6C4C42F9-B83E-4B68-A7C0-EA5850EE570D}" type="sibTrans" cxnId="{77BE2B02-2619-4FDF-816F-AA6DCA3256A5}">
      <dgm:prSet/>
      <dgm:spPr/>
      <dgm:t>
        <a:bodyPr/>
        <a:lstStyle/>
        <a:p>
          <a:endParaRPr lang="en-US"/>
        </a:p>
      </dgm:t>
    </dgm:pt>
    <dgm:pt modelId="{2B6642FC-5FC1-407F-A472-4E046E8ACD40}" type="pres">
      <dgm:prSet presAssocID="{9430E5A8-67EC-4EF7-8CDD-3648C9FB7ED7}" presName="root" presStyleCnt="0">
        <dgm:presLayoutVars>
          <dgm:dir/>
          <dgm:resizeHandles val="exact"/>
        </dgm:presLayoutVars>
      </dgm:prSet>
      <dgm:spPr/>
    </dgm:pt>
    <dgm:pt modelId="{F8A75439-C175-42B0-B4EC-D6EEEFCF3EB6}" type="pres">
      <dgm:prSet presAssocID="{3D764630-29D7-4B93-9DB4-0AA2E3A7BCC2}" presName="compNode" presStyleCnt="0"/>
      <dgm:spPr/>
    </dgm:pt>
    <dgm:pt modelId="{617D5599-B879-44A9-B016-657C47E9D462}" type="pres">
      <dgm:prSet presAssocID="{3D764630-29D7-4B93-9DB4-0AA2E3A7BCC2}" presName="bgRect" presStyleLbl="bgShp" presStyleIdx="0" presStyleCnt="3"/>
      <dgm:spPr/>
    </dgm:pt>
    <dgm:pt modelId="{503B4420-8921-44E3-9CAC-395FBC0CBA2F}" type="pres">
      <dgm:prSet presAssocID="{3D764630-29D7-4B93-9DB4-0AA2E3A7BC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ve"/>
        </a:ext>
      </dgm:extLst>
    </dgm:pt>
    <dgm:pt modelId="{748AA50D-842C-4586-9143-963B410E1835}" type="pres">
      <dgm:prSet presAssocID="{3D764630-29D7-4B93-9DB4-0AA2E3A7BCC2}" presName="spaceRect" presStyleCnt="0"/>
      <dgm:spPr/>
    </dgm:pt>
    <dgm:pt modelId="{E583F978-92DD-45C1-B501-5D4E1A436A38}" type="pres">
      <dgm:prSet presAssocID="{3D764630-29D7-4B93-9DB4-0AA2E3A7BCC2}" presName="parTx" presStyleLbl="revTx" presStyleIdx="0" presStyleCnt="3">
        <dgm:presLayoutVars>
          <dgm:chMax val="0"/>
          <dgm:chPref val="0"/>
        </dgm:presLayoutVars>
      </dgm:prSet>
      <dgm:spPr/>
    </dgm:pt>
    <dgm:pt modelId="{DF067273-FD2B-42FE-B5D9-6E22A4C86654}" type="pres">
      <dgm:prSet presAssocID="{82D191A6-B745-42E2-A0FC-80FEF08E33BF}" presName="sibTrans" presStyleCnt="0"/>
      <dgm:spPr/>
    </dgm:pt>
    <dgm:pt modelId="{A9F4335F-5BC2-4A5C-B639-088FF888526A}" type="pres">
      <dgm:prSet presAssocID="{22179F48-DE67-4D70-AF30-191CE0486886}" presName="compNode" presStyleCnt="0"/>
      <dgm:spPr/>
    </dgm:pt>
    <dgm:pt modelId="{C0009FD5-B7D4-4CBB-9F2A-5A4159BD5006}" type="pres">
      <dgm:prSet presAssocID="{22179F48-DE67-4D70-AF30-191CE0486886}" presName="bgRect" presStyleLbl="bgShp" presStyleIdx="1" presStyleCnt="3"/>
      <dgm:spPr/>
    </dgm:pt>
    <dgm:pt modelId="{292458D3-AF21-4B8D-AD1D-B31ACDE112DC}" type="pres">
      <dgm:prSet presAssocID="{22179F48-DE67-4D70-AF30-191CE04868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dozer"/>
        </a:ext>
      </dgm:extLst>
    </dgm:pt>
    <dgm:pt modelId="{9FE7075D-4546-4269-920C-016F99C5FA39}" type="pres">
      <dgm:prSet presAssocID="{22179F48-DE67-4D70-AF30-191CE0486886}" presName="spaceRect" presStyleCnt="0"/>
      <dgm:spPr/>
    </dgm:pt>
    <dgm:pt modelId="{3891C0EA-020C-4B98-8256-7B7F122D63F5}" type="pres">
      <dgm:prSet presAssocID="{22179F48-DE67-4D70-AF30-191CE0486886}" presName="parTx" presStyleLbl="revTx" presStyleIdx="1" presStyleCnt="3">
        <dgm:presLayoutVars>
          <dgm:chMax val="0"/>
          <dgm:chPref val="0"/>
        </dgm:presLayoutVars>
      </dgm:prSet>
      <dgm:spPr/>
    </dgm:pt>
    <dgm:pt modelId="{B9339B00-8F9E-4106-9CA4-94C46CBFB7E0}" type="pres">
      <dgm:prSet presAssocID="{C041C90F-065B-47BA-9B51-E70E61A80CD7}" presName="sibTrans" presStyleCnt="0"/>
      <dgm:spPr/>
    </dgm:pt>
    <dgm:pt modelId="{AFCFD03D-913D-44BC-B3CD-8A4625557A06}" type="pres">
      <dgm:prSet presAssocID="{E411CB92-553D-4388-BFB2-7452F53B74F9}" presName="compNode" presStyleCnt="0"/>
      <dgm:spPr/>
    </dgm:pt>
    <dgm:pt modelId="{3154BE33-1AAA-43B5-9F12-95132FABF93B}" type="pres">
      <dgm:prSet presAssocID="{E411CB92-553D-4388-BFB2-7452F53B74F9}" presName="bgRect" presStyleLbl="bgShp" presStyleIdx="2" presStyleCnt="3"/>
      <dgm:spPr/>
    </dgm:pt>
    <dgm:pt modelId="{97D83DCF-3AD0-4526-98D3-93C65862B4D0}" type="pres">
      <dgm:prSet presAssocID="{E411CB92-553D-4388-BFB2-7452F53B74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ink"/>
        </a:ext>
      </dgm:extLst>
    </dgm:pt>
    <dgm:pt modelId="{ADEB20F9-9E20-4CD5-8310-D287492802E5}" type="pres">
      <dgm:prSet presAssocID="{E411CB92-553D-4388-BFB2-7452F53B74F9}" presName="spaceRect" presStyleCnt="0"/>
      <dgm:spPr/>
    </dgm:pt>
    <dgm:pt modelId="{416B8CD4-0C68-49E6-9C62-F573E4245AF4}" type="pres">
      <dgm:prSet presAssocID="{E411CB92-553D-4388-BFB2-7452F53B74F9}" presName="parTx" presStyleLbl="revTx" presStyleIdx="2" presStyleCnt="3">
        <dgm:presLayoutVars>
          <dgm:chMax val="0"/>
          <dgm:chPref val="0"/>
        </dgm:presLayoutVars>
      </dgm:prSet>
      <dgm:spPr/>
    </dgm:pt>
  </dgm:ptLst>
  <dgm:cxnLst>
    <dgm:cxn modelId="{77BE2B02-2619-4FDF-816F-AA6DCA3256A5}" srcId="{9430E5A8-67EC-4EF7-8CDD-3648C9FB7ED7}" destId="{E411CB92-553D-4388-BFB2-7452F53B74F9}" srcOrd="2" destOrd="0" parTransId="{FE398DF6-69F3-447F-B63C-04FCC41819CA}" sibTransId="{6C4C42F9-B83E-4B68-A7C0-EA5850EE570D}"/>
    <dgm:cxn modelId="{ADF3A13A-3D50-4AE9-82F4-F5ADADBD69B6}" type="presOf" srcId="{22179F48-DE67-4D70-AF30-191CE0486886}" destId="{3891C0EA-020C-4B98-8256-7B7F122D63F5}" srcOrd="0" destOrd="0" presId="urn:microsoft.com/office/officeart/2018/2/layout/IconVerticalSolidList"/>
    <dgm:cxn modelId="{65CF3E91-CBEE-4CF7-97E8-086766769025}" srcId="{9430E5A8-67EC-4EF7-8CDD-3648C9FB7ED7}" destId="{22179F48-DE67-4D70-AF30-191CE0486886}" srcOrd="1" destOrd="0" parTransId="{D318E33A-1BDB-4C16-8AFD-F4945C15374C}" sibTransId="{C041C90F-065B-47BA-9B51-E70E61A80CD7}"/>
    <dgm:cxn modelId="{1CE0CAAC-ED41-48AA-8E00-801C95E79861}" type="presOf" srcId="{E411CB92-553D-4388-BFB2-7452F53B74F9}" destId="{416B8CD4-0C68-49E6-9C62-F573E4245AF4}" srcOrd="0" destOrd="0" presId="urn:microsoft.com/office/officeart/2018/2/layout/IconVerticalSolidList"/>
    <dgm:cxn modelId="{365EBDE7-6FA6-41B0-B371-BA806C71227B}" type="presOf" srcId="{9430E5A8-67EC-4EF7-8CDD-3648C9FB7ED7}" destId="{2B6642FC-5FC1-407F-A472-4E046E8ACD40}" srcOrd="0" destOrd="0" presId="urn:microsoft.com/office/officeart/2018/2/layout/IconVerticalSolidList"/>
    <dgm:cxn modelId="{59FD57EB-FA88-4417-939A-CD1F3044D0BC}" type="presOf" srcId="{3D764630-29D7-4B93-9DB4-0AA2E3A7BCC2}" destId="{E583F978-92DD-45C1-B501-5D4E1A436A38}" srcOrd="0" destOrd="0" presId="urn:microsoft.com/office/officeart/2018/2/layout/IconVerticalSolidList"/>
    <dgm:cxn modelId="{91234FF7-A5F2-47FF-B911-83ECFD48249C}" srcId="{9430E5A8-67EC-4EF7-8CDD-3648C9FB7ED7}" destId="{3D764630-29D7-4B93-9DB4-0AA2E3A7BCC2}" srcOrd="0" destOrd="0" parTransId="{0F29B621-8792-4888-861F-5CF1FC018277}" sibTransId="{82D191A6-B745-42E2-A0FC-80FEF08E33BF}"/>
    <dgm:cxn modelId="{2811C811-7E70-40F8-BCD4-04E3B014F02A}" type="presParOf" srcId="{2B6642FC-5FC1-407F-A472-4E046E8ACD40}" destId="{F8A75439-C175-42B0-B4EC-D6EEEFCF3EB6}" srcOrd="0" destOrd="0" presId="urn:microsoft.com/office/officeart/2018/2/layout/IconVerticalSolidList"/>
    <dgm:cxn modelId="{EAC05254-A5A4-4F86-8414-FB4F2CE8BB5C}" type="presParOf" srcId="{F8A75439-C175-42B0-B4EC-D6EEEFCF3EB6}" destId="{617D5599-B879-44A9-B016-657C47E9D462}" srcOrd="0" destOrd="0" presId="urn:microsoft.com/office/officeart/2018/2/layout/IconVerticalSolidList"/>
    <dgm:cxn modelId="{752E3938-B0D0-4156-A160-559854F2446F}" type="presParOf" srcId="{F8A75439-C175-42B0-B4EC-D6EEEFCF3EB6}" destId="{503B4420-8921-44E3-9CAC-395FBC0CBA2F}" srcOrd="1" destOrd="0" presId="urn:microsoft.com/office/officeart/2018/2/layout/IconVerticalSolidList"/>
    <dgm:cxn modelId="{A439AFA2-4B75-4D42-9EF2-BE09C43F337C}" type="presParOf" srcId="{F8A75439-C175-42B0-B4EC-D6EEEFCF3EB6}" destId="{748AA50D-842C-4586-9143-963B410E1835}" srcOrd="2" destOrd="0" presId="urn:microsoft.com/office/officeart/2018/2/layout/IconVerticalSolidList"/>
    <dgm:cxn modelId="{A1F97E27-4FA2-4ECE-889C-8EB5309B0284}" type="presParOf" srcId="{F8A75439-C175-42B0-B4EC-D6EEEFCF3EB6}" destId="{E583F978-92DD-45C1-B501-5D4E1A436A38}" srcOrd="3" destOrd="0" presId="urn:microsoft.com/office/officeart/2018/2/layout/IconVerticalSolidList"/>
    <dgm:cxn modelId="{104A6BAE-7C73-4CB8-B9B7-F0D6246F5DE8}" type="presParOf" srcId="{2B6642FC-5FC1-407F-A472-4E046E8ACD40}" destId="{DF067273-FD2B-42FE-B5D9-6E22A4C86654}" srcOrd="1" destOrd="0" presId="urn:microsoft.com/office/officeart/2018/2/layout/IconVerticalSolidList"/>
    <dgm:cxn modelId="{DBB1CECF-137B-48D2-9974-4E8B2589140D}" type="presParOf" srcId="{2B6642FC-5FC1-407F-A472-4E046E8ACD40}" destId="{A9F4335F-5BC2-4A5C-B639-088FF888526A}" srcOrd="2" destOrd="0" presId="urn:microsoft.com/office/officeart/2018/2/layout/IconVerticalSolidList"/>
    <dgm:cxn modelId="{32001EF3-8F4D-4D6A-87D3-F247199F6749}" type="presParOf" srcId="{A9F4335F-5BC2-4A5C-B639-088FF888526A}" destId="{C0009FD5-B7D4-4CBB-9F2A-5A4159BD5006}" srcOrd="0" destOrd="0" presId="urn:microsoft.com/office/officeart/2018/2/layout/IconVerticalSolidList"/>
    <dgm:cxn modelId="{3C0B95CB-07FF-484D-B680-C5CBE3A02F97}" type="presParOf" srcId="{A9F4335F-5BC2-4A5C-B639-088FF888526A}" destId="{292458D3-AF21-4B8D-AD1D-B31ACDE112DC}" srcOrd="1" destOrd="0" presId="urn:microsoft.com/office/officeart/2018/2/layout/IconVerticalSolidList"/>
    <dgm:cxn modelId="{E9855C58-79C2-4BB7-ACE4-6CC1EF80D1EF}" type="presParOf" srcId="{A9F4335F-5BC2-4A5C-B639-088FF888526A}" destId="{9FE7075D-4546-4269-920C-016F99C5FA39}" srcOrd="2" destOrd="0" presId="urn:microsoft.com/office/officeart/2018/2/layout/IconVerticalSolidList"/>
    <dgm:cxn modelId="{20B0D010-7754-4E55-B7F3-8C1E05013434}" type="presParOf" srcId="{A9F4335F-5BC2-4A5C-B639-088FF888526A}" destId="{3891C0EA-020C-4B98-8256-7B7F122D63F5}" srcOrd="3" destOrd="0" presId="urn:microsoft.com/office/officeart/2018/2/layout/IconVerticalSolidList"/>
    <dgm:cxn modelId="{6BAAA812-0CAB-4C4D-A7F4-E672B8C051C3}" type="presParOf" srcId="{2B6642FC-5FC1-407F-A472-4E046E8ACD40}" destId="{B9339B00-8F9E-4106-9CA4-94C46CBFB7E0}" srcOrd="3" destOrd="0" presId="urn:microsoft.com/office/officeart/2018/2/layout/IconVerticalSolidList"/>
    <dgm:cxn modelId="{16A09E0E-0FED-41C6-9659-CF7C201AAC80}" type="presParOf" srcId="{2B6642FC-5FC1-407F-A472-4E046E8ACD40}" destId="{AFCFD03D-913D-44BC-B3CD-8A4625557A06}" srcOrd="4" destOrd="0" presId="urn:microsoft.com/office/officeart/2018/2/layout/IconVerticalSolidList"/>
    <dgm:cxn modelId="{923DABAC-0823-405C-BAD4-9C44153952C3}" type="presParOf" srcId="{AFCFD03D-913D-44BC-B3CD-8A4625557A06}" destId="{3154BE33-1AAA-43B5-9F12-95132FABF93B}" srcOrd="0" destOrd="0" presId="urn:microsoft.com/office/officeart/2018/2/layout/IconVerticalSolidList"/>
    <dgm:cxn modelId="{9A9B23F0-F9D5-44F2-85C0-E65375CBB334}" type="presParOf" srcId="{AFCFD03D-913D-44BC-B3CD-8A4625557A06}" destId="{97D83DCF-3AD0-4526-98D3-93C65862B4D0}" srcOrd="1" destOrd="0" presId="urn:microsoft.com/office/officeart/2018/2/layout/IconVerticalSolidList"/>
    <dgm:cxn modelId="{94A58446-90FD-4F60-AE7E-347E4CFF7292}" type="presParOf" srcId="{AFCFD03D-913D-44BC-B3CD-8A4625557A06}" destId="{ADEB20F9-9E20-4CD5-8310-D287492802E5}" srcOrd="2" destOrd="0" presId="urn:microsoft.com/office/officeart/2018/2/layout/IconVerticalSolidList"/>
    <dgm:cxn modelId="{1C7FF709-C21B-4221-A093-93E59A87ECC7}" type="presParOf" srcId="{AFCFD03D-913D-44BC-B3CD-8A4625557A06}" destId="{416B8CD4-0C68-49E6-9C62-F573E4245A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25CE2-4819-471E-B265-C5FEE7B767F7}">
      <dsp:nvSpPr>
        <dsp:cNvPr id="0" name=""/>
        <dsp:cNvSpPr/>
      </dsp:nvSpPr>
      <dsp:spPr>
        <a:xfrm>
          <a:off x="0" y="180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C9D77-F9D9-4BBB-809F-B5F394B0CC22}">
      <dsp:nvSpPr>
        <dsp:cNvPr id="0" name=""/>
        <dsp:cNvSpPr/>
      </dsp:nvSpPr>
      <dsp:spPr>
        <a:xfrm>
          <a:off x="0" y="1803"/>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Introduction</a:t>
          </a:r>
          <a:endParaRPr lang="en-US" sz="2800" kern="1200"/>
        </a:p>
      </dsp:txBody>
      <dsp:txXfrm>
        <a:off x="0" y="1803"/>
        <a:ext cx="10168127" cy="615094"/>
      </dsp:txXfrm>
    </dsp:sp>
    <dsp:sp modelId="{9782673C-55DE-42BB-B8CB-D46305646434}">
      <dsp:nvSpPr>
        <dsp:cNvPr id="0" name=""/>
        <dsp:cNvSpPr/>
      </dsp:nvSpPr>
      <dsp:spPr>
        <a:xfrm>
          <a:off x="0" y="616898"/>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B75984-775E-4404-A46B-BF5A12A63967}">
      <dsp:nvSpPr>
        <dsp:cNvPr id="0" name=""/>
        <dsp:cNvSpPr/>
      </dsp:nvSpPr>
      <dsp:spPr>
        <a:xfrm>
          <a:off x="0" y="616898"/>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How AI Can Help</a:t>
          </a:r>
          <a:endParaRPr lang="en-US" sz="2800" kern="1200"/>
        </a:p>
      </dsp:txBody>
      <dsp:txXfrm>
        <a:off x="0" y="616898"/>
        <a:ext cx="10168127" cy="615094"/>
      </dsp:txXfrm>
    </dsp:sp>
    <dsp:sp modelId="{A2F74B9C-D62C-40E3-A413-26EDA15918ED}">
      <dsp:nvSpPr>
        <dsp:cNvPr id="0" name=""/>
        <dsp:cNvSpPr/>
      </dsp:nvSpPr>
      <dsp:spPr>
        <a:xfrm>
          <a:off x="0" y="1231993"/>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0B9A13-2F43-4BFD-91E6-1E0C27CBB9D5}">
      <dsp:nvSpPr>
        <dsp:cNvPr id="0" name=""/>
        <dsp:cNvSpPr/>
      </dsp:nvSpPr>
      <dsp:spPr>
        <a:xfrm>
          <a:off x="0" y="1231993"/>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Problem Statement</a:t>
          </a:r>
          <a:endParaRPr lang="en-US" sz="2800" kern="1200"/>
        </a:p>
      </dsp:txBody>
      <dsp:txXfrm>
        <a:off x="0" y="1231993"/>
        <a:ext cx="10168127" cy="615094"/>
      </dsp:txXfrm>
    </dsp:sp>
    <dsp:sp modelId="{C586D9BC-14CF-4189-843B-73849CF68749}">
      <dsp:nvSpPr>
        <dsp:cNvPr id="0" name=""/>
        <dsp:cNvSpPr/>
      </dsp:nvSpPr>
      <dsp:spPr>
        <a:xfrm>
          <a:off x="0" y="184708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E5C41-C184-4FE3-829D-CDD74DE4BD29}">
      <dsp:nvSpPr>
        <dsp:cNvPr id="0" name=""/>
        <dsp:cNvSpPr/>
      </dsp:nvSpPr>
      <dsp:spPr>
        <a:xfrm>
          <a:off x="0" y="1847088"/>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Benefits of AI-enable Water Well Predictor</a:t>
          </a:r>
          <a:endParaRPr lang="en-US" sz="2800" kern="1200"/>
        </a:p>
      </dsp:txBody>
      <dsp:txXfrm>
        <a:off x="0" y="1847088"/>
        <a:ext cx="10168127" cy="615094"/>
      </dsp:txXfrm>
    </dsp:sp>
    <dsp:sp modelId="{A2D2799C-A1D8-42C5-8EA6-C26C5A502055}">
      <dsp:nvSpPr>
        <dsp:cNvPr id="0" name=""/>
        <dsp:cNvSpPr/>
      </dsp:nvSpPr>
      <dsp:spPr>
        <a:xfrm>
          <a:off x="0" y="2462182"/>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710FB-7BEA-4C07-B4B8-106CE5EDA094}">
      <dsp:nvSpPr>
        <dsp:cNvPr id="0" name=""/>
        <dsp:cNvSpPr/>
      </dsp:nvSpPr>
      <dsp:spPr>
        <a:xfrm>
          <a:off x="0" y="2462182"/>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Implementation Challenges</a:t>
          </a:r>
          <a:endParaRPr lang="en-US" sz="2800" kern="1200"/>
        </a:p>
      </dsp:txBody>
      <dsp:txXfrm>
        <a:off x="0" y="2462182"/>
        <a:ext cx="10168127" cy="615094"/>
      </dsp:txXfrm>
    </dsp:sp>
    <dsp:sp modelId="{C758DF49-2569-4775-A67D-27709A6ADDBA}">
      <dsp:nvSpPr>
        <dsp:cNvPr id="0" name=""/>
        <dsp:cNvSpPr/>
      </dsp:nvSpPr>
      <dsp:spPr>
        <a:xfrm>
          <a:off x="0" y="3077277"/>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2CFE5-86A9-468E-9C44-80084657E28A}">
      <dsp:nvSpPr>
        <dsp:cNvPr id="0" name=""/>
        <dsp:cNvSpPr/>
      </dsp:nvSpPr>
      <dsp:spPr>
        <a:xfrm>
          <a:off x="0" y="3077277"/>
          <a:ext cx="10168127" cy="61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Conclusion</a:t>
          </a:r>
          <a:endParaRPr lang="en-US" sz="2800" kern="1200"/>
        </a:p>
      </dsp:txBody>
      <dsp:txXfrm>
        <a:off x="0" y="3077277"/>
        <a:ext cx="10168127" cy="61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D5599-B879-44A9-B016-657C47E9D462}">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B4420-8921-44E3-9CAC-395FBC0CBA2F}">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83F978-92DD-45C1-B501-5D4E1A436A38}">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GB" sz="2500" kern="1200"/>
            <a:t>The AI-enabled water well predictor offers a range of benefits that can help communities around the world.</a:t>
          </a:r>
          <a:endParaRPr lang="en-US" sz="2500" kern="1200"/>
        </a:p>
      </dsp:txBody>
      <dsp:txXfrm>
        <a:off x="1218780" y="450"/>
        <a:ext cx="8949347" cy="1055221"/>
      </dsp:txXfrm>
    </dsp:sp>
    <dsp:sp modelId="{C0009FD5-B7D4-4CBB-9F2A-5A4159BD5006}">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458D3-AF21-4B8D-AD1D-B31ACDE112DC}">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91C0EA-020C-4B98-8256-7B7F122D63F5}">
      <dsp:nvSpPr>
        <dsp:cNvPr id="0" name=""/>
        <dsp:cNvSpPr/>
      </dsp:nvSpPr>
      <dsp:spPr>
        <a:xfrm>
          <a:off x="1218780" y="1319477"/>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GB" sz="2500" kern="1200"/>
            <a:t>It can also reduce the environmental impact of drilling by minimising the number of wells that need to be dug.</a:t>
          </a:r>
          <a:endParaRPr lang="en-US" sz="2500" kern="1200"/>
        </a:p>
      </dsp:txBody>
      <dsp:txXfrm>
        <a:off x="1218780" y="1319477"/>
        <a:ext cx="8949347" cy="1055221"/>
      </dsp:txXfrm>
    </dsp:sp>
    <dsp:sp modelId="{3154BE33-1AAA-43B5-9F12-95132FABF93B}">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D83DCF-3AD0-4526-98D3-93C65862B4D0}">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B8CD4-0C68-49E6-9C62-F573E4245AF4}">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GB" sz="2500" kern="1200"/>
            <a:t>It can improve access to clean water, which is crucial for the health and wellbeing of communities everywhere.</a:t>
          </a:r>
          <a:endParaRPr lang="en-US" sz="2500" kern="1200"/>
        </a:p>
      </dsp:txBody>
      <dsp:txXfrm>
        <a:off x="1218780" y="2638503"/>
        <a:ext cx="8949347" cy="10552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68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451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71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599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230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876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063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589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9243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9/25/2023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430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337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871685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8B2122D-9E99-20A8-18B3-43577E368A62}"/>
              </a:ext>
            </a:extLst>
          </p:cNvPr>
          <p:cNvPicPr>
            <a:picLocks noChangeAspect="1"/>
          </p:cNvPicPr>
          <p:nvPr/>
        </p:nvPicPr>
        <p:blipFill rotWithShape="1">
          <a:blip r:embed="rId2"/>
          <a:srcRect l="7814" r="7813" b="-1"/>
          <a:stretch/>
        </p:blipFill>
        <p:spPr>
          <a:xfrm>
            <a:off x="3523488" y="10"/>
            <a:ext cx="8668512" cy="6857990"/>
          </a:xfrm>
          <a:prstGeom prst="rect">
            <a:avLst/>
          </a:prstGeom>
        </p:spPr>
      </p:pic>
      <p:sp>
        <p:nvSpPr>
          <p:cNvPr id="69" name="Rectangle 6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r>
              <a:rPr lang="en-GB" sz="4800">
                <a:solidFill>
                  <a:schemeClr val="bg1"/>
                </a:solidFill>
                <a:ea typeface="Calibri Light"/>
                <a:cs typeface="Calibri Light"/>
              </a:rPr>
              <a:t>Smart India Hackathon 2023</a:t>
            </a:r>
            <a:endParaRPr lang="en-GB" sz="4800">
              <a:solidFill>
                <a:schemeClr val="bg1"/>
              </a:solidFill>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r>
              <a:rPr lang="en-GB" sz="2000">
                <a:solidFill>
                  <a:schemeClr val="bg1"/>
                </a:solidFill>
              </a:rPr>
              <a:t>-by Codewars</a:t>
            </a:r>
          </a:p>
        </p:txBody>
      </p:sp>
      <p:sp>
        <p:nvSpPr>
          <p:cNvPr id="70" name="Rectangle 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Red round object underwater">
            <a:extLst>
              <a:ext uri="{FF2B5EF4-FFF2-40B4-BE49-F238E27FC236}">
                <a16:creationId xmlns:a16="http://schemas.microsoft.com/office/drawing/2014/main" id="{FC5E3E2C-C2F3-B7A0-A0E9-7E66042B0038}"/>
              </a:ext>
            </a:extLst>
          </p:cNvPr>
          <p:cNvPicPr>
            <a:picLocks noChangeAspect="1"/>
          </p:cNvPicPr>
          <p:nvPr/>
        </p:nvPicPr>
        <p:blipFill rotWithShape="1">
          <a:blip r:embed="rId2"/>
          <a:srcRect l="16913" r="5029"/>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41"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A6C2AC-7B9C-B973-1492-69F1623C29B9}"/>
              </a:ext>
            </a:extLst>
          </p:cNvPr>
          <p:cNvSpPr>
            <a:spLocks noGrp="1"/>
          </p:cNvSpPr>
          <p:nvPr>
            <p:ph type="title"/>
          </p:nvPr>
        </p:nvSpPr>
        <p:spPr>
          <a:xfrm>
            <a:off x="374904" y="856488"/>
            <a:ext cx="4992624" cy="1243584"/>
          </a:xfrm>
        </p:spPr>
        <p:txBody>
          <a:bodyPr anchor="ctr">
            <a:normAutofit/>
          </a:bodyPr>
          <a:lstStyle/>
          <a:p>
            <a:r>
              <a:rPr lang="en-GB" sz="3400" b="1">
                <a:latin typeface="Times New Roman"/>
                <a:cs typeface="Times New Roman"/>
              </a:rPr>
              <a:t>Conclusion:</a:t>
            </a:r>
          </a:p>
        </p:txBody>
      </p:sp>
      <p:sp>
        <p:nvSpPr>
          <p:cNvPr id="43" name="Rectangle 42">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08D55D-04DF-9E6A-3C93-AB90E6FBBDFB}"/>
              </a:ext>
            </a:extLst>
          </p:cNvPr>
          <p:cNvSpPr>
            <a:spLocks noGrp="1"/>
          </p:cNvSpPr>
          <p:nvPr>
            <p:ph idx="1"/>
          </p:nvPr>
        </p:nvSpPr>
        <p:spPr>
          <a:xfrm>
            <a:off x="374904" y="2522949"/>
            <a:ext cx="5065776" cy="3402363"/>
          </a:xfrm>
        </p:spPr>
        <p:txBody>
          <a:bodyPr vert="horz" lIns="91440" tIns="45720" rIns="91440" bIns="45720" rtlCol="0" anchor="t">
            <a:normAutofit/>
          </a:bodyPr>
          <a:lstStyle/>
          <a:p>
            <a:pPr>
              <a:buFont typeface="Wingdings" panose="020B0604020202020204" pitchFamily="34" charset="0"/>
              <a:buChar char="Ø"/>
            </a:pPr>
            <a:r>
              <a:rPr lang="en-GB" sz="1800">
                <a:latin typeface="Times New Roman"/>
                <a:cs typeface="Times New Roman"/>
              </a:rPr>
              <a:t>In conclusion, the AI-enabled water well predictor is a game changer in the fight against water scarcity. It is important that we continue to invest in and develop this technology to ensure it wide spread adoption and maximum impact.</a:t>
            </a:r>
          </a:p>
          <a:p>
            <a:pPr>
              <a:buFont typeface="Wingdings" panose="020B0604020202020204" pitchFamily="34" charset="0"/>
              <a:buChar char="Ø"/>
            </a:pPr>
            <a:endParaRPr lang="en-GB" sz="1800">
              <a:latin typeface="Times New Roman"/>
              <a:cs typeface="Times New Roman"/>
            </a:endParaRPr>
          </a:p>
          <a:p>
            <a:pPr>
              <a:buFont typeface="Wingdings" panose="020B0604020202020204" pitchFamily="34" charset="0"/>
              <a:buChar char="Ø"/>
            </a:pPr>
            <a:endParaRPr lang="en-GB" sz="1800">
              <a:latin typeface="Times New Roman"/>
              <a:cs typeface="Times New Roman"/>
            </a:endParaRPr>
          </a:p>
          <a:p>
            <a:pPr marL="0" indent="0">
              <a:buNone/>
            </a:pPr>
            <a:endParaRPr lang="en-GB" sz="1800">
              <a:latin typeface="Times New Roman"/>
              <a:cs typeface="Times New Roman"/>
            </a:endParaRPr>
          </a:p>
        </p:txBody>
      </p:sp>
    </p:spTree>
    <p:extLst>
      <p:ext uri="{BB962C8B-B14F-4D97-AF65-F5344CB8AC3E}">
        <p14:creationId xmlns:p14="http://schemas.microsoft.com/office/powerpoint/2010/main" val="108832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Rounded Corners 3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3" name="Picture 2" descr="A close-up of a blue and gold text&#10;&#10;Description automatically generated">
            <a:extLst>
              <a:ext uri="{FF2B5EF4-FFF2-40B4-BE49-F238E27FC236}">
                <a16:creationId xmlns:a16="http://schemas.microsoft.com/office/drawing/2014/main" id="{D0ABA09A-E48E-428B-ADB3-B2237E696989}"/>
              </a:ext>
            </a:extLst>
          </p:cNvPr>
          <p:cNvPicPr>
            <a:picLocks noChangeAspect="1"/>
          </p:cNvPicPr>
          <p:nvPr/>
        </p:nvPicPr>
        <p:blipFill>
          <a:blip r:embed="rId2"/>
          <a:stretch>
            <a:fillRect/>
          </a:stretch>
        </p:blipFill>
        <p:spPr>
          <a:xfrm>
            <a:off x="385572" y="2749345"/>
            <a:ext cx="11420856" cy="2876789"/>
          </a:xfrm>
          <a:prstGeom prst="rect">
            <a:avLst/>
          </a:prstGeom>
        </p:spPr>
      </p:pic>
    </p:spTree>
    <p:extLst>
      <p:ext uri="{BB962C8B-B14F-4D97-AF65-F5344CB8AC3E}">
        <p14:creationId xmlns:p14="http://schemas.microsoft.com/office/powerpoint/2010/main" val="141714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7226-FA77-D02F-CE90-087BE58E3E17}"/>
              </a:ext>
            </a:extLst>
          </p:cNvPr>
          <p:cNvSpPr>
            <a:spLocks noGrp="1"/>
          </p:cNvSpPr>
          <p:nvPr>
            <p:ph type="title"/>
          </p:nvPr>
        </p:nvSpPr>
        <p:spPr/>
        <p:txBody>
          <a:bodyPr/>
          <a:lstStyle/>
          <a:p>
            <a:r>
              <a:rPr lang="en-GB"/>
              <a:t>Topics:</a:t>
            </a:r>
          </a:p>
        </p:txBody>
      </p:sp>
      <p:graphicFrame>
        <p:nvGraphicFramePr>
          <p:cNvPr id="37" name="Content Placeholder 2">
            <a:extLst>
              <a:ext uri="{FF2B5EF4-FFF2-40B4-BE49-F238E27FC236}">
                <a16:creationId xmlns:a16="http://schemas.microsoft.com/office/drawing/2014/main" id="{3E4B115B-0F36-E623-153D-C7ACF47DAFFC}"/>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21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Light bulb on yellow background with sketched light beams and cord">
            <a:extLst>
              <a:ext uri="{FF2B5EF4-FFF2-40B4-BE49-F238E27FC236}">
                <a16:creationId xmlns:a16="http://schemas.microsoft.com/office/drawing/2014/main" id="{D7A992BD-F8FD-7F41-9BBF-96D2B412D3CF}"/>
              </a:ext>
            </a:extLst>
          </p:cNvPr>
          <p:cNvPicPr>
            <a:picLocks noChangeAspect="1"/>
          </p:cNvPicPr>
          <p:nvPr/>
        </p:nvPicPr>
        <p:blipFill rotWithShape="1">
          <a:blip r:embed="rId2"/>
          <a:srcRect l="34430" r="3" b="3"/>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4"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5CB69F-CF40-1AB0-2D4C-68889D2DAE45}"/>
              </a:ext>
            </a:extLst>
          </p:cNvPr>
          <p:cNvSpPr>
            <a:spLocks noGrp="1"/>
          </p:cNvSpPr>
          <p:nvPr>
            <p:ph type="title"/>
          </p:nvPr>
        </p:nvSpPr>
        <p:spPr>
          <a:xfrm>
            <a:off x="374904" y="856488"/>
            <a:ext cx="4992624" cy="1173761"/>
          </a:xfrm>
        </p:spPr>
        <p:txBody>
          <a:bodyPr anchor="b">
            <a:normAutofit/>
          </a:bodyPr>
          <a:lstStyle/>
          <a:p>
            <a:r>
              <a:rPr lang="en-GB" sz="3400" b="1">
                <a:latin typeface="Times New Roman"/>
                <a:cs typeface="Times New Roman"/>
              </a:rPr>
              <a:t>Introduction</a:t>
            </a:r>
            <a:endParaRPr lang="en-US" sz="3400" b="1">
              <a:latin typeface="Times New Roman"/>
              <a:cs typeface="Times New Roman"/>
            </a:endParaRPr>
          </a:p>
        </p:txBody>
      </p:sp>
      <p:sp>
        <p:nvSpPr>
          <p:cNvPr id="36" name="Rectangle 35">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9DD13FF-6A97-B8C6-6675-EA308E8D4EA2}"/>
              </a:ext>
            </a:extLst>
          </p:cNvPr>
          <p:cNvSpPr>
            <a:spLocks noGrp="1"/>
          </p:cNvSpPr>
          <p:nvPr>
            <p:ph idx="1"/>
          </p:nvPr>
        </p:nvSpPr>
        <p:spPr>
          <a:xfrm>
            <a:off x="374904" y="2522949"/>
            <a:ext cx="5065776" cy="3402363"/>
          </a:xfrm>
        </p:spPr>
        <p:txBody>
          <a:bodyPr vert="horz" lIns="91440" tIns="45720" rIns="91440" bIns="45720" rtlCol="0" anchor="t">
            <a:normAutofit/>
          </a:bodyPr>
          <a:lstStyle/>
          <a:p>
            <a:pPr>
              <a:buFont typeface="Wingdings" panose="020B0604020202020204" pitchFamily="34" charset="0"/>
              <a:buChar char="Ø"/>
            </a:pPr>
            <a:r>
              <a:rPr lang="en-GB" sz="1800"/>
              <a:t>Traditionally, predicting the behaviour of water wells has been a challenging task, often relying on outdated methods that can lead to inaccurate results. However, with the power of artificial intelligence, we can now achieve greater accuracy and efficiency in this critical area. In this presentation, we will explore how AI-enable water well predictor works and benefits it offers for water resource management.</a:t>
            </a:r>
          </a:p>
        </p:txBody>
      </p:sp>
    </p:spTree>
    <p:extLst>
      <p:ext uri="{BB962C8B-B14F-4D97-AF65-F5344CB8AC3E}">
        <p14:creationId xmlns:p14="http://schemas.microsoft.com/office/powerpoint/2010/main" val="163356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Robot operating a machine">
            <a:extLst>
              <a:ext uri="{FF2B5EF4-FFF2-40B4-BE49-F238E27FC236}">
                <a16:creationId xmlns:a16="http://schemas.microsoft.com/office/drawing/2014/main" id="{6E7E8284-E62B-CE5E-8879-C18C77BE3743}"/>
              </a:ext>
            </a:extLst>
          </p:cNvPr>
          <p:cNvPicPr>
            <a:picLocks noChangeAspect="1"/>
          </p:cNvPicPr>
          <p:nvPr/>
        </p:nvPicPr>
        <p:blipFill rotWithShape="1">
          <a:blip r:embed="rId2"/>
          <a:srcRect l="262" r="2658" b="4"/>
          <a:stretch/>
        </p:blipFill>
        <p:spPr>
          <a:xfrm>
            <a:off x="20" y="10"/>
            <a:ext cx="8668492" cy="6857990"/>
          </a:xfrm>
          <a:prstGeom prst="rect">
            <a:avLst/>
          </a:prstGeom>
        </p:spPr>
      </p:pic>
      <p:sp>
        <p:nvSpPr>
          <p:cNvPr id="24" name="Rectangle 23">
            <a:extLst>
              <a:ext uri="{FF2B5EF4-FFF2-40B4-BE49-F238E27FC236}">
                <a16:creationId xmlns:a16="http://schemas.microsoft.com/office/drawing/2014/main" id="{EFAEC92A-2230-45B0-A12F-07F9F9EA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2B629-B033-18F7-1828-60A7CE69648C}"/>
              </a:ext>
            </a:extLst>
          </p:cNvPr>
          <p:cNvSpPr>
            <a:spLocks noGrp="1"/>
          </p:cNvSpPr>
          <p:nvPr>
            <p:ph type="title"/>
          </p:nvPr>
        </p:nvSpPr>
        <p:spPr>
          <a:xfrm>
            <a:off x="8395868" y="1161288"/>
            <a:ext cx="3438144" cy="1124712"/>
          </a:xfrm>
        </p:spPr>
        <p:txBody>
          <a:bodyPr anchor="b">
            <a:normAutofit/>
          </a:bodyPr>
          <a:lstStyle/>
          <a:p>
            <a:r>
              <a:rPr lang="en-GB" sz="2800">
                <a:solidFill>
                  <a:schemeClr val="bg1"/>
                </a:solidFill>
              </a:rPr>
              <a:t>How AI can Help?</a:t>
            </a: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01D04F5-AAED-8741-BFEC-74FEB5F3B57E}"/>
              </a:ext>
            </a:extLst>
          </p:cNvPr>
          <p:cNvSpPr>
            <a:spLocks noGrp="1"/>
          </p:cNvSpPr>
          <p:nvPr>
            <p:ph idx="1"/>
          </p:nvPr>
        </p:nvSpPr>
        <p:spPr>
          <a:xfrm>
            <a:off x="8395868" y="2718054"/>
            <a:ext cx="3438906" cy="3207258"/>
          </a:xfrm>
        </p:spPr>
        <p:txBody>
          <a:bodyPr vert="horz" lIns="91440" tIns="45720" rIns="91440" bIns="45720" rtlCol="0" anchor="t">
            <a:normAutofit/>
          </a:bodyPr>
          <a:lstStyle/>
          <a:p>
            <a:r>
              <a:rPr lang="en-GB" sz="1700">
                <a:solidFill>
                  <a:schemeClr val="bg1"/>
                </a:solidFill>
                <a:ea typeface="+mn-lt"/>
                <a:cs typeface="+mn-lt"/>
              </a:rPr>
              <a:t>The ability of a computer or a robot controlled by a computer to perform jobs that are typically performed by humans because they call for human intelligence and judgement is known as artificial intelligence (AI).</a:t>
            </a:r>
          </a:p>
          <a:p>
            <a:endParaRPr lang="en-GB" sz="1700">
              <a:solidFill>
                <a:schemeClr val="bg1"/>
              </a:solidFill>
            </a:endParaRPr>
          </a:p>
        </p:txBody>
      </p:sp>
    </p:spTree>
    <p:extLst>
      <p:ext uri="{BB962C8B-B14F-4D97-AF65-F5344CB8AC3E}">
        <p14:creationId xmlns:p14="http://schemas.microsoft.com/office/powerpoint/2010/main" val="285068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Question mark on green pastel background">
            <a:extLst>
              <a:ext uri="{FF2B5EF4-FFF2-40B4-BE49-F238E27FC236}">
                <a16:creationId xmlns:a16="http://schemas.microsoft.com/office/drawing/2014/main" id="{2D23AEAB-B311-062D-CA2F-E99DF8EE629A}"/>
              </a:ext>
            </a:extLst>
          </p:cNvPr>
          <p:cNvPicPr>
            <a:picLocks noChangeAspect="1"/>
          </p:cNvPicPr>
          <p:nvPr/>
        </p:nvPicPr>
        <p:blipFill rotWithShape="1">
          <a:blip r:embed="rId2"/>
          <a:srcRect l="5189"/>
          <a:stretch/>
        </p:blipFill>
        <p:spPr>
          <a:xfrm>
            <a:off x="3522468" y="10"/>
            <a:ext cx="8669532" cy="6857990"/>
          </a:xfrm>
          <a:prstGeom prst="rect">
            <a:avLst/>
          </a:prstGeom>
        </p:spPr>
      </p:pic>
      <p:sp>
        <p:nvSpPr>
          <p:cNvPr id="64" name="Rectangle 63">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228C2-EF17-2F82-CF75-A16F919BC51E}"/>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b="1">
                <a:solidFill>
                  <a:schemeClr val="bg1"/>
                </a:solidFill>
              </a:rPr>
              <a:t>Problem Statement</a:t>
            </a:r>
          </a:p>
        </p:txBody>
      </p:sp>
      <p:sp>
        <p:nvSpPr>
          <p:cNvPr id="65" name="Rectangle 6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77C9B8D-F3AF-9A61-68AE-B8F2317DADC4}"/>
              </a:ext>
            </a:extLst>
          </p:cNvPr>
          <p:cNvSpPr>
            <a:spLocks noGrp="1"/>
          </p:cNvSpPr>
          <p:nvPr>
            <p:ph idx="1"/>
          </p:nvPr>
        </p:nvSpPr>
        <p:spPr>
          <a:xfrm>
            <a:off x="371094" y="2718054"/>
            <a:ext cx="3438906" cy="3207258"/>
          </a:xfrm>
        </p:spPr>
        <p:txBody>
          <a:bodyPr vert="horz" lIns="91440" tIns="45720" rIns="91440" bIns="45720" rtlCol="0" anchor="t">
            <a:normAutofit/>
          </a:bodyPr>
          <a:lstStyle/>
          <a:p>
            <a:pPr>
              <a:buFont typeface="Wingdings" panose="020B0604020202020204" pitchFamily="34" charset="0"/>
              <a:buChar char="Ø"/>
            </a:pPr>
            <a:r>
              <a:rPr lang="en-US" sz="1700" b="1">
                <a:solidFill>
                  <a:schemeClr val="bg1"/>
                </a:solidFill>
              </a:rPr>
              <a:t>AI Enabled water well predictor Is a technology that uses artificial intelligence models to stimulate and forecast the quality and quantity of ground water in wells.</a:t>
            </a:r>
            <a:endParaRPr lang="en-US" sz="1700">
              <a:solidFill>
                <a:schemeClr val="bg1"/>
              </a:solidFill>
            </a:endParaRPr>
          </a:p>
          <a:p>
            <a:pPr marL="0" indent="0">
              <a:buNone/>
            </a:pPr>
            <a:endParaRPr lang="en-US" sz="1700" b="1">
              <a:solidFill>
                <a:schemeClr val="bg1"/>
              </a:solidFill>
            </a:endParaRPr>
          </a:p>
        </p:txBody>
      </p:sp>
    </p:spTree>
    <p:extLst>
      <p:ext uri="{BB962C8B-B14F-4D97-AF65-F5344CB8AC3E}">
        <p14:creationId xmlns:p14="http://schemas.microsoft.com/office/powerpoint/2010/main" val="136752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7">
            <a:extLst>
              <a:ext uri="{FF2B5EF4-FFF2-40B4-BE49-F238E27FC236}">
                <a16:creationId xmlns:a16="http://schemas.microsoft.com/office/drawing/2014/main" id="{98ED9280-F84E-116D-831F-A01A32B87E00}"/>
              </a:ext>
            </a:extLst>
          </p:cNvPr>
          <p:cNvSpPr>
            <a:spLocks noGrp="1"/>
          </p:cNvSpPr>
          <p:nvPr>
            <p:ph type="title"/>
          </p:nvPr>
        </p:nvSpPr>
        <p:spPr>
          <a:xfrm>
            <a:off x="621792" y="1161288"/>
            <a:ext cx="3602736" cy="4526280"/>
          </a:xfrm>
        </p:spPr>
        <p:txBody>
          <a:bodyPr>
            <a:normAutofit/>
          </a:bodyPr>
          <a:lstStyle/>
          <a:p>
            <a:pPr algn="ctr"/>
            <a:r>
              <a:rPr lang="en-US" b="1" dirty="0">
                <a:solidFill>
                  <a:schemeClr val="accent6"/>
                </a:solidFill>
              </a:rPr>
              <a:t>Advantages of AI:</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62FF565-BFE5-07C0-698C-A22C4F03FD5E}"/>
              </a:ext>
            </a:extLst>
          </p:cNvPr>
          <p:cNvSpPr>
            <a:spLocks noGrp="1"/>
          </p:cNvSpPr>
          <p:nvPr>
            <p:ph idx="1"/>
          </p:nvPr>
        </p:nvSpPr>
        <p:spPr>
          <a:xfrm>
            <a:off x="5434149" y="932688"/>
            <a:ext cx="5916603" cy="4992624"/>
          </a:xfrm>
        </p:spPr>
        <p:txBody>
          <a:bodyPr vert="horz" lIns="91440" tIns="45720" rIns="91440" bIns="45720" rtlCol="0" anchor="ctr">
            <a:normAutofit/>
          </a:bodyPr>
          <a:lstStyle/>
          <a:p>
            <a:pPr>
              <a:buFont typeface="Wingdings" panose="020B0604020202020204" pitchFamily="34" charset="0"/>
              <a:buChar char="Ø"/>
            </a:pPr>
            <a:r>
              <a:rPr lang="en-GB" sz="2000" dirty="0"/>
              <a:t>Reduce human errors.</a:t>
            </a:r>
          </a:p>
          <a:p>
            <a:pPr>
              <a:buFont typeface="Wingdings" panose="020B0604020202020204" pitchFamily="34" charset="0"/>
              <a:buChar char="Ø"/>
            </a:pPr>
            <a:r>
              <a:rPr lang="en-GB" sz="2000" dirty="0"/>
              <a:t>Easily handles big data.</a:t>
            </a:r>
          </a:p>
          <a:p>
            <a:pPr>
              <a:buFont typeface="Wingdings" panose="020B0604020202020204" pitchFamily="34" charset="0"/>
              <a:buChar char="Ø"/>
            </a:pPr>
            <a:r>
              <a:rPr lang="en-GB" sz="2000" dirty="0"/>
              <a:t>Allows automating </a:t>
            </a:r>
            <a:r>
              <a:rPr lang="en-GB" sz="2000" dirty="0" err="1"/>
              <a:t>repeatitive</a:t>
            </a:r>
            <a:r>
              <a:rPr lang="en-GB" sz="2000" dirty="0"/>
              <a:t> tasks.</a:t>
            </a:r>
          </a:p>
          <a:p>
            <a:pPr>
              <a:buFont typeface="Wingdings" panose="020B0604020202020204" pitchFamily="34" charset="0"/>
              <a:buChar char="Ø"/>
            </a:pPr>
            <a:r>
              <a:rPr lang="en-GB" sz="2000" dirty="0"/>
              <a:t>Pattern identification.</a:t>
            </a:r>
          </a:p>
          <a:p>
            <a:pPr>
              <a:buFont typeface="Wingdings" panose="020B0604020202020204" pitchFamily="34" charset="0"/>
              <a:buChar char="Ø"/>
            </a:pPr>
            <a:r>
              <a:rPr lang="en-GB" sz="2000" dirty="0"/>
              <a:t>Improving processes and workflows.</a:t>
            </a:r>
          </a:p>
        </p:txBody>
      </p:sp>
    </p:spTree>
    <p:extLst>
      <p:ext uri="{BB962C8B-B14F-4D97-AF65-F5344CB8AC3E}">
        <p14:creationId xmlns:p14="http://schemas.microsoft.com/office/powerpoint/2010/main" val="66705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6B35-51FA-84EB-B046-F8DBB686388C}"/>
              </a:ext>
            </a:extLst>
          </p:cNvPr>
          <p:cNvSpPr>
            <a:spLocks noGrp="1"/>
          </p:cNvSpPr>
          <p:nvPr>
            <p:ph type="title"/>
          </p:nvPr>
        </p:nvSpPr>
        <p:spPr/>
        <p:txBody>
          <a:bodyPr>
            <a:normAutofit/>
          </a:bodyPr>
          <a:lstStyle/>
          <a:p>
            <a:r>
              <a:rPr lang="en-GB" sz="3200" b="1">
                <a:latin typeface="Times New Roman"/>
                <a:cs typeface="Times New Roman"/>
              </a:rPr>
              <a:t>Benefits of Water Well Predictor</a:t>
            </a:r>
          </a:p>
        </p:txBody>
      </p:sp>
      <p:graphicFrame>
        <p:nvGraphicFramePr>
          <p:cNvPr id="47" name="Content Placeholder 2">
            <a:extLst>
              <a:ext uri="{FF2B5EF4-FFF2-40B4-BE49-F238E27FC236}">
                <a16:creationId xmlns:a16="http://schemas.microsoft.com/office/drawing/2014/main" id="{0ACFDED8-7D57-A60D-0378-C6A0EEB912A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824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448F5-F79E-BBBE-C51E-449F10E97647}"/>
              </a:ext>
            </a:extLst>
          </p:cNvPr>
          <p:cNvSpPr>
            <a:spLocks noGrp="1"/>
          </p:cNvSpPr>
          <p:nvPr>
            <p:ph type="title"/>
          </p:nvPr>
        </p:nvSpPr>
        <p:spPr>
          <a:xfrm>
            <a:off x="5080216" y="1076324"/>
            <a:ext cx="6272784" cy="1535051"/>
          </a:xfrm>
        </p:spPr>
        <p:txBody>
          <a:bodyPr anchor="b">
            <a:normAutofit/>
          </a:bodyPr>
          <a:lstStyle/>
          <a:p>
            <a:r>
              <a:rPr lang="en-GB" sz="5200" b="1">
                <a:latin typeface="Times New Roman"/>
                <a:cs typeface="Times New Roman"/>
              </a:rPr>
              <a:t>Real-World Example:</a:t>
            </a:r>
          </a:p>
        </p:txBody>
      </p:sp>
      <p:pic>
        <p:nvPicPr>
          <p:cNvPr id="38" name="Picture 37" descr="The planet earth taken from the outer space">
            <a:extLst>
              <a:ext uri="{FF2B5EF4-FFF2-40B4-BE49-F238E27FC236}">
                <a16:creationId xmlns:a16="http://schemas.microsoft.com/office/drawing/2014/main" id="{BD2B2AF8-73F9-CC2F-ABFE-7094F056E9FF}"/>
              </a:ext>
            </a:extLst>
          </p:cNvPr>
          <p:cNvPicPr>
            <a:picLocks noChangeAspect="1"/>
          </p:cNvPicPr>
          <p:nvPr/>
        </p:nvPicPr>
        <p:blipFill rotWithShape="1">
          <a:blip r:embed="rId2"/>
          <a:srcRect l="57134" r="1" b="1"/>
          <a:stretch/>
        </p:blipFill>
        <p:spPr>
          <a:xfrm>
            <a:off x="20" y="10"/>
            <a:ext cx="4505305" cy="6857990"/>
          </a:xfrm>
          <a:prstGeom prst="rect">
            <a:avLst/>
          </a:prstGeom>
        </p:spPr>
      </p:pic>
      <p:sp>
        <p:nvSpPr>
          <p:cNvPr id="68"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DCA6B09-F6AD-BB8C-66E6-8319A7B7A1C5}"/>
              </a:ext>
            </a:extLst>
          </p:cNvPr>
          <p:cNvSpPr>
            <a:spLocks noGrp="1"/>
          </p:cNvSpPr>
          <p:nvPr>
            <p:ph idx="1"/>
          </p:nvPr>
        </p:nvSpPr>
        <p:spPr>
          <a:xfrm>
            <a:off x="5080216" y="3351276"/>
            <a:ext cx="6272784" cy="2825686"/>
          </a:xfrm>
        </p:spPr>
        <p:txBody>
          <a:bodyPr vert="horz" lIns="91440" tIns="45720" rIns="91440" bIns="45720" rtlCol="0">
            <a:normAutofit/>
          </a:bodyPr>
          <a:lstStyle/>
          <a:p>
            <a:pPr>
              <a:buFont typeface="Wingdings" panose="020B0604020202020204" pitchFamily="34" charset="0"/>
              <a:buChar char="Ø"/>
            </a:pPr>
            <a:r>
              <a:rPr lang="en-GB" sz="1800">
                <a:latin typeface="Times New Roman"/>
                <a:cs typeface="Times New Roman"/>
              </a:rPr>
              <a:t>A community in rural africa was able to use the AI-enabled water well predictor to find a new source of clean water, improving the lives of hundreds of peoples.</a:t>
            </a:r>
          </a:p>
          <a:p>
            <a:pPr>
              <a:buFont typeface="Wingdings" panose="020B0604020202020204" pitchFamily="34" charset="0"/>
              <a:buChar char="Ø"/>
            </a:pPr>
            <a:r>
              <a:rPr lang="en-GB" sz="1800">
                <a:latin typeface="Times New Roman"/>
                <a:cs typeface="Times New Roman"/>
              </a:rPr>
              <a:t>A company was able to save millions of dollars by using this technology to more efficiently locate water wells on their property.</a:t>
            </a:r>
          </a:p>
        </p:txBody>
      </p:sp>
    </p:spTree>
    <p:extLst>
      <p:ext uri="{BB962C8B-B14F-4D97-AF65-F5344CB8AC3E}">
        <p14:creationId xmlns:p14="http://schemas.microsoft.com/office/powerpoint/2010/main" val="3316204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60C21-2590-F16A-9EBE-D7F20374A9E5}"/>
              </a:ext>
            </a:extLst>
          </p:cNvPr>
          <p:cNvSpPr>
            <a:spLocks noGrp="1"/>
          </p:cNvSpPr>
          <p:nvPr>
            <p:ph type="title"/>
          </p:nvPr>
        </p:nvSpPr>
        <p:spPr>
          <a:xfrm>
            <a:off x="5080216" y="1076324"/>
            <a:ext cx="6272784" cy="1535051"/>
          </a:xfrm>
        </p:spPr>
        <p:txBody>
          <a:bodyPr anchor="b">
            <a:normAutofit/>
          </a:bodyPr>
          <a:lstStyle/>
          <a:p>
            <a:r>
              <a:rPr lang="en-GB" sz="5200" b="1">
                <a:latin typeface="Times New Roman"/>
                <a:cs typeface="Times New Roman"/>
              </a:rPr>
              <a:t>Implementation Challenges</a:t>
            </a:r>
          </a:p>
        </p:txBody>
      </p:sp>
      <p:pic>
        <p:nvPicPr>
          <p:cNvPr id="45" name="Picture 44" descr="Pipes over the sea">
            <a:extLst>
              <a:ext uri="{FF2B5EF4-FFF2-40B4-BE49-F238E27FC236}">
                <a16:creationId xmlns:a16="http://schemas.microsoft.com/office/drawing/2014/main" id="{D79B2DF6-C253-016E-56DA-BA84ED58D0F6}"/>
              </a:ext>
            </a:extLst>
          </p:cNvPr>
          <p:cNvPicPr>
            <a:picLocks noChangeAspect="1"/>
          </p:cNvPicPr>
          <p:nvPr/>
        </p:nvPicPr>
        <p:blipFill rotWithShape="1">
          <a:blip r:embed="rId2"/>
          <a:srcRect l="22419" r="28246" b="-1"/>
          <a:stretch/>
        </p:blipFill>
        <p:spPr>
          <a:xfrm>
            <a:off x="20" y="10"/>
            <a:ext cx="4505305" cy="6857990"/>
          </a:xfrm>
          <a:prstGeom prst="rect">
            <a:avLst/>
          </a:prstGeom>
        </p:spPr>
      </p:pic>
      <p:sp>
        <p:nvSpPr>
          <p:cNvPr id="46"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B9F2E7-781E-3EEB-FB34-753CBFE64DBA}"/>
              </a:ext>
            </a:extLst>
          </p:cNvPr>
          <p:cNvSpPr>
            <a:spLocks noGrp="1"/>
          </p:cNvSpPr>
          <p:nvPr>
            <p:ph idx="1"/>
          </p:nvPr>
        </p:nvSpPr>
        <p:spPr>
          <a:xfrm>
            <a:off x="5080216" y="3351276"/>
            <a:ext cx="6272784" cy="2825686"/>
          </a:xfrm>
        </p:spPr>
        <p:txBody>
          <a:bodyPr vert="horz" lIns="91440" tIns="45720" rIns="91440" bIns="45720" rtlCol="0">
            <a:normAutofit/>
          </a:bodyPr>
          <a:lstStyle/>
          <a:p>
            <a:pPr>
              <a:buFont typeface="Wingdings" panose="020B0604020202020204" pitchFamily="34" charset="0"/>
              <a:buChar char="Ø"/>
            </a:pPr>
            <a:r>
              <a:rPr lang="en-GB" sz="1800">
                <a:latin typeface="Times New Roman"/>
                <a:cs typeface="Times New Roman"/>
              </a:rPr>
              <a:t>As we look towards the future, the potential of AI-enables water well predictor is truly awe-inspiring.</a:t>
            </a:r>
            <a:endParaRPr lang="en-US" sz="1800"/>
          </a:p>
          <a:p>
            <a:pPr>
              <a:buFont typeface="Wingdings" panose="020B0604020202020204" pitchFamily="34" charset="0"/>
              <a:buChar char="Ø"/>
            </a:pPr>
            <a:r>
              <a:rPr lang="en-GB" sz="1800">
                <a:latin typeface="Times New Roman"/>
                <a:cs typeface="Times New Roman"/>
              </a:rPr>
              <a:t>With its ability to accurately predict the location of water wells, this technology as the power to revolutionise the way we approach water scarcity and access to clean water.</a:t>
            </a:r>
          </a:p>
          <a:p>
            <a:pPr>
              <a:buFont typeface="Wingdings" panose="020B0604020202020204" pitchFamily="34" charset="0"/>
              <a:buChar char="Ø"/>
            </a:pPr>
            <a:r>
              <a:rPr lang="en-GB" sz="1800">
                <a:latin typeface="Times New Roman"/>
                <a:cs typeface="Times New Roman"/>
              </a:rPr>
              <a:t>Imagine a world where communities no longer have to worry about drilling in the wrong places or spending excessive time and money searching for water.</a:t>
            </a:r>
          </a:p>
          <a:p>
            <a:endParaRPr lang="en-GB" sz="1800">
              <a:latin typeface="Times New Roman"/>
              <a:cs typeface="Times New Roman"/>
            </a:endParaRPr>
          </a:p>
        </p:txBody>
      </p:sp>
    </p:spTree>
    <p:extLst>
      <p:ext uri="{BB962C8B-B14F-4D97-AF65-F5344CB8AC3E}">
        <p14:creationId xmlns:p14="http://schemas.microsoft.com/office/powerpoint/2010/main" val="83381939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51E23"/>
      </a:dk2>
      <a:lt2>
        <a:srgbClr val="E2E2E8"/>
      </a:lt2>
      <a:accent1>
        <a:srgbClr val="A0A61D"/>
      </a:accent1>
      <a:accent2>
        <a:srgbClr val="D58E17"/>
      </a:accent2>
      <a:accent3>
        <a:srgbClr val="E75129"/>
      </a:accent3>
      <a:accent4>
        <a:srgbClr val="D5173E"/>
      </a:accent4>
      <a:accent5>
        <a:srgbClr val="E7299F"/>
      </a:accent5>
      <a:accent6>
        <a:srgbClr val="CD17D5"/>
      </a:accent6>
      <a:hlink>
        <a:srgbClr val="BF3F79"/>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AccentBoxVTI</vt:lpstr>
      <vt:lpstr>Smart India Hackathon 2023</vt:lpstr>
      <vt:lpstr>Topics:</vt:lpstr>
      <vt:lpstr>Introduction</vt:lpstr>
      <vt:lpstr>How AI can Help?</vt:lpstr>
      <vt:lpstr>Problem Statement</vt:lpstr>
      <vt:lpstr>Advantages of AI:</vt:lpstr>
      <vt:lpstr>Benefits of Water Well Predictor</vt:lpstr>
      <vt:lpstr>Real-World Example:</vt:lpstr>
      <vt:lpstr>Implementation Challenges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cp:revision>
  <dcterms:created xsi:type="dcterms:W3CDTF">2023-09-25T13:53:12Z</dcterms:created>
  <dcterms:modified xsi:type="dcterms:W3CDTF">2023-09-25T18:22:58Z</dcterms:modified>
</cp:coreProperties>
</file>