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CB1D-E8E9-1AA0-82D0-283817A48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541B7-3F8A-9F71-F093-BEC24BCBB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51CE-7AFF-3E27-AF0C-DFC3C552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78FF-522E-4A9F-3794-DA6D86B7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15DD-22B3-017F-17F3-3DFA6066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6F3-76E0-C68D-525E-5FC7927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F856-A867-D367-D75A-70C86735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E61-C828-E5D6-342F-A0FBCA36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AC9-423B-D98A-B10F-0773112F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ED2A-8027-B193-422C-263FA58A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9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74C68-49A9-20AA-7504-AAF9D39A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E8912-F4BE-42F5-E696-02ACC0244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89FB-90EC-A57E-309F-6CAEC11F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640E-5A1D-58EC-7A18-9F411AF3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084B-3AE7-DC44-3753-5FA6D5F3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005-492B-71C1-565E-EF935DF4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B1AB-9BC2-21AB-32B3-3F16FD2E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254E-50F1-6CAC-C137-B176FCAC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B3BA-80C4-0DC7-71D4-C44C8423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7931-A72E-F624-91BE-4E74E947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98C-F9CE-8887-7A35-84750D1A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83CB-9DD7-D54E-7F14-498518C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05D9-FB6B-1D27-DBBA-0DD45019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C22B-E913-B367-3933-13A34EDA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BEF1-2B20-AB0B-DE69-49B930B0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D639-F673-6A00-0017-15EEF44D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3A6B-D000-AE6B-9205-D52E488EA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EAC62-74AE-89B9-DF1B-FC2DD425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A63BE-C388-EFA3-5468-25C75328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BAFA-786A-3684-05CE-63F49303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A653-34CA-77BB-0E9E-7E9F9D6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1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68E4-EAE3-740F-A212-D5B22C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AB0B7-15BA-D5D8-584E-84ED74AC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54C5E-7419-72F2-6DA8-9146BB83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209BB-4D0E-5E57-1F17-B3419DCF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86D34-B457-67CC-1F85-685E6D2B5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3E5B5-43B2-E34C-AD29-C224F4F4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4AB78-D855-2E19-B28D-63C21673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4007-0B44-17AF-BD77-EFB74D87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54BA-D04A-97A7-8BA9-2A20BDB6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3757F-6A39-16BE-509C-174CB43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85B7-AB0F-38B8-912B-912C85FB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6B54-A624-F53B-C33D-DD334CE7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69D1E-CA76-D3E3-E403-9427E315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1488F-3CD5-1A37-3BCA-9567329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3E47-F136-B979-0411-539B2624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8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4512-EA89-BB94-F016-E5A1A9C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DAE9-DB3F-DF24-BAEF-6F9BD82E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77BB1-DBAB-50E6-9B2A-EA95657B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99D9-0ADB-71E1-7042-E5E448E5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425D-653C-2694-E9A8-79096D4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2707-E736-F1FA-8419-DD8A1BA5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6ED0-4621-4637-DE41-40766784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D29B6-84A7-AE8C-B39E-733B64088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1B94-B686-60A9-52B2-110438E9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D9C23-C543-6D5B-551A-ECF99A5E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92F71-B789-70D5-41FD-B0DDBFDB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969A-FD99-4577-915B-A7F3EFE2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4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CAE03-EF2B-93FC-5F69-18828C8F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95AD-2EFD-E541-42C0-D95EB6E1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1509-F35F-B97E-4D59-EBB737705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3A68-DDF2-468A-A884-9C691ACB051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0D85-EDC0-1138-099B-FB9F400EA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A752-1EFF-11D0-CFD4-A4F9B6DD1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F66-5361-451E-8587-6145015A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4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1B114-5C86-AD74-6210-BE1A43A22F66}"/>
              </a:ext>
            </a:extLst>
          </p:cNvPr>
          <p:cNvSpPr txBox="1"/>
          <p:nvPr/>
        </p:nvSpPr>
        <p:spPr>
          <a:xfrm>
            <a:off x="4114800" y="709127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XG Boosting Regressor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0FC88-8C4C-9B8F-0F0D-54483B07A255}"/>
              </a:ext>
            </a:extLst>
          </p:cNvPr>
          <p:cNvSpPr txBox="1"/>
          <p:nvPr/>
        </p:nvSpPr>
        <p:spPr>
          <a:xfrm>
            <a:off x="1635967" y="1716832"/>
            <a:ext cx="83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Good performance as compared to all other machine learning algorithm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0E785-E2D3-9132-4071-E12CDE53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12" y="2993578"/>
            <a:ext cx="5113176" cy="3592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99C6F3-751A-484B-5DE8-F09F32E9EEA9}"/>
              </a:ext>
            </a:extLst>
          </p:cNvPr>
          <p:cNvSpPr txBox="1"/>
          <p:nvPr/>
        </p:nvSpPr>
        <p:spPr>
          <a:xfrm>
            <a:off x="1635966" y="2355205"/>
            <a:ext cx="83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Builds sequential tree –learn &amp; improve previous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DD261-E903-EC60-CFE0-080D354BDF26}"/>
              </a:ext>
            </a:extLst>
          </p:cNvPr>
          <p:cNvSpPr txBox="1"/>
          <p:nvPr/>
        </p:nvSpPr>
        <p:spPr>
          <a:xfrm>
            <a:off x="1546548" y="1110543"/>
            <a:ext cx="9612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ew models are created that computes the error in the previous model and then leftover is added to make the final prediction. 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CFB34-ED87-9CF0-B61E-951C9751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08" y="1910638"/>
            <a:ext cx="7204982" cy="45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27335-8D64-6060-2970-CF33A489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99" y="1676248"/>
            <a:ext cx="6934801" cy="3505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466B9-593F-09F3-4204-172E226CB392}"/>
              </a:ext>
            </a:extLst>
          </p:cNvPr>
          <p:cNvSpPr txBox="1"/>
          <p:nvPr/>
        </p:nvSpPr>
        <p:spPr>
          <a:xfrm>
            <a:off x="1520890" y="531845"/>
            <a:ext cx="693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--&gt; Prediction is Sum the scores of predicted by each tree</a:t>
            </a:r>
          </a:p>
        </p:txBody>
      </p:sp>
    </p:spTree>
    <p:extLst>
      <p:ext uri="{BB962C8B-B14F-4D97-AF65-F5344CB8AC3E}">
        <p14:creationId xmlns:p14="http://schemas.microsoft.com/office/powerpoint/2010/main" val="390121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02536-63A5-BC92-7D9B-965EBB65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94" y="1857850"/>
            <a:ext cx="9853126" cy="397031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200" b="0" i="0" u="none" strike="noStrike" cap="none" normalizeH="0" baseline="0" dirty="0">
                <a:ln>
                  <a:noFill/>
                </a:ln>
                <a:solidFill>
                  <a:srgbClr val="3091D1"/>
                </a:solidFill>
                <a:effectLst/>
                <a:latin typeface="Lato" panose="020F0502020204030203" pitchFamily="34" charset="0"/>
              </a:rPr>
              <a:t>       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ABCCE-B32F-7A8C-1E3D-E9E074BE5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24" y="615820"/>
            <a:ext cx="8450665" cy="49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36FABB-AAAA-45E1-C308-C086F127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547687"/>
            <a:ext cx="57721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Gnanavel G</dc:creator>
  <cp:lastModifiedBy>Gnanavel G</cp:lastModifiedBy>
  <cp:revision>4</cp:revision>
  <dcterms:created xsi:type="dcterms:W3CDTF">2023-11-30T12:15:44Z</dcterms:created>
  <dcterms:modified xsi:type="dcterms:W3CDTF">2023-12-01T13:26:06Z</dcterms:modified>
</cp:coreProperties>
</file>