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DC3E-FAFA-C0E5-CCAA-0B982DBC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0305-26E0-2368-DA49-C364EBF4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CD4C-8639-A09A-A241-B2BB93F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498B-91B5-3AD8-DB80-7DBF4E3C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A4B4-2102-DD31-DEBC-88C030C2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3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28FF-334B-CFA6-8A2F-972BD5DC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490-9DAA-00F8-A38E-47DE77A9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575F-121F-2646-761F-1AC2AD9F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EDA8-EDC2-64A9-04AB-37B8A68D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1232-2A4C-F2E5-1557-9F0D7ADE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3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BBFF2-F33D-ED46-6F6A-A097FCB05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0BD8-8433-B83A-A356-C45447B39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28C9-AF20-01B0-A1AC-247B33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308C-69BC-6055-E878-2CBE8E4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576B-4935-DE3E-6A2B-D021CE9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52FD-6C49-C765-30C7-3B6B4CC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87BD-E8E7-86F4-13F2-49152730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7E2D-3407-FF01-3063-708FF7EE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8678-B27B-3522-7431-7B365F3A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FA68-5595-D7C2-BC6B-13D11495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0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7CDE-EDB9-682B-8A04-B516598E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1A01-ABE4-151D-7E76-749007C3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4755-894E-2DD9-6F0C-A8B22C2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EE68-1917-DB8B-073A-22DC093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DE4A-A354-EEEA-6EE6-48F8CB66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4760-6E06-9224-160F-908FCBB7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5E24-701F-51E8-37C1-D8D2C77E1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93A42-5F5A-DA11-1AB3-A0C2029C8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7821B-DA39-9499-ED47-31FB8309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5AB1-FD91-6757-A166-F268CD43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2657-CEBC-39E1-73DF-300710E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50F0-FE9B-CB30-34E0-0B72EEFA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25B44-2909-A504-BB18-06898792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B652C-CCEC-91E9-1D3C-2FC65920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A6A6B-F8FE-31B8-E52E-3A240EE4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0041C-D2D9-FA1B-9A9C-FC476EC1B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7B791-5030-647D-D625-E0B3660F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9AB7F-00D7-A0B7-1A69-041B987E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11FE6-172D-0B53-AB06-F22C0623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9D73-3625-0CB7-B70D-09E104B0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4A1FF-6B67-7DB4-A599-ADDE80BF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10A4-23B8-D815-B0B7-F6F9A6E7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D69C8-729A-7901-0FA8-7011B2D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3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4CFCB-FE76-8549-791C-11BCA72D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71BA8-3BB8-5C97-D1A5-952EF35B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B912-CDB6-240B-56DB-C73164D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BD49-86FA-C95B-DA41-CD2860B9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6A64-1F20-B773-790E-6AE2E440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15E9-B618-9AFC-EF30-60C5FC39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9985-120F-81EB-2993-06534E14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DD09A-5077-A69B-5A17-A11043F3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478F-BE0E-CD80-7311-649445A5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0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09A0-E3FD-D0AE-C4D4-F8046103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7E3C2-353B-E4CD-770C-751F9ECEA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7D359-970D-B9EF-5E00-182D637E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68996-BC0C-4613-50AD-543C0305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8A90A-0F58-B5FA-F43A-82BF0170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58FF3-1DA7-0038-BFBC-C5369176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7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DC733-18D0-BBCF-EF76-FA89521B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B836D-F323-2FF6-4019-4B93EC24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3BE0-38EE-9145-F049-E8E97A61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D5E7-FFAA-4A5A-88EC-AE3FC8FFA42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5FF3-BCA0-3D95-C01C-1D751F92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8DC7-0FBC-0B26-1C19-D3821375A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2823-CC90-4EEC-8D60-119F6BDD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GBoost vs LightGBM tree growth">
            <a:extLst>
              <a:ext uri="{FF2B5EF4-FFF2-40B4-BE49-F238E27FC236}">
                <a16:creationId xmlns:a16="http://schemas.microsoft.com/office/drawing/2014/main" id="{653E2B7B-7F08-300C-8FC3-42C8268F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1485609"/>
            <a:ext cx="7324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85358-9521-50A7-6344-38F184BFBE97}"/>
              </a:ext>
            </a:extLst>
          </p:cNvPr>
          <p:cNvSpPr txBox="1"/>
          <p:nvPr/>
        </p:nvSpPr>
        <p:spPr>
          <a:xfrm>
            <a:off x="1698171" y="4449061"/>
            <a:ext cx="760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XG horizontal (level wise) growth</a:t>
            </a:r>
          </a:p>
          <a:p>
            <a:r>
              <a:rPr lang="en-IN" dirty="0" err="1"/>
              <a:t>LightGBM</a:t>
            </a:r>
            <a:r>
              <a:rPr lang="en-IN" dirty="0"/>
              <a:t> (leaf wise) vertical growth which results  </a:t>
            </a:r>
            <a:r>
              <a:rPr lang="en-IN" dirty="0">
                <a:sym typeface="Wingdings" panose="05000000000000000000" pitchFamily="2" charset="2"/>
              </a:rPr>
              <a:t>More loss reduction higher accuracy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9C863-31E6-BAF0-621B-A2DBDE48102F}"/>
              </a:ext>
            </a:extLst>
          </p:cNvPr>
          <p:cNvSpPr txBox="1"/>
          <p:nvPr/>
        </p:nvSpPr>
        <p:spPr>
          <a:xfrm>
            <a:off x="4627984" y="569168"/>
            <a:ext cx="307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Light Boosting </a:t>
            </a:r>
          </a:p>
        </p:txBody>
      </p:sp>
    </p:spTree>
    <p:extLst>
      <p:ext uri="{BB962C8B-B14F-4D97-AF65-F5344CB8AC3E}">
        <p14:creationId xmlns:p14="http://schemas.microsoft.com/office/powerpoint/2010/main" val="6718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1C8B2-F457-DB43-9081-A9CA0FB88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3" y="1026367"/>
            <a:ext cx="7809723" cy="48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FE40D-B461-4122-FE6D-71A75321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583606"/>
            <a:ext cx="7548466" cy="3285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8FD31-D5F7-A094-DA36-8E0E0177CF14}"/>
              </a:ext>
            </a:extLst>
          </p:cNvPr>
          <p:cNvSpPr txBox="1"/>
          <p:nvPr/>
        </p:nvSpPr>
        <p:spPr>
          <a:xfrm>
            <a:off x="2519265" y="128762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Lg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boosting reduced memory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usage compared to other gradient boosting frameworks.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CEE0A-A072-61F7-45C3-E05CF66A5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0" y="1950098"/>
            <a:ext cx="4416490" cy="22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068520-5E96-1ECF-92CB-9C2F038B5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824037"/>
            <a:ext cx="5876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Gnanavel G</dc:creator>
  <cp:lastModifiedBy>Gnanavel G</cp:lastModifiedBy>
  <cp:revision>3</cp:revision>
  <dcterms:created xsi:type="dcterms:W3CDTF">2023-12-01T12:01:15Z</dcterms:created>
  <dcterms:modified xsi:type="dcterms:W3CDTF">2023-12-04T06:39:33Z</dcterms:modified>
</cp:coreProperties>
</file>