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C47-E854-1A38-EC18-D2BA811A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97F28-F3E3-41EC-E92F-06A3DDA1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6F30-B71D-8940-18FB-B435C23C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D8C3-2CBA-8058-A42D-5476E52F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7E49-7912-346C-C5CF-68221361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910D-3D9F-65A7-0FC8-031DFB8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27D37-D878-6166-FADA-3A55822D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403C-8F30-EF11-89AB-691E41E2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6BB9-698D-FF9D-0BDA-332E8211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BEB5-08E5-C869-69DE-DDAD8B5C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0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BE86D-C600-ADDA-219D-57B643E2C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DD47-01F2-A90F-ED87-22EC2E06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0ACF-B7ED-490B-5942-B06A42E8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BC7C-2633-19A3-31F9-07923F0C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1AAB-B2FF-86E4-A927-EBF9A34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6726-0106-849B-2AEB-47B3BAF8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8BAD-6B20-BD01-0DC7-A9E73CF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160B-5C4A-0144-0DB6-EA63C7F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1792-EB72-B958-6408-DF1A36F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6875-2F07-7101-CB58-C86E8BC7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22E8-DB36-4202-5CA9-288FA828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F7E1-EEB2-B171-35C8-7AF8E418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D65C-82B0-22ED-872C-89B6A5CB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3557-9837-EA21-CB67-87372938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EB0C-56BD-455D-9CDB-38B425D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B23E-6D3D-6632-6C64-A2D01B75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7349-6160-2CBC-82AB-5478EFA3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E2CC-E1E7-9C05-2A67-152CD7EA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06-2A8F-B6E9-103E-37C25B63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D61BB-D182-15BB-8390-9FBCC4FF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894D-327C-DA6E-5E9A-713B917F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F496-C484-87D0-33B0-4B99DC4B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10D7-EA12-DE1E-DC25-B8665943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6C79-CD34-3587-DD70-48E4E2D7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05F8F-0E36-4380-4259-F573B5416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D1651-FB91-8BFE-1CEA-AB6A926D9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172AC-A1E4-2DAA-07A1-4BCC6D3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D12D-4FC7-03E0-8049-93ECD806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FF40B-8D35-4C75-B470-3D5EC10A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0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847B-E5CA-1582-1C78-3DC8BCB5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D02B8-C991-4D3E-C600-6D2578B4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49994-F129-98F1-A9C7-193A5217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F1A4D-80B0-F3D5-B996-EAD75FCD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26C30-9A0F-CE35-4716-7DC36EA1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098AF-0C16-09D9-FBCC-DCD3B3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78BF-4D88-7B64-713F-AA6B5210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0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9A19-6FC0-37E3-E5DB-2C3BD583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343B-A9A4-66B5-949C-A6711C8B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F040-A604-C0D9-6406-9BE2DA164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15E7-D39F-32F9-1BC3-A0024E52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57FC7-7410-382E-5A90-641479B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5E46F-C0CF-7EF9-3559-0AF0C961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4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922D-087A-0596-FFFD-D403C6DE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416AB-A19A-C286-B710-50A9E9D7E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5748-1DE7-68EF-5A2F-10A71514D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8674B-AA61-D325-E3F4-27A838C9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9897-93A5-99DD-6C7C-D4D56A4C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18E6-4C74-C3FC-596E-2D3E4D7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60E1C-E6B6-3F44-E296-4E5BE1CD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53E1-E56C-509E-E270-CC0EEF71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DD07-3FE7-DF99-D72D-B520267E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A46C-2D47-4E21-ADAB-7DB0A31A0F1A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CEF6-7047-80BA-425C-458D748FF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0200-9E01-D643-F194-12ABAB5D9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C986-FBD7-4995-93C0-CC695B56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8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9F78AF-21A8-96E9-FBB1-3BA2ABB2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6" y="1623526"/>
            <a:ext cx="8825396" cy="4562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2A140-AB88-8857-C56C-A1B713C83766}"/>
              </a:ext>
            </a:extLst>
          </p:cNvPr>
          <p:cNvSpPr txBox="1"/>
          <p:nvPr/>
        </p:nvSpPr>
        <p:spPr>
          <a:xfrm>
            <a:off x="4478692" y="487137"/>
            <a:ext cx="337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Ada Boost Algorithm</a:t>
            </a:r>
          </a:p>
        </p:txBody>
      </p:sp>
    </p:spTree>
    <p:extLst>
      <p:ext uri="{BB962C8B-B14F-4D97-AF65-F5344CB8AC3E}">
        <p14:creationId xmlns:p14="http://schemas.microsoft.com/office/powerpoint/2010/main" val="29624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A23CE-068D-6181-0B3C-2ECCAE9C0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3" y="0"/>
            <a:ext cx="1010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350A9D-9223-C78A-5DA7-538E76ED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12" y="914399"/>
            <a:ext cx="7744408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A9E227-8124-EFA4-C6E6-0D03E6F8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53" y="1093431"/>
            <a:ext cx="7541702" cy="46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453E8-09DF-E6EA-A7DF-25CECEA57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457325"/>
            <a:ext cx="5172075" cy="3943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D120D-54CA-74B9-65F9-949E6C1D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62" y="1740675"/>
            <a:ext cx="5172075" cy="367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494AE-0F60-8DBB-79DD-3A78367FD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4" y="1534435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9E639-D800-5B28-AAB6-03E47E9D6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5" y="1726619"/>
            <a:ext cx="10793650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Gnanavel G</dc:creator>
  <cp:lastModifiedBy>Gnanavel G</cp:lastModifiedBy>
  <cp:revision>1</cp:revision>
  <dcterms:created xsi:type="dcterms:W3CDTF">2023-11-30T11:20:28Z</dcterms:created>
  <dcterms:modified xsi:type="dcterms:W3CDTF">2023-11-30T11:50:10Z</dcterms:modified>
</cp:coreProperties>
</file>