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UMA" TargetMode="External"/><Relationship Id="rId5" Type="http://schemas.openxmlformats.org/officeDocument/2006/relationships/image" Target="../media/image14.png"/><Relationship Id="rId4" Type="http://schemas.openxmlformats.org/officeDocument/2006/relationships/hyperlink" Target="https://github.com/Umaeswari"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8669091"/>
              </p:ext>
            </p:extLst>
          </p:nvPr>
        </p:nvGraphicFramePr>
        <p:xfrm>
          <a:off x="9229514" y="1219200"/>
          <a:ext cx="3038686" cy="457866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36798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a:t>
            </a:r>
            <a:r>
              <a:rPr lang="en-IN" altLang="en-US"/>
              <a:t>of Movie </a:t>
            </a:r>
            <a:r>
              <a:rPr lang="en-IN" altLang="en-US" dirty="0"/>
              <a:t>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21100" y="1333152"/>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4698" y="1593502"/>
            <a:ext cx="3521975" cy="295275"/>
          </a:xfrm>
        </p:spPr>
        <p:txBody>
          <a:bodyPr/>
          <a:lstStyle/>
          <a:p>
            <a:pPr eaLnBrk="1" hangingPunct="1"/>
            <a:r>
              <a:rPr lang="nl-NL" altLang="nl-NL" dirty="0">
                <a:hlinkClick r:id="rId3"/>
              </a:rPr>
              <a:t>Palacharla.umaeswari@capgemini.com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78474" y="1810250"/>
            <a:ext cx="2382837" cy="330200"/>
          </a:xfrm>
        </p:spPr>
        <p:txBody>
          <a:bodyPr/>
          <a:lstStyle/>
          <a:p>
            <a:pPr eaLnBrk="1" hangingPunct="1"/>
            <a:r>
              <a:rPr lang="nl-NL" altLang="nl-NL" dirty="0"/>
              <a:t>+91 6303889921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82221" y="196497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1" y="502246"/>
            <a:ext cx="32766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53622"/>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2338</TotalTime>
  <Words>345</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Umaeswari, Palacharla</cp:lastModifiedBy>
  <cp:revision>108</cp:revision>
  <dcterms:created xsi:type="dcterms:W3CDTF">2020-09-22T06:24:34Z</dcterms:created>
  <dcterms:modified xsi:type="dcterms:W3CDTF">2022-12-09T07:14:40Z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