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5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033205075"/>
              </p:ext>
            </p:extLst>
          </p:nvPr>
        </p:nvGraphicFramePr>
        <p:xfrm>
          <a:off x="9229514" y="1143001"/>
          <a:ext cx="3038686" cy="461137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4792332"/>
            <a:ext cx="4057649" cy="1379868"/>
          </a:xfrm>
        </p:spPr>
        <p:txBody>
          <a:bodyPr/>
          <a:lstStyle/>
          <a:p>
            <a:pPr>
              <a:lnSpc>
                <a:spcPct val="107000"/>
              </a:lnSpc>
              <a:spcAft>
                <a:spcPts val="800"/>
              </a:spcAft>
            </a:pPr>
            <a:r>
              <a:rPr lang="en-US" sz="1400" b="1" dirty="0">
                <a:solidFill>
                  <a:srgbClr val="000000"/>
                </a:solidFill>
                <a:effectLst/>
                <a:ea typeface="Verdana" panose="020B0604030504040204" pitchFamily="34" charset="0"/>
                <a:cs typeface="Verdana" panose="020B0604030504040204" pitchFamily="34" charset="0"/>
              </a:rPr>
              <a:t>Movie Booking System</a:t>
            </a:r>
            <a:endParaRPr lang="en-IN" sz="1400" dirty="0">
              <a:solidFill>
                <a:srgbClr val="000000"/>
              </a:solidFill>
              <a:effectLst/>
              <a:ea typeface="Calibri" panose="020F0502020204030204" pitchFamily="34" charset="0"/>
            </a:endParaRPr>
          </a:p>
          <a:p>
            <a:pPr eaLnBrk="1" hangingPunct="1">
              <a:lnSpc>
                <a:spcPct val="114000"/>
              </a:lnSpc>
            </a:pPr>
            <a:r>
              <a:rPr lang="en-IN" altLang="en-US" dirty="0"/>
              <a:t>Completed end to end case study of Moving Booking Application along with  testing, responsive UI with </a:t>
            </a:r>
            <a:r>
              <a:rPr lang="en-US" altLang="en-US" dirty="0"/>
              <a:t>HTML ,CSS and React </a:t>
            </a:r>
            <a:r>
              <a:rPr lang="en-US" altLang="en-US" dirty="0" err="1"/>
              <a:t>js</a:t>
            </a:r>
            <a:r>
              <a:rPr lang="en-US" altLang="en-US" dirty="0"/>
              <a:t> used for user interface.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831103"/>
            <a:ext cx="2560637" cy="441980"/>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xxxxxxxxxxxx</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3276600"/>
            <a:ext cx="4057650" cy="190500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r>
              <a:rPr lang="en-US" dirty="0"/>
              <a:t>, </a:t>
            </a:r>
            <a:r>
              <a:rPr lang="en-US" b="1" dirty="0"/>
              <a:t>load balancing</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a:t>
            </a:r>
            <a:r>
              <a:rPr lang="en-US" b="1" dirty="0" err="1"/>
              <a:t>Mockit</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4007232" cy="350506"/>
          </a:xfrm>
        </p:spPr>
        <p:txBody>
          <a:bodyPr/>
          <a:lstStyle/>
          <a:p>
            <a:pPr>
              <a:lnSpc>
                <a:spcPct val="107000"/>
              </a:lnSpc>
              <a:spcAft>
                <a:spcPts val="800"/>
              </a:spcAft>
            </a:pP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Umaeswari</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Palacharla</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a:p>
            <a:endParaRPr lang="en-IN" altLang="en-US" sz="24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96401" y="502246"/>
            <a:ext cx="32766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err="1">
                <a:solidFill>
                  <a:prstClr val="black"/>
                </a:solidFill>
                <a:latin typeface="Verdana" panose="020B0604030504040204" pitchFamily="34" charset="0"/>
              </a:rPr>
              <a:t>Techology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a:t>
            </a:r>
            <a:r>
              <a:rPr lang="en-US" altLang="nl-NL" sz="1000" dirty="0" err="1">
                <a:solidFill>
                  <a:prstClr val="black"/>
                </a:solidFill>
                <a:latin typeface="Verdana" panose="020B0604030504040204" pitchFamily="34" charset="0"/>
              </a:rPr>
              <a:t>Communaction</a:t>
            </a:r>
            <a:r>
              <a:rPr lang="en-US" altLang="nl-NL" sz="1000" dirty="0">
                <a:solidFill>
                  <a:prstClr val="black"/>
                </a:solidFill>
                <a:latin typeface="Verdana" panose="020B0604030504040204" pitchFamily="34" charset="0"/>
              </a:rPr>
              <a:t>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a:xfrm>
            <a:off x="383259" y="270193"/>
            <a:ext cx="1622319" cy="1698625"/>
          </a:xfrm>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rotWithShape="1">
          <a:blip r:embed="rId9">
            <a:extLst>
              <a:ext uri="{28A0092B-C50C-407E-A947-70E740481C1C}">
                <a14:useLocalDpi xmlns:a14="http://schemas.microsoft.com/office/drawing/2010/main" val="0"/>
              </a:ext>
            </a:extLst>
          </a:blip>
          <a:srcRect l="443" t="3788" r="2785" b="3404"/>
          <a:stretch/>
        </p:blipFill>
        <p:spPr>
          <a:xfrm>
            <a:off x="311627" y="263147"/>
            <a:ext cx="1750059" cy="1725991"/>
          </a:xfrm>
          <a:prstGeom prst="ellipse">
            <a:avLst/>
          </a:prstGeom>
          <a:noFill/>
          <a:ln>
            <a:noFill/>
          </a:ln>
        </p:spPr>
      </p:pic>
      <p:sp>
        <p:nvSpPr>
          <p:cNvPr id="4" name="TextBox 3">
            <a:extLst>
              <a:ext uri="{FF2B5EF4-FFF2-40B4-BE49-F238E27FC236}">
                <a16:creationId xmlns:a16="http://schemas.microsoft.com/office/drawing/2014/main" id="{EDF3CCA6-D539-9C46-5938-58B45E0ACCF1}"/>
              </a:ext>
            </a:extLst>
          </p:cNvPr>
          <p:cNvSpPr txBox="1"/>
          <p:nvPr/>
        </p:nvSpPr>
        <p:spPr>
          <a:xfrm>
            <a:off x="4675945" y="3438717"/>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718617" y="3852305"/>
            <a:ext cx="3736407" cy="906787"/>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2143</TotalTime>
  <Words>343</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Black</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Surya Rekhapalli</cp:lastModifiedBy>
  <cp:revision>100</cp:revision>
  <dcterms:created xsi:type="dcterms:W3CDTF">2020-09-22T06:24:34Z</dcterms:created>
  <dcterms:modified xsi:type="dcterms:W3CDTF">2022-09-16T13:23:52Z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