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p:scale>
          <a:sx n="66" d="100"/>
          <a:sy n="66" d="100"/>
        </p:scale>
        <p:origin x="1282" y="3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3205075"/>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63147"/>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2139</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99</cp:revision>
  <dcterms:created xsi:type="dcterms:W3CDTF">2020-09-22T06:24:34Z</dcterms:created>
  <dcterms:modified xsi:type="dcterms:W3CDTF">2022-09-16T12:45:20Z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