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UMA" TargetMode="External"/><Relationship Id="rId5" Type="http://schemas.openxmlformats.org/officeDocument/2006/relationships/image" Target="../media/image14.png"/><Relationship Id="rId4" Type="http://schemas.openxmlformats.org/officeDocument/2006/relationships/hyperlink" Target="https://github.com/Umaeswari"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33205075"/>
              </p:ext>
            </p:extLst>
          </p:nvPr>
        </p:nvGraphicFramePr>
        <p:xfrm>
          <a:off x="9229514" y="1143001"/>
          <a:ext cx="30386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4007232" cy="350506"/>
          </a:xfrm>
        </p:spPr>
        <p:txBody>
          <a:bodyPr/>
          <a:lstStyle/>
          <a:p>
            <a:pPr>
              <a:lnSpc>
                <a:spcPct val="107000"/>
              </a:lnSpc>
              <a:spcAft>
                <a:spcPts val="800"/>
              </a:spcAft>
            </a:pP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Umaeswari</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Palacharla</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altLang="en-US" sz="24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1" y="502246"/>
            <a:ext cx="32766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err="1">
                <a:solidFill>
                  <a:prstClr val="black"/>
                </a:solidFill>
                <a:latin typeface="Verdana" panose="020B0604030504040204" pitchFamily="34" charset="0"/>
              </a:rPr>
              <a:t>Techology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a:t>
            </a:r>
            <a:r>
              <a:rPr lang="en-US" altLang="nl-NL" sz="1000" dirty="0" err="1">
                <a:solidFill>
                  <a:prstClr val="black"/>
                </a:solidFill>
                <a:latin typeface="Verdana" panose="020B0604030504040204" pitchFamily="34" charset="0"/>
              </a:rPr>
              <a:t>Communaction</a:t>
            </a: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443" t="3788" r="2785" b="3404"/>
          <a:stretch/>
        </p:blipFill>
        <p:spPr>
          <a:xfrm>
            <a:off x="311627" y="263147"/>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2147</TotalTime>
  <Words>343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Rekhapalli</cp:lastModifiedBy>
  <cp:revision>102</cp:revision>
  <dcterms:created xsi:type="dcterms:W3CDTF">2020-09-22T06:24:34Z</dcterms:created>
  <dcterms:modified xsi:type="dcterms:W3CDTF">2022-09-16T13:28:29Z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