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C6AB-3975-73D1-F092-78D73FCC5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760B0-3BDA-2339-DFE2-63199662F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FFABF-4CF5-9EC5-2C77-6D758DC2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0AEA0-5FB2-2479-79E7-AC879BD4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D10F4-612B-F7C9-C431-95B7C552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5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C7D1-8A6C-FD32-63BE-51F50B2D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A25FD-7065-3E4B-B3CA-82380BDE6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C8BF-1E0F-38E6-3D17-68AC7473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5203-CF68-DB1D-A388-6E47357E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97914-DE1D-169B-B4C4-A6D40EAFC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468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5C9AA-AFE9-9124-A94E-70FE7B1A1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84547-FF8B-9C47-6560-637369428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4BDD-7A40-446C-3F11-1C8D0B7E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4CB79-D9E9-0B50-F66B-B7300E1B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6201-C340-FC2A-56DA-4CFCABE5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99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97CD-9203-A4EB-4490-74DC9B6CB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F717-0F03-2EAC-E60B-5BBA9D6D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F987-94CA-CDCD-051C-E6CDAB3A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F077-5BA1-8E42-83D4-2BB542F6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15B7-9692-05AE-8777-BC5290F8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90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46DC-0E46-A06E-3F7A-4DF7E204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585EE-8351-13D2-0113-D82C6BC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C9B3-981D-A555-8738-E7BE247B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E9E6-046A-1FDA-FDE1-7192752A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C6C7-04C6-F283-FA32-228C7F48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85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228A-903B-EB17-FC8F-C7F77659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1224-0598-48E5-9983-CF4880C043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5E929-FD24-CE50-5056-959203344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E732E-E5DE-D1D7-FC90-173E3150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79813-507C-007B-AF1B-448FEF84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FC85-AD02-01BE-8C29-903834F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38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4D33-F281-2392-7B97-02D860A8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02722-13A9-A260-CC2B-DDA7B995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6D999-236A-3ADA-29C1-E9DCF7FFF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356D3-00EC-D4DC-BCBC-CB90185E7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CE59B-A7EF-AAAD-1D79-54A777853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424BE-D35E-A156-673B-8B6B85A6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1CFE4-B857-FF30-7064-769994B9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8B25B-E49E-9BF8-5987-894FC243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66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EF75-5DA8-905E-6399-36D88903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7293C-8ABA-CE08-915A-64BFB6D1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D7CBA-B445-3A6D-41E9-C7D575C3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0A828-3C90-42E8-119F-2AC703D4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41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2EDD2-0699-7CBC-836D-E5E7E97D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827EE-007B-57B5-2245-662804AB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CE2E6-EF4D-F4F9-32F3-0162F20A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64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B66D-D703-B987-62E5-0EC149CDB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2F84-69E7-2CC4-DDDD-A3D011A48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FF848-612C-3A05-D4FA-8060AB78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69417-2D3F-202F-35AC-60B8A417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635DD-2C47-6577-F68C-6B393801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77847-E787-3E1E-CF29-A17180AB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F8B8-2A89-C938-9AA7-C68053B8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69936-1D21-42F6-BC6C-4BC99F317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41E7C-4889-842A-D219-F6B080C24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8E7DB-7F10-BFFF-E303-27C8961C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C39A-7DCE-DA10-0CD8-C45D2685D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999C1-948A-5C8F-E16D-656DAAF6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94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25246-24A8-C94F-7151-E6EFB6C9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1EBD0-3743-2576-89E8-7E46DEB2A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F1ED-954A-6C80-0C57-CBB2AE51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8BF9FF-A00E-4A9E-9A13-CDBA17744088}" type="datetimeFigureOut">
              <a:rPr lang="en-CA" smtClean="0"/>
              <a:t>2025-05-08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7AFF5-6DA0-462E-F474-C4FDDD5CE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C064-D1B1-79B2-03EF-F131A01BC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377B5-F9AE-44C5-AC0F-32BB3B399E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6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A297-C8ED-FD03-48B0-FA90CABDA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31AE6-7A52-F753-0420-97A65C683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13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Umaima Jaffer</dc:creator>
  <cp:lastModifiedBy>Umaima Jaffer</cp:lastModifiedBy>
  <cp:revision>1</cp:revision>
  <dcterms:created xsi:type="dcterms:W3CDTF">2025-05-08T22:08:22Z</dcterms:created>
  <dcterms:modified xsi:type="dcterms:W3CDTF">2025-05-08T22:15:17Z</dcterms:modified>
</cp:coreProperties>
</file>