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2E0AF-12C5-4B2E-9B28-7DD0E4471A29}" v="11" dt="2020-09-06T07:16:00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K An Excel Expert" userId="767d9ca90e420e15" providerId="LiveId" clId="{3A12E0AF-12C5-4B2E-9B28-7DD0E4471A29}"/>
    <pc:docChg chg="undo custSel addSld modSld">
      <pc:chgData name="PK An Excel Expert" userId="767d9ca90e420e15" providerId="LiveId" clId="{3A12E0AF-12C5-4B2E-9B28-7DD0E4471A29}" dt="2020-09-06T07:51:23.304" v="193" actId="1076"/>
      <pc:docMkLst>
        <pc:docMk/>
      </pc:docMkLst>
      <pc:sldChg chg="modSp mod setBg">
        <pc:chgData name="PK An Excel Expert" userId="767d9ca90e420e15" providerId="LiveId" clId="{3A12E0AF-12C5-4B2E-9B28-7DD0E4471A29}" dt="2020-09-06T06:44:25.911" v="167" actId="12788"/>
        <pc:sldMkLst>
          <pc:docMk/>
          <pc:sldMk cId="1439620371" sldId="256"/>
        </pc:sldMkLst>
        <pc:spChg chg="mod">
          <ac:chgData name="PK An Excel Expert" userId="767d9ca90e420e15" providerId="LiveId" clId="{3A12E0AF-12C5-4B2E-9B28-7DD0E4471A29}" dt="2020-09-05T15:30:22.944" v="74" actId="1076"/>
          <ac:spMkLst>
            <pc:docMk/>
            <pc:sldMk cId="1439620371" sldId="256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5" creationId="{7FB750AF-4C1A-4ADD-85FB-34DA9064D42E}"/>
          </ac:spMkLst>
        </pc:spChg>
        <pc:spChg chg="mod">
          <ac:chgData name="PK An Excel Expert" userId="767d9ca90e420e15" providerId="LiveId" clId="{3A12E0AF-12C5-4B2E-9B28-7DD0E4471A29}" dt="2020-09-05T15:33:17.395" v="95" actId="13822"/>
          <ac:spMkLst>
            <pc:docMk/>
            <pc:sldMk cId="1439620371" sldId="256"/>
            <ac:spMk id="7" creationId="{DC85556D-CD51-4BCE-A059-91FC3FBC90FF}"/>
          </ac:spMkLst>
        </pc:spChg>
        <pc:spChg chg="mod">
          <ac:chgData name="PK An Excel Expert" userId="767d9ca90e420e15" providerId="LiveId" clId="{3A12E0AF-12C5-4B2E-9B28-7DD0E4471A29}" dt="2020-09-06T06:44:25.911" v="167" actId="12788"/>
          <ac:spMkLst>
            <pc:docMk/>
            <pc:sldMk cId="1439620371" sldId="256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5T14:16:58.515" v="0" actId="1076"/>
          <ac:spMkLst>
            <pc:docMk/>
            <pc:sldMk cId="1439620371" sldId="256"/>
            <ac:spMk id="11" creationId="{790E7F59-78D3-459D-8505-D5CE6D8DA343}"/>
          </ac:spMkLst>
        </pc:spChg>
      </pc:sldChg>
      <pc:sldChg chg="addSp delSp modSp add mod setBg">
        <pc:chgData name="PK An Excel Expert" userId="767d9ca90e420e15" providerId="LiveId" clId="{3A12E0AF-12C5-4B2E-9B28-7DD0E4471A29}" dt="2020-09-06T07:51:23.304" v="193" actId="1076"/>
        <pc:sldMkLst>
          <pc:docMk/>
          <pc:sldMk cId="3567120799" sldId="257"/>
        </pc:sldMkLst>
        <pc:spChg chg="mod">
          <ac:chgData name="PK An Excel Expert" userId="767d9ca90e420e15" providerId="LiveId" clId="{3A12E0AF-12C5-4B2E-9B28-7DD0E4471A29}" dt="2020-09-05T15:32:00.114" v="93" actId="207"/>
          <ac:spMkLst>
            <pc:docMk/>
            <pc:sldMk cId="3567120799" sldId="257"/>
            <ac:spMk id="4" creationId="{1BA675BB-6786-48C2-B499-FC7354FB3CE1}"/>
          </ac:spMkLst>
        </pc:spChg>
        <pc:spChg chg="mod">
          <ac:chgData name="PK An Excel Expert" userId="767d9ca90e420e15" providerId="LiveId" clId="{3A12E0AF-12C5-4B2E-9B28-7DD0E4471A29}" dt="2020-09-05T15:32:08.191" v="94" actId="14100"/>
          <ac:spMkLst>
            <pc:docMk/>
            <pc:sldMk cId="3567120799" sldId="257"/>
            <ac:spMk id="5" creationId="{7FB750AF-4C1A-4ADD-85FB-34DA9064D42E}"/>
          </ac:spMkLst>
        </pc:spChg>
        <pc:spChg chg="mod topLvl">
          <ac:chgData name="PK An Excel Expert" userId="767d9ca90e420e15" providerId="LiveId" clId="{3A12E0AF-12C5-4B2E-9B28-7DD0E4471A29}" dt="2020-09-06T06:33:23.557" v="104" actId="14100"/>
          <ac:spMkLst>
            <pc:docMk/>
            <pc:sldMk cId="3567120799" sldId="257"/>
            <ac:spMk id="7" creationId="{DC85556D-CD51-4BCE-A059-91FC3FBC90FF}"/>
          </ac:spMkLst>
        </pc:spChg>
        <pc:spChg chg="del">
          <ac:chgData name="PK An Excel Expert" userId="767d9ca90e420e15" providerId="LiveId" clId="{3A12E0AF-12C5-4B2E-9B28-7DD0E4471A29}" dt="2020-09-05T15:18:26.920" v="4" actId="478"/>
          <ac:spMkLst>
            <pc:docMk/>
            <pc:sldMk cId="3567120799" sldId="257"/>
            <ac:spMk id="8" creationId="{D17E3ED2-1521-49CB-AFED-D3E89D46FA7B}"/>
          </ac:spMkLst>
        </pc:spChg>
        <pc:spChg chg="mod">
          <ac:chgData name="PK An Excel Expert" userId="767d9ca90e420e15" providerId="LiveId" clId="{3A12E0AF-12C5-4B2E-9B28-7DD0E4471A29}" dt="2020-09-06T06:36:21.641" v="140" actId="1037"/>
          <ac:spMkLst>
            <pc:docMk/>
            <pc:sldMk cId="3567120799" sldId="257"/>
            <ac:spMk id="10" creationId="{B0B20FDB-97F1-4EA5-9DB8-F8DAF295EEB9}"/>
          </ac:spMkLst>
        </pc:spChg>
        <pc:spChg chg="del">
          <ac:chgData name="PK An Excel Expert" userId="767d9ca90e420e15" providerId="LiveId" clId="{3A12E0AF-12C5-4B2E-9B28-7DD0E4471A29}" dt="2020-09-05T15:18:16.744" v="2" actId="478"/>
          <ac:spMkLst>
            <pc:docMk/>
            <pc:sldMk cId="3567120799" sldId="257"/>
            <ac:spMk id="11" creationId="{790E7F59-78D3-459D-8505-D5CE6D8DA343}"/>
          </ac:spMkLst>
        </pc:spChg>
        <pc:spChg chg="mod">
          <ac:chgData name="PK An Excel Expert" userId="767d9ca90e420e15" providerId="LiveId" clId="{3A12E0AF-12C5-4B2E-9B28-7DD0E4471A29}" dt="2020-09-06T06:35:00.859" v="110" actId="1035"/>
          <ac:spMkLst>
            <pc:docMk/>
            <pc:sldMk cId="3567120799" sldId="257"/>
            <ac:spMk id="11" creationId="{C6580D45-0B8E-4675-ABD5-0EF1DAA616E6}"/>
          </ac:spMkLst>
        </pc:spChg>
        <pc:spChg chg="mod">
          <ac:chgData name="PK An Excel Expert" userId="767d9ca90e420e15" providerId="LiveId" clId="{3A12E0AF-12C5-4B2E-9B28-7DD0E4471A29}" dt="2020-09-06T06:32:55.660" v="101"/>
          <ac:spMkLst>
            <pc:docMk/>
            <pc:sldMk cId="3567120799" sldId="257"/>
            <ac:spMk id="12" creationId="{92C5FE7C-B182-4365-8542-F82404C556CA}"/>
          </ac:spMkLst>
        </pc:spChg>
        <pc:grpChg chg="add mod">
          <ac:chgData name="PK An Excel Expert" userId="767d9ca90e420e15" providerId="LiveId" clId="{3A12E0AF-12C5-4B2E-9B28-7DD0E4471A29}" dt="2020-09-06T06:32:36.747" v="98" actId="1076"/>
          <ac:grpSpMkLst>
            <pc:docMk/>
            <pc:sldMk cId="3567120799" sldId="257"/>
            <ac:grpSpMk id="2" creationId="{20333998-A61F-4533-B6EB-2F2018572AC3}"/>
          </ac:grpSpMkLst>
        </pc:grpChg>
        <pc:grpChg chg="mod topLvl">
          <ac:chgData name="PK An Excel Expert" userId="767d9ca90e420e15" providerId="LiveId" clId="{3A12E0AF-12C5-4B2E-9B28-7DD0E4471A29}" dt="2020-09-05T15:21:40.035" v="64" actId="164"/>
          <ac:grpSpMkLst>
            <pc:docMk/>
            <pc:sldMk cId="3567120799" sldId="257"/>
            <ac:grpSpMk id="6" creationId="{6F320685-0D57-4897-A8C5-31D43F5D6727}"/>
          </ac:grpSpMkLst>
        </pc:grpChg>
        <pc:grpChg chg="add mod">
          <ac:chgData name="PK An Excel Expert" userId="767d9ca90e420e15" providerId="LiveId" clId="{3A12E0AF-12C5-4B2E-9B28-7DD0E4471A29}" dt="2020-09-06T07:51:23.304" v="193" actId="1076"/>
          <ac:grpSpMkLst>
            <pc:docMk/>
            <pc:sldMk cId="3567120799" sldId="257"/>
            <ac:grpSpMk id="8" creationId="{4147938F-3512-46E8-ADDE-B6A5A75BDE83}"/>
          </ac:grpSpMkLst>
        </pc:grpChg>
        <pc:grpChg chg="mod">
          <ac:chgData name="PK An Excel Expert" userId="767d9ca90e420e15" providerId="LiveId" clId="{3A12E0AF-12C5-4B2E-9B28-7DD0E4471A29}" dt="2020-09-06T06:32:55.660" v="101"/>
          <ac:grpSpMkLst>
            <pc:docMk/>
            <pc:sldMk cId="3567120799" sldId="257"/>
            <ac:grpSpMk id="9" creationId="{1A20B70F-FFA7-4483-BA37-A3C4379CF850}"/>
          </ac:grpSpMkLst>
        </pc:grpChg>
        <pc:grpChg chg="del mod">
          <ac:chgData name="PK An Excel Expert" userId="767d9ca90e420e15" providerId="LiveId" clId="{3A12E0AF-12C5-4B2E-9B28-7DD0E4471A29}" dt="2020-09-05T15:21:31.775" v="63" actId="165"/>
          <ac:grpSpMkLst>
            <pc:docMk/>
            <pc:sldMk cId="3567120799" sldId="257"/>
            <ac:grpSpMk id="12" creationId="{C3EDD027-4308-4BA8-912B-36865423D13D}"/>
          </ac:grpSpMkLst>
        </pc:grpChg>
        <pc:picChg chg="del">
          <ac:chgData name="PK An Excel Expert" userId="767d9ca90e420e15" providerId="LiveId" clId="{3A12E0AF-12C5-4B2E-9B28-7DD0E4471A29}" dt="2020-09-05T15:18:30.209" v="5" actId="478"/>
          <ac:picMkLst>
            <pc:docMk/>
            <pc:sldMk cId="3567120799" sldId="257"/>
            <ac:picMk id="10" creationId="{C6CDB777-1104-4FD1-B380-8D67E020C915}"/>
          </ac:picMkLst>
        </pc:picChg>
      </pc:sldChg>
      <pc:sldChg chg="addSp delSp modSp new mod">
        <pc:chgData name="PK An Excel Expert" userId="767d9ca90e420e15" providerId="LiveId" clId="{3A12E0AF-12C5-4B2E-9B28-7DD0E4471A29}" dt="2020-09-06T07:16:51.705" v="192" actId="2085"/>
        <pc:sldMkLst>
          <pc:docMk/>
          <pc:sldMk cId="3031401770" sldId="258"/>
        </pc:sldMkLst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2" creationId="{95E83C5F-D451-436B-B3FA-86ED85C376E1}"/>
          </ac:spMkLst>
        </pc:spChg>
        <pc:spChg chg="del">
          <ac:chgData name="PK An Excel Expert" userId="767d9ca90e420e15" providerId="LiveId" clId="{3A12E0AF-12C5-4B2E-9B28-7DD0E4471A29}" dt="2020-09-06T07:15:05.529" v="169" actId="478"/>
          <ac:spMkLst>
            <pc:docMk/>
            <pc:sldMk cId="3031401770" sldId="258"/>
            <ac:spMk id="3" creationId="{EF14F2EF-00B1-4CFB-836C-8A4DDD8D1F5E}"/>
          </ac:spMkLst>
        </pc:spChg>
        <pc:spChg chg="add mod">
          <ac:chgData name="PK An Excel Expert" userId="767d9ca90e420e15" providerId="LiveId" clId="{3A12E0AF-12C5-4B2E-9B28-7DD0E4471A29}" dt="2020-09-06T07:15:32.213" v="172" actId="207"/>
          <ac:spMkLst>
            <pc:docMk/>
            <pc:sldMk cId="3031401770" sldId="258"/>
            <ac:spMk id="4" creationId="{076B9DB4-8A1B-41DD-9C98-AFE04A7CFF9E}"/>
          </ac:spMkLst>
        </pc:spChg>
        <pc:spChg chg="add mod">
          <ac:chgData name="PK An Excel Expert" userId="767d9ca90e420e15" providerId="LiveId" clId="{3A12E0AF-12C5-4B2E-9B28-7DD0E4471A29}" dt="2020-09-06T07:16:38.030" v="189" actId="14100"/>
          <ac:spMkLst>
            <pc:docMk/>
            <pc:sldMk cId="3031401770" sldId="258"/>
            <ac:spMk id="5" creationId="{D309B045-63EC-45BB-88D1-3F03DD142046}"/>
          </ac:spMkLst>
        </pc:spChg>
        <pc:spChg chg="add mod">
          <ac:chgData name="PK An Excel Expert" userId="767d9ca90e420e15" providerId="LiveId" clId="{3A12E0AF-12C5-4B2E-9B28-7DD0E4471A29}" dt="2020-09-06T07:16:51.705" v="192" actId="2085"/>
          <ac:spMkLst>
            <pc:docMk/>
            <pc:sldMk cId="3031401770" sldId="258"/>
            <ac:spMk id="6" creationId="{86FAA7B4-EBCE-4288-9599-AA12CCFD6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DB6-8B4E-47F3-9408-E3CBD9028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08962A-0CC7-44CE-8AE4-BC3442C44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AA2BE-62E7-4B18-AF4B-28910CF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90F98-2D59-4294-AF7D-C2CA750B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F6F49-6E1A-4E14-897A-5D5E1C5EA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5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1FC6-A737-4194-A5CC-9623CB65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41733-73E1-4351-BDC0-466C48F0B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E6E5-3550-46C0-A7E2-B5238560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317A-A0AC-4BAD-9DE5-BCCBC4F6B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7399-5F30-48A3-B603-862FA0A9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035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C7335-92CB-4846-A0DE-74FA9AC61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4411-1A37-4F66-9CA4-069FADDA6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04EE-347F-4351-B0B3-682FC632E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9334-9986-4AE5-B706-C409C13D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A12C-D191-4263-9F58-B5D971E9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77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22F-44EB-4970-9227-4951AC925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A479-2104-4C3F-B8F4-04B83208A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941C-7135-4362-B60F-E4E243978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704D6-020D-4E4D-968E-47EAB97E2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ADCC-DFD8-4190-82EF-38F891CF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63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280F-272B-4D1B-A4DD-1BCC9F91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0A1C-A217-4AF9-BF46-A73893D6B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07D42-8D87-48FE-BFF4-EBE3FED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0837-B368-4710-8C2F-CD975F3A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0E498-5AF0-4943-B8D7-97912B74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9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4E50-4D1E-403D-93EF-FA312A8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77C8-5DE6-4E19-B994-7CC85F767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57856-85B1-4133-B7CD-1A4074D09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8B0AD-DAD9-4D76-B36C-0F562F3C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0234B-D71B-4610-91F9-E6053582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CBC25-685C-4AC1-A08E-F2324CC1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1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6007-35DB-4EA5-94E3-860B7EB7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D895-563A-4232-A7ED-EFE297339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ED857-28AF-4B67-BB77-3F911232A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AF37-C080-413C-BDC5-DA685BF85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DCA1-1F3D-4AC8-8EA5-B8802D5AA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B78613-C15A-4B43-9174-E406BEBB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23DD4-440D-47D5-AECC-C810A143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41005-301B-4041-9C60-FA3A90FC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043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D0F4-D9B3-456E-A150-D47C980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D6724-4133-411F-B612-D9AD2D79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3EBDD5-07E0-43AD-8F7F-A5119684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7791-1A54-408A-8A13-2724BBF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85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8F8B1-87B9-40C2-8AB2-14F64774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A6E4D9-8202-4BC9-84E1-3B430D5B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1DC2-643C-4522-B2E5-78E74D40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01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7F91-F3D9-49E3-935B-7B7BCAA60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CA0-B633-4419-AE63-B36A6CB8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4208E-224F-4A8B-8D84-4A7C4FAF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963B4-2469-4FE2-A414-ABD4508C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64EF-F74E-48CF-B543-0FEEBDA0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F53B5-B9FE-4181-A5AB-F55B5C87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8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B861-6CBF-49D4-A731-FE30974D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64FB1-4481-4D80-B991-C40CDDA29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AD194-963D-4BFF-8D95-B955B5828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63E98-5AB1-4FD9-BD14-2C8C4E9A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8084F-5D9B-43E0-93D9-D4CA44FDF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05D21-913C-4086-B6D8-BD22C5D9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06BF3-6ECE-42AB-B031-82FB3D208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E8B6E-D330-40B1-B821-B94C8FD95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7D6A4-2241-47D5-A26D-F3F0E5B71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DE6F8-3700-42DD-986E-44BB7A58CBCC}" type="datetimeFigureOut">
              <a:rPr lang="en-IN" smtClean="0"/>
              <a:t>28-04-2022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DB23-CE25-470C-91E9-F6544A6B0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4D4F7-BCD9-4646-B187-83ECEDA26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E6AB0-E157-4299-A3D1-6513C8629AB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19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EDD027-4308-4BA8-912B-36865423D13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87292" y="187865"/>
                <a:ext cx="11817417" cy="6482270"/>
              </a:xfrm>
              <a:prstGeom prst="roundRect">
                <a:avLst>
                  <a:gd name="adj" fmla="val 3461"/>
                </a:avLst>
              </a:prstGeom>
              <a:solidFill>
                <a:schemeClr val="bg1">
                  <a:lumMod val="95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187290" y="187865"/>
              <a:ext cx="11817417" cy="457028"/>
            </a:xfrm>
            <a:prstGeom prst="round2SameRect">
              <a:avLst>
                <a:gd name="adj1" fmla="val 50000"/>
                <a:gd name="adj2" fmla="val 0"/>
              </a:avLst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17E3ED2-1521-49CB-AFED-D3E89D46FA7B}"/>
                </a:ext>
              </a:extLst>
            </p:cNvPr>
            <p:cNvSpPr txBox="1"/>
            <p:nvPr/>
          </p:nvSpPr>
          <p:spPr>
            <a:xfrm>
              <a:off x="2488642" y="121673"/>
              <a:ext cx="7214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Sales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620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333998-A61F-4533-B6EB-2F2018572AC3}"/>
              </a:ext>
            </a:extLst>
          </p:cNvPr>
          <p:cNvGrpSpPr/>
          <p:nvPr/>
        </p:nvGrpSpPr>
        <p:grpSpPr>
          <a:xfrm>
            <a:off x="171451" y="673101"/>
            <a:ext cx="3200400" cy="4800599"/>
            <a:chOff x="0" y="1"/>
            <a:chExt cx="3205213" cy="480059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320685-0D57-4897-A8C5-31D43F5D6727}"/>
                </a:ext>
              </a:extLst>
            </p:cNvPr>
            <p:cNvGrpSpPr/>
            <p:nvPr/>
          </p:nvGrpSpPr>
          <p:grpSpPr>
            <a:xfrm>
              <a:off x="0" y="1"/>
              <a:ext cx="3205213" cy="4800599"/>
              <a:chOff x="0" y="1"/>
              <a:chExt cx="12192000" cy="66545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B750AF-4C1A-4ADD-85FB-34DA9064D42E}"/>
                  </a:ext>
                </a:extLst>
              </p:cNvPr>
              <p:cNvSpPr/>
              <p:nvPr/>
            </p:nvSpPr>
            <p:spPr>
              <a:xfrm>
                <a:off x="0" y="1"/>
                <a:ext cx="12192000" cy="665452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BA675BB-6786-48C2-B499-FC7354FB3CE1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DC85556D-CD51-4BCE-A059-91FC3FBC90FF}"/>
                </a:ext>
              </a:extLst>
            </p:cNvPr>
            <p:cNvSpPr/>
            <p:nvPr/>
          </p:nvSpPr>
          <p:spPr>
            <a:xfrm>
              <a:off x="51355" y="59326"/>
              <a:ext cx="3096000" cy="114240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147938F-3512-46E8-ADDE-B6A5A75BDE83}"/>
              </a:ext>
            </a:extLst>
          </p:cNvPr>
          <p:cNvGrpSpPr/>
          <p:nvPr/>
        </p:nvGrpSpPr>
        <p:grpSpPr>
          <a:xfrm>
            <a:off x="4506384" y="789546"/>
            <a:ext cx="4891616" cy="2544174"/>
            <a:chOff x="0" y="-8013"/>
            <a:chExt cx="3205213" cy="48166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20B70F-FFA7-4483-BA37-A3C4379CF850}"/>
                </a:ext>
              </a:extLst>
            </p:cNvPr>
            <p:cNvGrpSpPr/>
            <p:nvPr/>
          </p:nvGrpSpPr>
          <p:grpSpPr>
            <a:xfrm>
              <a:off x="0" y="-8013"/>
              <a:ext cx="3205213" cy="4816629"/>
              <a:chOff x="0" y="-11108"/>
              <a:chExt cx="12192000" cy="667674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6580D45-0B8E-4675-ABD5-0EF1DAA616E6}"/>
                  </a:ext>
                </a:extLst>
              </p:cNvPr>
              <p:cNvSpPr/>
              <p:nvPr/>
            </p:nvSpPr>
            <p:spPr>
              <a:xfrm>
                <a:off x="0" y="-11108"/>
                <a:ext cx="12192000" cy="6676747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2C5FE7C-B182-4365-8542-F82404C556CA}"/>
                  </a:ext>
                </a:extLst>
              </p:cNvPr>
              <p:cNvSpPr/>
              <p:nvPr/>
            </p:nvSpPr>
            <p:spPr>
              <a:xfrm>
                <a:off x="171186" y="82237"/>
                <a:ext cx="11817417" cy="6482270"/>
              </a:xfrm>
              <a:prstGeom prst="roundRect">
                <a:avLst>
                  <a:gd name="adj" fmla="val 2439"/>
                </a:avLst>
              </a:prstGeom>
              <a:solidFill>
                <a:schemeClr val="bg1"/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B0B20FDB-97F1-4EA5-9DB8-F8DAF295EEB9}"/>
                </a:ext>
              </a:extLst>
            </p:cNvPr>
            <p:cNvSpPr/>
            <p:nvPr/>
          </p:nvSpPr>
          <p:spPr>
            <a:xfrm>
              <a:off x="50206" y="59326"/>
              <a:ext cx="3097218" cy="156954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6712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4D6670-0DD5-40E7-89BA-98674BB027A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6B9DB4-8A1B-41DD-9C98-AFE04A7CFF9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309B045-63EC-45BB-88D1-3F03DD142046}"/>
                </a:ext>
              </a:extLst>
            </p:cNvPr>
            <p:cNvSpPr/>
            <p:nvPr/>
          </p:nvSpPr>
          <p:spPr>
            <a:xfrm>
              <a:off x="393031" y="264695"/>
              <a:ext cx="11405937" cy="6304547"/>
            </a:xfrm>
            <a:prstGeom prst="roundRect">
              <a:avLst>
                <a:gd name="adj" fmla="val 399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86FAA7B4-EBCE-4288-9599-AA12CCFD6A8B}"/>
                </a:ext>
              </a:extLst>
            </p:cNvPr>
            <p:cNvSpPr/>
            <p:nvPr/>
          </p:nvSpPr>
          <p:spPr>
            <a:xfrm>
              <a:off x="393031" y="264695"/>
              <a:ext cx="11405936" cy="471638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787D0C-53F2-457F-9241-2ACB1C04388E}"/>
                </a:ext>
              </a:extLst>
            </p:cNvPr>
            <p:cNvSpPr txBox="1"/>
            <p:nvPr/>
          </p:nvSpPr>
          <p:spPr>
            <a:xfrm>
              <a:off x="2488643" y="213113"/>
              <a:ext cx="72147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>
                  <a:solidFill>
                    <a:schemeClr val="bg1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Comparative Analysis Sales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40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8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 An Excel Expert</dc:creator>
  <cp:lastModifiedBy>Umair Mehmood</cp:lastModifiedBy>
  <cp:revision>2</cp:revision>
  <dcterms:created xsi:type="dcterms:W3CDTF">2020-09-05T11:58:42Z</dcterms:created>
  <dcterms:modified xsi:type="dcterms:W3CDTF">2022-04-28T11:07:57Z</dcterms:modified>
</cp:coreProperties>
</file>