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ir Ansar" userId="ec9231f2577e5e49" providerId="LiveId" clId="{169FC39D-36C7-438C-A913-6DD7B4D43443}"/>
    <pc:docChg chg="undo custSel addSld delSld modSld sldOrd">
      <pc:chgData name="Umair Ansar" userId="ec9231f2577e5e49" providerId="LiveId" clId="{169FC39D-36C7-438C-A913-6DD7B4D43443}" dt="2019-12-17T06:45:17.045" v="121"/>
      <pc:docMkLst>
        <pc:docMk/>
      </pc:docMkLst>
      <pc:sldChg chg="modAnim">
        <pc:chgData name="Umair Ansar" userId="ec9231f2577e5e49" providerId="LiveId" clId="{169FC39D-36C7-438C-A913-6DD7B4D43443}" dt="2019-12-17T06:44:09.324" v="114"/>
        <pc:sldMkLst>
          <pc:docMk/>
          <pc:sldMk cId="3360852928" sldId="256"/>
        </pc:sldMkLst>
      </pc:sldChg>
      <pc:sldChg chg="addSp modSp add del ord modAnim">
        <pc:chgData name="Umair Ansar" userId="ec9231f2577e5e49" providerId="LiveId" clId="{169FC39D-36C7-438C-A913-6DD7B4D43443}" dt="2019-12-17T06:45:17.045" v="121"/>
        <pc:sldMkLst>
          <pc:docMk/>
          <pc:sldMk cId="649836544" sldId="257"/>
        </pc:sldMkLst>
        <pc:spChg chg="mod ord">
          <ac:chgData name="Umair Ansar" userId="ec9231f2577e5e49" providerId="LiveId" clId="{169FC39D-36C7-438C-A913-6DD7B4D43443}" dt="2019-12-17T06:43:04.231" v="107" actId="166"/>
          <ac:spMkLst>
            <pc:docMk/>
            <pc:sldMk cId="649836544" sldId="257"/>
            <ac:spMk id="4" creationId="{7E7F57DF-2346-43BC-9608-69827C61A457}"/>
          </ac:spMkLst>
        </pc:spChg>
        <pc:spChg chg="add">
          <ac:chgData name="Umair Ansar" userId="ec9231f2577e5e49" providerId="LiveId" clId="{169FC39D-36C7-438C-A913-6DD7B4D43443}" dt="2019-12-17T06:43:01.385" v="106"/>
          <ac:spMkLst>
            <pc:docMk/>
            <pc:sldMk cId="649836544" sldId="257"/>
            <ac:spMk id="5" creationId="{E17A41D9-607E-4B0F-9678-335D895569C1}"/>
          </ac:spMkLst>
        </pc:spChg>
      </pc:sldChg>
      <pc:sldChg chg="addSp modSp">
        <pc:chgData name="Umair Ansar" userId="ec9231f2577e5e49" providerId="LiveId" clId="{169FC39D-36C7-438C-A913-6DD7B4D43443}" dt="2019-12-17T06:30:55.734" v="101" actId="1076"/>
        <pc:sldMkLst>
          <pc:docMk/>
          <pc:sldMk cId="111983086" sldId="259"/>
        </pc:sldMkLst>
        <pc:spChg chg="add mod">
          <ac:chgData name="Umair Ansar" userId="ec9231f2577e5e49" providerId="LiveId" clId="{169FC39D-36C7-438C-A913-6DD7B4D43443}" dt="2019-12-17T06:30:19.751" v="94" actId="255"/>
          <ac:spMkLst>
            <pc:docMk/>
            <pc:sldMk cId="111983086" sldId="259"/>
            <ac:spMk id="2" creationId="{E7D3AAEF-5D63-4163-93E9-F982D0FAA982}"/>
          </ac:spMkLst>
        </pc:spChg>
        <pc:spChg chg="add mod">
          <ac:chgData name="Umair Ansar" userId="ec9231f2577e5e49" providerId="LiveId" clId="{169FC39D-36C7-438C-A913-6DD7B4D43443}" dt="2019-12-17T06:30:55.734" v="101" actId="1076"/>
          <ac:spMkLst>
            <pc:docMk/>
            <pc:sldMk cId="111983086" sldId="259"/>
            <ac:spMk id="3" creationId="{B511F628-4F38-425B-9CFD-F386D43066A3}"/>
          </ac:spMkLst>
        </pc:spChg>
        <pc:picChg chg="mod">
          <ac:chgData name="Umair Ansar" userId="ec9231f2577e5e49" providerId="LiveId" clId="{169FC39D-36C7-438C-A913-6DD7B4D43443}" dt="2019-12-17T06:30:26.222" v="95" actId="1076"/>
          <ac:picMkLst>
            <pc:docMk/>
            <pc:sldMk cId="111983086" sldId="259"/>
            <ac:picMk id="5" creationId="{0D4F4976-4C16-4B8A-A6BE-EF709C8759F8}"/>
          </ac:picMkLst>
        </pc:picChg>
      </pc:sldChg>
      <pc:sldChg chg="addSp delSp modSp add">
        <pc:chgData name="Umair Ansar" userId="ec9231f2577e5e49" providerId="LiveId" clId="{169FC39D-36C7-438C-A913-6DD7B4D43443}" dt="2019-12-17T06:42:56.974" v="105" actId="1035"/>
        <pc:sldMkLst>
          <pc:docMk/>
          <pc:sldMk cId="3965843861" sldId="261"/>
        </pc:sldMkLst>
        <pc:spChg chg="del mod">
          <ac:chgData name="Umair Ansar" userId="ec9231f2577e5e49" providerId="LiveId" clId="{169FC39D-36C7-438C-A913-6DD7B4D43443}" dt="2019-12-17T06:23:57.784" v="76"/>
          <ac:spMkLst>
            <pc:docMk/>
            <pc:sldMk cId="3965843861" sldId="261"/>
            <ac:spMk id="2" creationId="{946B9324-F566-480C-8A1F-FE354E5C4623}"/>
          </ac:spMkLst>
        </pc:spChg>
        <pc:spChg chg="add mod">
          <ac:chgData name="Umair Ansar" userId="ec9231f2577e5e49" providerId="LiveId" clId="{169FC39D-36C7-438C-A913-6DD7B4D43443}" dt="2019-12-17T06:24:08.649" v="78" actId="113"/>
          <ac:spMkLst>
            <pc:docMk/>
            <pc:sldMk cId="3965843861" sldId="261"/>
            <ac:spMk id="3" creationId="{664F3C18-89B3-478C-B4CA-236D9B59AE9A}"/>
          </ac:spMkLst>
        </pc:spChg>
        <pc:spChg chg="add del mod">
          <ac:chgData name="Umair Ansar" userId="ec9231f2577e5e49" providerId="LiveId" clId="{169FC39D-36C7-438C-A913-6DD7B4D43443}" dt="2019-12-17T06:21:17.711" v="36" actId="478"/>
          <ac:spMkLst>
            <pc:docMk/>
            <pc:sldMk cId="3965843861" sldId="261"/>
            <ac:spMk id="4" creationId="{B06A1372-1F92-4E97-AE6E-399B6A60E026}"/>
          </ac:spMkLst>
        </pc:spChg>
        <pc:spChg chg="add mod ord">
          <ac:chgData name="Umair Ansar" userId="ec9231f2577e5e49" providerId="LiveId" clId="{169FC39D-36C7-438C-A913-6DD7B4D43443}" dt="2019-12-17T06:24:57.320" v="83" actId="166"/>
          <ac:spMkLst>
            <pc:docMk/>
            <pc:sldMk cId="3965843861" sldId="261"/>
            <ac:spMk id="5" creationId="{00E94248-F33D-4C1E-A2D3-FDA99085E7C3}"/>
          </ac:spMkLst>
        </pc:spChg>
        <pc:spChg chg="add del mod">
          <ac:chgData name="Umair Ansar" userId="ec9231f2577e5e49" providerId="LiveId" clId="{169FC39D-36C7-438C-A913-6DD7B4D43443}" dt="2019-12-17T06:23:44.452" v="75" actId="11529"/>
          <ac:spMkLst>
            <pc:docMk/>
            <pc:sldMk cId="3965843861" sldId="261"/>
            <ac:spMk id="6" creationId="{078C1043-1708-4908-AE90-F063A5694B3D}"/>
          </ac:spMkLst>
        </pc:spChg>
        <pc:spChg chg="add del mod">
          <ac:chgData name="Umair Ansar" userId="ec9231f2577e5e49" providerId="LiveId" clId="{169FC39D-36C7-438C-A913-6DD7B4D43443}" dt="2019-12-17T06:24:00.797" v="77"/>
          <ac:spMkLst>
            <pc:docMk/>
            <pc:sldMk cId="3965843861" sldId="261"/>
            <ac:spMk id="7" creationId="{E2C7412C-427A-4248-9CD2-BC857C6A8058}"/>
          </ac:spMkLst>
        </pc:spChg>
        <pc:spChg chg="add mod">
          <ac:chgData name="Umair Ansar" userId="ec9231f2577e5e49" providerId="LiveId" clId="{169FC39D-36C7-438C-A913-6DD7B4D43443}" dt="2019-12-17T06:42:56.974" v="105" actId="1035"/>
          <ac:spMkLst>
            <pc:docMk/>
            <pc:sldMk cId="3965843861" sldId="261"/>
            <ac:spMk id="8" creationId="{8CEECEB2-FA36-4A25-A06B-D7A7716BA6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088A-A43F-FC48-AED7-2AE2482D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3AAE7-BCA8-8442-840E-F292234B1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0872-5699-484D-9F36-AF448B97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2DF6-0349-D64F-9E8C-85CC34A1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3B5A-856E-C745-B2E1-9D68EF7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34F7-C705-2048-8E65-968D1EFE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E512-05F7-9D47-9ED0-E007E95F5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6A74-AB6B-9E4A-8619-79860A5E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7731-17CA-2D4E-853F-891FC377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13B0-957E-7E45-AAD6-AFDF63E7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3C8B7-D652-734C-BCEC-BFEFD3257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AB1F1-0F27-814F-A7E9-EC94A905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BEA1-9E1B-8442-BDB5-F42BBBE3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4CD7-79D9-7C40-80DE-DF959765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70AF-E6B1-7D4F-AD12-CFBFE510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0F74-7C65-5343-8879-A25BFAA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86F6-B15C-DF40-BEB5-EFEE6391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4799-4BEC-8A40-A099-9AA90985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D952-C064-8941-ABF4-119E6F21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2AFA7-EFAB-814C-9D2D-3E298C4C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99C-BDD2-1048-BD8C-0E178580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6F41-8B46-FA44-968B-E0D6B686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6ADC-E46C-F84E-95AC-552BD854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BE71-514B-DC4D-9B31-F18D6716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4208-B5DB-8645-B8A5-AD4A5CC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B20B-A101-8B47-A8FB-9454066D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8089-B2E5-DE49-806F-4C8D2ECF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0E30B-D5CF-394A-A855-1FA2EFFB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F725-1341-A64C-9585-D5244123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F403A-A118-FE42-8FCC-38FA1FB0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CA097-C1E4-9140-AA26-6C52F893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8BB5-2AAC-A54A-83DA-5E4140D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1D8A-D8C3-7140-8D85-78F54BB5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4DB0E-1E84-8248-9A42-CD7A3C76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C077E-23EF-E34E-B0C1-2BDC1E3E8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CFB83-2EEF-7842-B694-3F970D607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DB38B-63EB-7049-A827-20C6767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68BB4-F8B3-4946-84EA-D4C082A8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B5F8-C708-9348-AB41-B899D5DD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62F0-D9F4-534B-A341-DD43A048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6B9F2-E1D2-7A4A-8AA0-C09D019A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0173B-A0FC-7B4B-B53B-4DB8881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13BFF-B626-A846-964D-9E3D9118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999C2-9AF4-CD42-A215-32CEBABA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38F5F-4B07-B84E-ABA0-08C3110B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3D21-C6A6-D242-ACA5-A33676E2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57B-5A40-A14C-B431-D248217C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2397-C9AC-8A4B-85F6-00F8C2C8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AB8F4-FF05-D84B-AAE1-F08F62C2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D3D19-BAD9-2544-900A-6B72E483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7A962-51FA-E041-B5C7-EBFB4E3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A315F-5D37-EC41-A12F-BFD0695D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D9CB-54BD-C149-BCDE-31552458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373A0-5326-184F-BB35-4A97DA2AB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A957-16F3-7E4F-A515-DF94EAEB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069D-58CC-084F-B671-68743157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64D53-4784-FD47-8CCE-23FD81F2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ED5B-71C6-9349-B08A-CB54E14E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6A6B1-F531-3B43-88AD-EA00F0C7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E09A8-F910-6049-845E-BA953D14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15C3-5D9E-7242-B303-3275D7F8F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57F5-AABE-B549-9AEC-9C6737263A8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701E-CE86-AF47-AA71-11A5A32B8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29C7-049E-374D-8BD9-04C30274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CCA0-7D5D-B84C-8042-B401CB80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1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9206-F063-4E4A-BB92-BAAEE059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3219"/>
            <a:ext cx="9144000" cy="2387600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SE Student Help Desk</a:t>
            </a:r>
            <a:br>
              <a:rPr lang="en-GB" b="1" i="0" dirty="0">
                <a:solidFill>
                  <a:srgbClr val="333333"/>
                </a:solidFill>
                <a:effectLst/>
                <a:latin typeface="Poppin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B83F9-B121-9647-B7C9-35EDDF5B7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7181"/>
            <a:ext cx="9144000" cy="1476375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DBDD-B69A-7647-984F-A6803D8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86" y="2309568"/>
            <a:ext cx="6306532" cy="2709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Laraib Ishtiaq (FA17-BSE-096)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Umair Ansar (FA17-BSE-069)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Rafay (FA17-BSE-092)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Zunaira Ali (FA17-BSE-076)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A41D9-607E-4B0F-9678-335D895569C1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7F57DF-2346-43BC-9608-69827C61A457}"/>
              </a:ext>
            </a:extLst>
          </p:cNvPr>
          <p:cNvSpPr txBox="1">
            <a:spLocks/>
          </p:cNvSpPr>
          <p:nvPr/>
        </p:nvSpPr>
        <p:spPr>
          <a:xfrm>
            <a:off x="681024" y="186964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6498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4F3C18-89B3-478C-B4CA-236D9B59AE9A}"/>
              </a:ext>
            </a:extLst>
          </p:cNvPr>
          <p:cNvSpPr txBox="1"/>
          <p:nvPr/>
        </p:nvSpPr>
        <p:spPr>
          <a:xfrm>
            <a:off x="3534769" y="1690688"/>
            <a:ext cx="74789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system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Help Desk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automate the management of student’s daily needs efficiently. To build a system that can guide freshers and any other student for their upcoming courses and to view many needed documents i.e. assignments, refences books in easy way and short time.</a:t>
            </a:r>
            <a:endParaRPr lang="en-150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1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ECEB2-FA36-4A25-A06B-D7A7716BA64E}"/>
              </a:ext>
            </a:extLst>
          </p:cNvPr>
          <p:cNvSpPr/>
          <p:nvPr/>
        </p:nvSpPr>
        <p:spPr>
          <a:xfrm>
            <a:off x="0" y="-54592"/>
            <a:ext cx="2013557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E94248-F33D-4C1E-A2D3-FDA99085E7C3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584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3B04E-A467-784D-9293-0BFF2346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75385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1B1D8D6-8606-4037-85E5-2E020635F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6130"/>
            <a:ext cx="7260797" cy="68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F4976-4C16-4B8A-A6BE-EF709C87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34" y="153006"/>
            <a:ext cx="6626686" cy="670499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9CFA44-9237-4108-9302-94D889C26C98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5116A5-28D3-41DC-8288-E669FFAA43EE}"/>
              </a:ext>
            </a:extLst>
          </p:cNvPr>
          <p:cNvSpPr txBox="1">
            <a:spLocks/>
          </p:cNvSpPr>
          <p:nvPr/>
        </p:nvSpPr>
        <p:spPr>
          <a:xfrm>
            <a:off x="637380" y="1838694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Use Case Specification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3AAEF-5D63-4163-93E9-F982D0FAA982}"/>
              </a:ext>
            </a:extLst>
          </p:cNvPr>
          <p:cNvSpPr/>
          <p:nvPr/>
        </p:nvSpPr>
        <p:spPr>
          <a:xfrm flipH="1">
            <a:off x="6469038" y="4217157"/>
            <a:ext cx="368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4</a:t>
            </a:r>
            <a:endParaRPr lang="en-150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1F628-4F38-425B-9CFD-F386D43066A3}"/>
              </a:ext>
            </a:extLst>
          </p:cNvPr>
          <p:cNvSpPr/>
          <p:nvPr/>
        </p:nvSpPr>
        <p:spPr>
          <a:xfrm>
            <a:off x="6591867" y="42171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11198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953B-12A9-43C5-96F4-A84D3F4F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878" y="490194"/>
            <a:ext cx="6894922" cy="568676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FR1: Registered student can upload and view past papers.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FR2: Registered student can upload and view assignments.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FR3: Registered student can upload and view quizzes.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FR4: Registered student can upload and view notes.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FR5: Registered student can update his files.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FR6: Registered student can delete his files. 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FR7: Admin can register new students.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FR8: Admin can maintain student records.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FR9: Admin can update student’s records.</a:t>
            </a:r>
          </a:p>
          <a:p>
            <a:pPr lvl="0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FR10: Admin can delete any students record.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92645-AE39-4D96-A01E-F913F774D6E7}"/>
              </a:ext>
            </a:extLst>
          </p:cNvPr>
          <p:cNvSpPr/>
          <p:nvPr/>
        </p:nvSpPr>
        <p:spPr>
          <a:xfrm>
            <a:off x="0" y="-1"/>
            <a:ext cx="2013557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7143B-14F2-48D4-A961-B6052DB1BDA8}"/>
              </a:ext>
            </a:extLst>
          </p:cNvPr>
          <p:cNvSpPr txBox="1">
            <a:spLocks/>
          </p:cNvSpPr>
          <p:nvPr/>
        </p:nvSpPr>
        <p:spPr>
          <a:xfrm>
            <a:off x="570784" y="1753850"/>
            <a:ext cx="288554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rgbClr val="FFFFFF"/>
                </a:solidFill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200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PMingLiU-ExtB</vt:lpstr>
      <vt:lpstr>Arial</vt:lpstr>
      <vt:lpstr>Calibri</vt:lpstr>
      <vt:lpstr>Calibri Light</vt:lpstr>
      <vt:lpstr>Poppins</vt:lpstr>
      <vt:lpstr>Times New Roman</vt:lpstr>
      <vt:lpstr>Office Theme</vt:lpstr>
      <vt:lpstr>SE Student Help Desk </vt:lpstr>
      <vt:lpstr>PowerPoint Presentation</vt:lpstr>
      <vt:lpstr>PowerPoint Presentation</vt:lpstr>
      <vt:lpstr>Use Case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Student Help Desk </dc:title>
  <dc:creator>umair ansar</dc:creator>
  <cp:lastModifiedBy>Umair Ansar</cp:lastModifiedBy>
  <cp:revision>8</cp:revision>
  <dcterms:created xsi:type="dcterms:W3CDTF">2019-12-16T14:11:27Z</dcterms:created>
  <dcterms:modified xsi:type="dcterms:W3CDTF">2019-12-17T07:16:02Z</dcterms:modified>
</cp:coreProperties>
</file>