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93be3213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93be321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93be3213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93be3213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93be3213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93be3213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93be321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93be321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93be321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93be321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93be3213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93be3213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93be3213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93be3213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d5509d8f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d5509d8f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93be3213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93be3213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93be3213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93be3213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d5509d8f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d5509d8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93be3213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93be3213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967f4605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967f460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d5509d8f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d5509d8f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d5509d8f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d5509d8f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d5509d8f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d5509d8f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d5509d8f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d5509d8f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d5509d8f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d5509d8f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d5509d8f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d5509d8f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93be321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93be321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398313" y="35474"/>
            <a:ext cx="2347375" cy="1218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223625"/>
            <a:ext cx="8520600" cy="8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380"/>
              <a:t>Virtual iNeuBytes Internship Program</a:t>
            </a:r>
            <a:endParaRPr b="1" sz="338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790875" y="3699325"/>
            <a:ext cx="3353100" cy="15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Presented By-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Name -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Mohd Umair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Registration Number - </a:t>
            </a:r>
            <a:r>
              <a:rPr lang="en-GB">
                <a:solidFill>
                  <a:schemeClr val="dk1"/>
                </a:solidFill>
              </a:rPr>
              <a:t>INBT0417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							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464100" y="2357772"/>
            <a:ext cx="8520600" cy="8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Intelligence</a:t>
            </a:r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448200" y="2269400"/>
            <a:ext cx="8266500" cy="1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448200" y="1255075"/>
            <a:ext cx="8266500" cy="1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59525" y="3699325"/>
            <a:ext cx="3353100" cy="15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Instructor </a:t>
            </a:r>
            <a:r>
              <a:rPr b="1" lang="en-GB">
                <a:solidFill>
                  <a:schemeClr val="dk1"/>
                </a:solidFill>
              </a:rPr>
              <a:t>-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Name -</a:t>
            </a:r>
            <a:r>
              <a:rPr lang="en-GB">
                <a:solidFill>
                  <a:schemeClr val="dk1"/>
                </a:solidFill>
              </a:rPr>
              <a:t> Geetha Pratyusha Maam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Managing Director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iNeuBytes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							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698700" y="121517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 Architecture</a:t>
            </a:r>
            <a:endParaRPr b="1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1531500" y="1894700"/>
            <a:ext cx="60810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The CNN model used in this project consists of the following layers: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Convolutional Layers - </a:t>
            </a:r>
            <a:r>
              <a:rPr lang="en-GB" sz="1300">
                <a:solidFill>
                  <a:schemeClr val="dk1"/>
                </a:solidFill>
              </a:rPr>
              <a:t>The model starts with a series of convolutional layers to extract spatial features from the input images.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Pooling Layers - </a:t>
            </a:r>
            <a:r>
              <a:rPr lang="en-GB" sz="1300">
                <a:solidFill>
                  <a:schemeClr val="dk1"/>
                </a:solidFill>
              </a:rPr>
              <a:t>A max pooling layer is added to reduce the spatial dimensions of the features.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Flattening - </a:t>
            </a:r>
            <a:r>
              <a:rPr lang="en-GB" sz="1300">
                <a:solidFill>
                  <a:schemeClr val="dk1"/>
                </a:solidFill>
              </a:rPr>
              <a:t> The output of the last convolutional layer is flattened into a 1-dimensional vector, which serves as the input to the fully connected layers.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Fully Connected Layers - </a:t>
            </a:r>
            <a:r>
              <a:rPr lang="en-GB" sz="1300">
                <a:solidFill>
                  <a:schemeClr val="dk1"/>
                </a:solidFill>
              </a:rPr>
              <a:t> The fully connected layer is followed by a softmax activation function to produce class probabilities.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698700" y="121517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Training a Model</a:t>
            </a:r>
            <a:endParaRPr b="1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1640100" y="1894700"/>
            <a:ext cx="58638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The model is trained using the following parameters 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Loss Function -</a:t>
            </a:r>
            <a:r>
              <a:rPr lang="en-GB" sz="1300">
                <a:solidFill>
                  <a:schemeClr val="dk1"/>
                </a:solidFill>
              </a:rPr>
              <a:t> The categorical cross-entropy loss function is used, which is suitable for multi-class classification problems.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Optimizer -</a:t>
            </a:r>
            <a:r>
              <a:rPr lang="en-GB" sz="1300">
                <a:solidFill>
                  <a:schemeClr val="dk1"/>
                </a:solidFill>
              </a:rPr>
              <a:t> The model is optimized using stochastic gradient descent (SGD) with momentum.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Batch Size - </a:t>
            </a:r>
            <a:r>
              <a:rPr lang="en-GB" sz="1300">
                <a:solidFill>
                  <a:schemeClr val="dk1"/>
                </a:solidFill>
              </a:rPr>
              <a:t>The training data is divided into mini-batches, and the model updates its weights after each batch.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Epochs -</a:t>
            </a:r>
            <a:r>
              <a:rPr lang="en-GB" sz="1300">
                <a:solidFill>
                  <a:schemeClr val="dk1"/>
                </a:solidFill>
              </a:rPr>
              <a:t> The number of epochs is another hyperparameter that determines how many times the model sees the training data.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698700" y="121517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Evaluation of a Model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1722600" y="1894700"/>
            <a:ext cx="56988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Once the model is trained, it is evaluated using the test dataset.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Prediction -</a:t>
            </a:r>
            <a:r>
              <a:rPr lang="en-GB" sz="1300">
                <a:solidFill>
                  <a:schemeClr val="dk1"/>
                </a:solidFill>
              </a:rPr>
              <a:t> The model predicts the class labels for the test images.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Accuracy -</a:t>
            </a:r>
            <a:r>
              <a:rPr lang="en-GB" sz="1300">
                <a:solidFill>
                  <a:schemeClr val="dk1"/>
                </a:solidFill>
              </a:rPr>
              <a:t> It is calculated by comparing the predicted labels with the ground truth labels. It represents the percentage of c</a:t>
            </a:r>
            <a:r>
              <a:rPr lang="en-GB" sz="1300">
                <a:solidFill>
                  <a:schemeClr val="dk1"/>
                </a:solidFill>
              </a:rPr>
              <a:t>o</a:t>
            </a:r>
            <a:r>
              <a:rPr lang="en-GB" sz="1300">
                <a:solidFill>
                  <a:schemeClr val="dk1"/>
                </a:solidFill>
              </a:rPr>
              <a:t>rrectly classified images.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Confusion Matrix - </a:t>
            </a:r>
            <a:r>
              <a:rPr lang="en-GB" sz="1300">
                <a:solidFill>
                  <a:schemeClr val="dk1"/>
                </a:solidFill>
              </a:rPr>
              <a:t>It provides insights into the types of errors made by the model.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Precision, Recall, and F1 Score -</a:t>
            </a:r>
            <a:r>
              <a:rPr lang="en-GB" sz="1300">
                <a:solidFill>
                  <a:schemeClr val="dk1"/>
                </a:solidFill>
              </a:rPr>
              <a:t> Additional metric</a:t>
            </a:r>
            <a:r>
              <a:rPr lang="en-GB" sz="1300">
                <a:solidFill>
                  <a:schemeClr val="dk1"/>
                </a:solidFill>
              </a:rPr>
              <a:t>s</a:t>
            </a:r>
            <a:r>
              <a:rPr lang="en-GB" sz="1300">
                <a:solidFill>
                  <a:schemeClr val="dk1"/>
                </a:solidFill>
              </a:rPr>
              <a:t> can be computed to evaluate the model's performance on individual classes.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448075" y="1329097"/>
            <a:ext cx="34404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Tools and Libraries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448075" y="2283975"/>
            <a:ext cx="4275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Programming Language - </a:t>
            </a:r>
            <a:r>
              <a:rPr lang="en-GB" sz="1300">
                <a:solidFill>
                  <a:schemeClr val="dk1"/>
                </a:solidFill>
              </a:rPr>
              <a:t>Python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Data Analysis -</a:t>
            </a:r>
            <a:r>
              <a:rPr lang="en-GB" sz="1300">
                <a:solidFill>
                  <a:schemeClr val="dk1"/>
                </a:solidFill>
              </a:rPr>
              <a:t> Pandas, NumPy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Data Visualization -</a:t>
            </a:r>
            <a:r>
              <a:rPr lang="en-GB" sz="1300">
                <a:solidFill>
                  <a:schemeClr val="dk1"/>
                </a:solidFill>
              </a:rPr>
              <a:t> Matplotlib, Seaborn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Machine Learning -</a:t>
            </a:r>
            <a:r>
              <a:rPr lang="en-GB" sz="1300">
                <a:solidFill>
                  <a:schemeClr val="dk1"/>
                </a:solidFill>
              </a:rPr>
              <a:t> Scikit-learn, Tensorflow,  Keras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8" name="Google Shape;138;p25"/>
          <p:cNvSpPr txBox="1"/>
          <p:nvPr>
            <p:ph type="title"/>
          </p:nvPr>
        </p:nvSpPr>
        <p:spPr>
          <a:xfrm>
            <a:off x="4541575" y="1329091"/>
            <a:ext cx="44499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Development Environment</a:t>
            </a:r>
            <a:endParaRPr b="1"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4762400" y="2283975"/>
            <a:ext cx="40935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Jupyter Notebook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or any Python IDE.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698700" y="121517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Artificial Intelligence</a:t>
            </a:r>
            <a:endParaRPr b="1"/>
          </a:p>
        </p:txBody>
      </p:sp>
      <p:sp>
        <p:nvSpPr>
          <p:cNvPr id="145" name="Google Shape;145;p26"/>
          <p:cNvSpPr txBox="1"/>
          <p:nvPr>
            <p:ph type="title"/>
          </p:nvPr>
        </p:nvSpPr>
        <p:spPr>
          <a:xfrm>
            <a:off x="729150" y="199032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Major Project</a:t>
            </a:r>
            <a:endParaRPr b="1"/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729150" y="262062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Cleaning, Tokenization, and Naive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Bayes</a:t>
            </a:r>
            <a:r>
              <a:rPr b="1" lang="en-GB"/>
              <a:t> </a:t>
            </a:r>
            <a:r>
              <a:rPr b="1" lang="en-GB"/>
              <a:t>Classification</a:t>
            </a:r>
            <a:endParaRPr b="1"/>
          </a:p>
        </p:txBody>
      </p:sp>
      <p:sp>
        <p:nvSpPr>
          <p:cNvPr id="147" name="Google Shape;147;p26"/>
          <p:cNvSpPr txBox="1"/>
          <p:nvPr>
            <p:ph type="title"/>
          </p:nvPr>
        </p:nvSpPr>
        <p:spPr>
          <a:xfrm>
            <a:off x="774700" y="357052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IMDb Dataset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698700" y="121517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</a:t>
            </a:r>
            <a:endParaRPr b="1"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1417050" y="2071450"/>
            <a:ext cx="63099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This project focuses on classifying movie reviews from the IMDB dataset using the Naive Bayes classification algorithm, specifically the Multinomial Naive Bayes variant.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The IMDB dataset is a popular benchmark dataset for sentiment analysis. It consists of 50,000 movie reviews, split evenly into training and testing sets. Each review is labeled as either "positive" or "negative".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The goal is to develop a model that can accurately predict whether a given movie review is positive or negative based on the text content.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698700" y="121517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Steps Involved in This Project</a:t>
            </a:r>
            <a:endParaRPr b="1"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1651500" y="2007225"/>
            <a:ext cx="58410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Preprocess the text data - </a:t>
            </a:r>
            <a:r>
              <a:rPr lang="en-GB" sz="1300">
                <a:solidFill>
                  <a:schemeClr val="dk1"/>
                </a:solidFill>
              </a:rPr>
              <a:t>This includes steps like tokenization, removing stopwords, and</a:t>
            </a:r>
            <a:r>
              <a:rPr lang="en-GB" sz="1300">
                <a:solidFill>
                  <a:schemeClr val="dk1"/>
                </a:solidFill>
              </a:rPr>
              <a:t> </a:t>
            </a:r>
            <a:r>
              <a:rPr lang="en-GB" sz="1300">
                <a:solidFill>
                  <a:schemeClr val="dk1"/>
                </a:solidFill>
              </a:rPr>
              <a:t>stemming/lemmatization.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Feature extraction -</a:t>
            </a:r>
            <a:r>
              <a:rPr lang="en-GB" sz="1300">
                <a:solidFill>
                  <a:schemeClr val="dk1"/>
                </a:solidFill>
              </a:rPr>
              <a:t> Convert the text data into numerical features that can be used by the Naive Bayes classifier. Common techniques include bag-of-words representation or TF-IDF vectorization.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Train the Naive Bayes classifier - </a:t>
            </a:r>
            <a:r>
              <a:rPr lang="en-GB" sz="1300">
                <a:solidFill>
                  <a:schemeClr val="dk1"/>
                </a:solidFill>
              </a:rPr>
              <a:t>Fit the training data to the Multinomial Naive Bayes model and estimate the probabilities.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1753200" y="2134225"/>
            <a:ext cx="5637600" cy="23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Predict the sentiment -</a:t>
            </a:r>
            <a:r>
              <a:rPr lang="en-GB" sz="1300">
                <a:solidFill>
                  <a:schemeClr val="dk1"/>
                </a:solidFill>
              </a:rPr>
              <a:t> Apply the trained model to predict the sentiment (positive or negative) for new, unseen reviews.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Evaluate the model - </a:t>
            </a:r>
            <a:r>
              <a:rPr lang="en-GB" sz="1300">
                <a:solidFill>
                  <a:schemeClr val="dk1"/>
                </a:solidFill>
              </a:rPr>
              <a:t>Measure the performance of the classifier using evaluation metrics such as accuracy, precision, recall, and F1-score.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698700" y="121517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Steps Involved in This Project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698700" y="121517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Expected Output</a:t>
            </a:r>
            <a:endParaRPr b="1"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1969050" y="1914725"/>
            <a:ext cx="52059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The expected output of this task will include the following: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Data exploration and visualisation results.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Preprocessed dataset ready for machine learning algorithms.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Evaluation metrics 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Selected model for deployment and associated code.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Predicting review using command line interface.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448075" y="1329097"/>
            <a:ext cx="34404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Tools and Libraries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448075" y="2283975"/>
            <a:ext cx="4275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Programming Language - </a:t>
            </a:r>
            <a:r>
              <a:rPr lang="en-GB" sz="1300">
                <a:solidFill>
                  <a:schemeClr val="dk1"/>
                </a:solidFill>
              </a:rPr>
              <a:t>Python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Data Analysis -</a:t>
            </a:r>
            <a:r>
              <a:rPr lang="en-GB" sz="1300">
                <a:solidFill>
                  <a:schemeClr val="dk1"/>
                </a:solidFill>
              </a:rPr>
              <a:t> Pandas, NumPy, Regular Expression(re).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Data Visualization -</a:t>
            </a:r>
            <a:r>
              <a:rPr lang="en-GB" sz="1300">
                <a:solidFill>
                  <a:schemeClr val="dk1"/>
                </a:solidFill>
              </a:rPr>
              <a:t> Matplotlib, Seaborn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Machine Learning -</a:t>
            </a:r>
            <a:r>
              <a:rPr lang="en-GB" sz="1300">
                <a:solidFill>
                  <a:schemeClr val="dk1"/>
                </a:solidFill>
              </a:rPr>
              <a:t> Scikit-learn, Tensorflow,  Keras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Data preprocessing -</a:t>
            </a:r>
            <a:r>
              <a:rPr lang="en-GB" sz="1300">
                <a:solidFill>
                  <a:schemeClr val="dk1"/>
                </a:solidFill>
              </a:rPr>
              <a:t> Standar scaler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4541575" y="1329091"/>
            <a:ext cx="44499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Development Environment</a:t>
            </a:r>
            <a:endParaRPr b="1"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4762400" y="2283975"/>
            <a:ext cx="40935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Jupyter Notebook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or any Python IDE.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98700" y="121517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894500" y="2154975"/>
            <a:ext cx="53550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Introduce the three tasks that will be covered: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Task 1 - Implementing a Machine Learning Model with Supervised and Unsupervised Models.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Task 2 - Utilizing the "CIFAR-10" Dataset to Train a Convolutional Neural Network (CNN) Model.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Major Project - Data Cleaning, Tokenization, and Naive Bayes Classification on the IMDb Dataset.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698700" y="121517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Conclusion</a:t>
            </a:r>
            <a:endParaRPr b="1"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1801950" y="1914725"/>
            <a:ext cx="55401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In this project, we successfully applied the Multinomial Naive Bayes algorithm to classify movie reviews from the IMDB dataset as positive or negative.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By employing appropriate data preprocessing and feature extraction techniques, we were able to train a model that achieved satisfactory performance in sentiment prediction.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Naive Bayes is known for its simplicity and efficiency, making it a popular choice for text classification tasks.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2767050" y="2074150"/>
            <a:ext cx="360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Thank You !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98700" y="121517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Artificial Intelligence</a:t>
            </a:r>
            <a:endParaRPr b="1"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729150" y="199032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Task 1</a:t>
            </a:r>
            <a:endParaRPr b="1"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729150" y="262062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Implementing a Machine Learning Model with Supervised and Unsupervised Models.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774700" y="357052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Iris Flower Dataset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698700" y="121517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</a:t>
            </a:r>
            <a:endParaRPr b="1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175700" y="2071450"/>
            <a:ext cx="6792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The Iris flower dataset is a popular and widely used dataset in machine learning.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It consists of measurements of four features of three different species of Iris flowers: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sepal length, sepal width,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petal length, and petal width.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The aim is to classify iris flowers among three species :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Setosa,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Versicolor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Virginica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using various machine learning algorithms.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698700" y="121517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</a:t>
            </a:r>
            <a:r>
              <a:rPr b="1" lang="en-GB" sz="2000"/>
              <a:t>Supervised Learning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Training a model using labeled data to make predictions or classify new instances.</a:t>
            </a:r>
            <a:endParaRPr sz="16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780950" y="2314450"/>
            <a:ext cx="55821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Steps involved in Supervised Learning</a:t>
            </a:r>
            <a:endParaRPr b="1" sz="16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chemeClr val="dk1"/>
                </a:solidFill>
              </a:rPr>
              <a:t>Data collection and preprocessing.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chemeClr val="dk1"/>
                </a:solidFill>
              </a:rPr>
              <a:t>Splitting the data into training and testing sets.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chemeClr val="dk1"/>
                </a:solidFill>
              </a:rPr>
              <a:t>Selecting a suitable supervised learning algorithm.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chemeClr val="dk1"/>
                </a:solidFill>
              </a:rPr>
              <a:t>Training the model on the training set.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chemeClr val="dk1"/>
                </a:solidFill>
              </a:rPr>
              <a:t>Evaluating the model's performance on the training and testing set.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chemeClr val="dk1"/>
                </a:solidFill>
              </a:rPr>
              <a:t>Fine-tuning and optimizing the model.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98700" y="121517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</a:t>
            </a:r>
            <a:r>
              <a:rPr b="1" lang="en-GB" sz="2000"/>
              <a:t>Unsupervised Learning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Discovering patterns or structures in unlabeled data.</a:t>
            </a:r>
            <a:endParaRPr sz="1600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733400" y="2405600"/>
            <a:ext cx="56772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Steps involved in Unsupervised Learning:</a:t>
            </a:r>
            <a:endParaRPr b="1" sz="16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Data collection and preprocessing.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Selecting an unsupervised learning algorithm(like Clustering algorithms).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Applying the algorithm to discover patterns or structures in the data.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Interpreting the results and gaining insights from the discovered patterns.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48075" y="1329097"/>
            <a:ext cx="34404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Tools and Libraries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48075" y="2283975"/>
            <a:ext cx="40935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Programming Language -</a:t>
            </a:r>
            <a:r>
              <a:rPr lang="en-GB" sz="1300">
                <a:solidFill>
                  <a:schemeClr val="dk1"/>
                </a:solidFill>
              </a:rPr>
              <a:t> Python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Data Analysis - </a:t>
            </a:r>
            <a:r>
              <a:rPr lang="en-GB" sz="1300">
                <a:solidFill>
                  <a:schemeClr val="dk1"/>
                </a:solidFill>
              </a:rPr>
              <a:t>Pandas, NumPy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Data Visualization - </a:t>
            </a:r>
            <a:r>
              <a:rPr lang="en-GB" sz="1300">
                <a:solidFill>
                  <a:schemeClr val="dk1"/>
                </a:solidFill>
              </a:rPr>
              <a:t>Matplotlib, Seaborn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Machine Learning - </a:t>
            </a:r>
            <a:r>
              <a:rPr lang="en-GB" sz="1300">
                <a:solidFill>
                  <a:schemeClr val="dk1"/>
                </a:solidFill>
              </a:rPr>
              <a:t>Scikit-learn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Data preprocessing - </a:t>
            </a:r>
            <a:r>
              <a:rPr lang="en-GB" sz="1300">
                <a:solidFill>
                  <a:schemeClr val="dk1"/>
                </a:solidFill>
              </a:rPr>
              <a:t>Standar scaler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4541575" y="1329091"/>
            <a:ext cx="44499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Development Environment</a:t>
            </a:r>
            <a:endParaRPr b="1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762400" y="2283975"/>
            <a:ext cx="40935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Jupyter Notebook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or any Python IDE</a:t>
            </a:r>
            <a:r>
              <a:rPr lang="en-GB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698700" y="121517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Artificial Intelligence</a:t>
            </a:r>
            <a:endParaRPr b="1"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729150" y="199032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Task 2</a:t>
            </a:r>
            <a:endParaRPr b="1"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729150" y="262062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Utilize “CIFAR-10” Dataset to Train a Convolutional Neural Network (CNN) Model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698700" y="1215175"/>
            <a:ext cx="768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</a:t>
            </a:r>
            <a:endParaRPr b="1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1275300" y="2071450"/>
            <a:ext cx="65934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CIFAR-10  is an established computer-vision dataset used for object recognition.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It is a subset of the 80 million tiny images dataset and consists of 60,000 32x32 colour images containing one of 10 object classes, with 6000 images per class.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The goal of this project is to build and train a CNN model that can accurately classify the images into their respective classes(like Airplane, bird, cat, dog, car, etc.).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