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8" r:id="rId4"/>
  </p:sldMasterIdLst>
  <p:notesMasterIdLst>
    <p:notesMasterId r:id="rId12"/>
  </p:notesMasterIdLst>
  <p:sldIdLst>
    <p:sldId id="256" r:id="rId5"/>
    <p:sldId id="257" r:id="rId6"/>
    <p:sldId id="261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6/4/2022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6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138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28665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125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47840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382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58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0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1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5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2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8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2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5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6098705" cy="5222117"/>
          </a:xfrm>
        </p:spPr>
        <p:txBody>
          <a:bodyPr anchor="ctr"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Modern Application and API development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126283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Class-03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Saylani Mass IT Training Faisalabad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353" y="620682"/>
            <a:ext cx="7434070" cy="147433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Inline vs Block elements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57337" y="1733400"/>
            <a:ext cx="4206240" cy="4919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Inline: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inline element does not start on a new line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 element only takes up as much width as necessary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36593" y="1733400"/>
            <a:ext cx="4889864" cy="466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Level: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block-level element always starts on a new line, and the browsers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 add some space (a margin) before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element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block-level element always takes up the full width available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(stretches out to the left and right as far as it can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14" y="323665"/>
            <a:ext cx="8892041" cy="128089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 </a:t>
            </a:r>
            <a:r>
              <a:rPr lang="en-US" sz="4400" b="1" dirty="0"/>
              <a:t> </a:t>
            </a:r>
            <a:r>
              <a:rPr lang="en-US" sz="4400" b="1" dirty="0" smtClean="0"/>
              <a:t>Html Tags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4" y="1604555"/>
            <a:ext cx="9599075" cy="4953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div&gt;&lt;/div&gt;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&lt;span&gt;&lt;/span&gt;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 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 &lt;audio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=“…." type=“……." loop controls&gt;&lt;/audio&gt;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Iframe 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&lt;iframe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=“…..”&gt;&lt;/iframe&gt;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frameborder</a:t>
            </a:r>
            <a:endParaRPr lang="en-US" sz="26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3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TABLE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2709"/>
            <a:ext cx="8915400" cy="492034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 &lt;table&gt;&lt;/table&gt;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Row &lt;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Heading &lt;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Data &lt;td&gt;&lt;/td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Colspan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colspan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Rowspan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rwospan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Cellspacing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Cellpadding</a:t>
            </a:r>
            <a:endParaRPr lang="en-US" sz="26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 ,Border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6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6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7431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447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/>
              <a:t>F</a:t>
            </a:r>
            <a:r>
              <a:rPr lang="en-US" sz="4400" b="1" dirty="0" smtClean="0"/>
              <a:t>ORMS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68611"/>
            <a:ext cx="8915400" cy="50186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&lt;form&gt;….&lt;form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Action: where to send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: how to send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Get,Post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Lable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linked with ID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 , placeholders , 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maxlenght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,disabled.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Color, Button ,Date ,Month ,Mail ,File 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77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447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/>
              <a:t>F</a:t>
            </a:r>
            <a:r>
              <a:rPr lang="en-US" sz="4400" b="1" dirty="0" smtClean="0"/>
              <a:t>ORMS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68611"/>
            <a:ext cx="8915400" cy="50186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 (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min,max,step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 (</a:t>
            </a: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max,min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area,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(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options) 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&lt;select&gt; &lt;option&gt;&lt;/option&gt;&lt;/select&gt;</a:t>
            </a:r>
          </a:p>
          <a:p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optgropup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,Reset</a:t>
            </a:r>
          </a:p>
          <a:p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30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423" y="0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Get &amp; Post 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10" y="902067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 the form data to the URL, in name/value pairs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NEVER use GET to send sensitive data! (the submitted form data is visible in the URL!)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length of a URL is limited (2048 characters)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for form submissions where a user wants to bookmark the result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 the form data inside the body of the HTTP request (the submitted form data is not shown in the URL)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has no size limitations, and can be used to send large amounts of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submissions with POST cannot be bookmarked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68517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71af3243-3dd4-4a8d-8c0d-dd76da1f02a5"/>
    <ds:schemaRef ds:uri="http://schemas.microsoft.com/office/infopath/2007/PartnerControls"/>
    <ds:schemaRef ds:uri="16c05727-aa75-4e4a-9b5f-8a80a1165891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359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Modern Application and API development</vt:lpstr>
      <vt:lpstr>Inline vs Block elements</vt:lpstr>
      <vt:lpstr>  Html Tags</vt:lpstr>
      <vt:lpstr>TABLE</vt:lpstr>
      <vt:lpstr>FORMS</vt:lpstr>
      <vt:lpstr>FORMS</vt:lpstr>
      <vt:lpstr>Get &amp; Post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2022-06-04T10:22:36Z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