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8" r:id="rId4"/>
  </p:sldMasterIdLst>
  <p:notesMasterIdLst>
    <p:notesMasterId r:id="rId12"/>
  </p:notesMasterIdLst>
  <p:sldIdLst>
    <p:sldId id="256" r:id="rId5"/>
    <p:sldId id="257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6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138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28665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125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47840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3826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58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DEE0-34E5-4E0F-BEC1-4B8835F82CD1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0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CF8-E63D-4673-A128-83547867BB7A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1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5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2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8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8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2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5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482" y="182279"/>
            <a:ext cx="6098705" cy="5222117"/>
          </a:xfrm>
        </p:spPr>
        <p:txBody>
          <a:bodyPr anchor="ctr"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Modern Application and API development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84482" y="4581436"/>
            <a:ext cx="8915399" cy="1126283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–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Class-02</a:t>
            </a:r>
            <a:endParaRPr lang="en-US" sz="32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Saylani Mass IT Training Faisalabad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353" y="620682"/>
            <a:ext cx="7434070" cy="147433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Basic Concepts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353" y="2095012"/>
            <a:ext cx="9050728" cy="45295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HTML elements can have 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ctr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 provide 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information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about elements</a:t>
            </a:r>
          </a:p>
          <a:p>
            <a:pPr fontAlgn="ctr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 are always specified in 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start tag</a:t>
            </a:r>
          </a:p>
          <a:p>
            <a:pPr fontAlgn="ctr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 usually come in name/value pairs like: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name="value"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8423" y="545733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HTML tags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89462"/>
            <a:ext cx="8915400" cy="459377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Underline 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…. &lt;/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 &lt;!-- ….. --&gt;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 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or start 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 , circle, square ,A,I in lists.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tag &lt;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=“….” alt=“” height=“” width=“”&gt;&lt;/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2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&gt; 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source.unsplash.com/random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Size&gt; 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source.unsplash.com/300x300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 &gt; 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https://source.unsplash.com/random/?productivity,city</a:t>
            </a:r>
          </a:p>
        </p:txBody>
      </p:sp>
    </p:spTree>
    <p:extLst>
      <p:ext uri="{BB962C8B-B14F-4D97-AF65-F5344CB8AC3E}">
        <p14:creationId xmlns:p14="http://schemas.microsoft.com/office/powerpoint/2010/main" val="309588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14" y="323665"/>
            <a:ext cx="8892041" cy="128089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 </a:t>
            </a:r>
            <a:r>
              <a:rPr lang="en-US" sz="4400" b="1" dirty="0"/>
              <a:t> </a:t>
            </a:r>
            <a:r>
              <a:rPr lang="en-US" sz="4400" b="1" dirty="0" smtClean="0"/>
              <a:t>Html Tags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14" y="1604555"/>
            <a:ext cx="9599075" cy="49530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Links &lt;a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=“https:www.google.com” &gt;text&lt;/a&gt;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attribute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in Links tag</a:t>
            </a:r>
            <a:endParaRPr lang="en-US" sz="26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Audio tag &lt;audio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=“…." type=“……." loop controls&gt;&lt;/audio&gt;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&lt;video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=“…." controls width=“…" height=“…"  loop&gt;&lt;/video&gt;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Iframe &lt;iframe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=“…..”&gt;&lt;/iframe&gt;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frameborder</a:t>
            </a:r>
            <a:endParaRPr lang="en-US" sz="26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 or height attribute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37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TABLE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32709"/>
            <a:ext cx="8915400" cy="492034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 &lt;table&gt;&lt;/table&gt;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Row &lt;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Heading &lt;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Data &lt;td&gt;&lt;/td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Colspan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colspan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=“”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Rowspan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rwospan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=“”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Cellspacing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Cellpadding</a:t>
            </a:r>
            <a:endParaRPr lang="en-US" sz="26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Align ,Border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6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6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6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7431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84475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/>
              <a:t>F</a:t>
            </a:r>
            <a:r>
              <a:rPr lang="en-US" sz="4400" b="1" dirty="0" smtClean="0"/>
              <a:t>ORMS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068611"/>
            <a:ext cx="8915400" cy="501867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&lt;form&gt;….&lt;form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</a:p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</a:p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Text,number,checkbox,radio</a:t>
            </a:r>
          </a:p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area,</a:t>
            </a:r>
          </a:p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options</a:t>
            </a:r>
          </a:p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,Label, Id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 ,Reset</a:t>
            </a:r>
          </a:p>
        </p:txBody>
      </p:sp>
    </p:spTree>
    <p:extLst>
      <p:ext uri="{BB962C8B-B14F-4D97-AF65-F5344CB8AC3E}">
        <p14:creationId xmlns:p14="http://schemas.microsoft.com/office/powerpoint/2010/main" val="58577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8423" y="0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Get &amp; Post 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10" y="902067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Appends the form data to the URL, in name/value pairs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NEVER use GET to send sensitive data! (the submitted form data is visible in the URL!)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length of a URL is limited (2048 characters)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for form submissions where a user wants to bookmark the result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is good for non-secure data, like query strings in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Appends the form data inside the body of the HTTP request (the submitted form data is not shown in the URL)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has no size limitations, and can be used to send large amounts of data.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submissions with POST cannot be bookmarked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68517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71af3243-3dd4-4a8d-8c0d-dd76da1f02a5"/>
    <ds:schemaRef ds:uri="http://schemas.microsoft.com/office/infopath/2007/PartnerControls"/>
    <ds:schemaRef ds:uri="16c05727-aa75-4e4a-9b5f-8a80a1165891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357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Modern Application and API development</vt:lpstr>
      <vt:lpstr>Basic Concepts</vt:lpstr>
      <vt:lpstr>HTML tags</vt:lpstr>
      <vt:lpstr>  Html Tags</vt:lpstr>
      <vt:lpstr>TABLE</vt:lpstr>
      <vt:lpstr>FORMS</vt:lpstr>
      <vt:lpstr>Get &amp; Post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2022-05-28T04:39:04Z</dcterms:created>
  <dcterms:modified xsi:type="dcterms:W3CDTF">2022-05-29T10:27:59Z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