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Muhammad Umair Dero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Social Media Manager Portfolio</a:t>
            </a:r>
          </a:p>
          <a:p>
            <a:r>
              <a:t>May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Muhammad Umair Dero</a:t>
            </a:r>
          </a:p>
          <a:p>
            <a:r>
              <a:t>Email: yourname@email.com</a:t>
            </a:r>
          </a:p>
          <a:p>
            <a:r>
              <a:t>LinkedIn: linkedin.com/in/umairdero</a:t>
            </a:r>
          </a:p>
          <a:p/>
          <a:p>
            <a:r>
              <a:t>Looking forward to contributing creative strategies to your team!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passionate marketing individual with hands-on experience in managing digital presence for startups.</a:t>
            </a:r>
          </a:p>
          <a:p>
            <a:r>
              <a:t>Skilled in content creation, community engagement, and performance tracking.</a:t>
            </a:r>
          </a:p>
          <a:p>
            <a:r>
              <a:t>Eager to bring creativity and strategy to a forward-thinking brand.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Platforms: Instagram, Facebook, LinkedIn</a:t>
            </a:r>
          </a:p>
          <a:p>
            <a:r>
              <a:t>- Tools: Canva, Excel</a:t>
            </a:r>
          </a:p>
          <a:p>
            <a:r>
              <a:t>- Strengths: Content Creation, Analytics, Captions &amp; Copywriting, Trend Spotting, Consistency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Project: Blush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Role: Social Media Manager</a:t>
            </a:r>
          </a:p>
          <a:p>
            <a:r>
              <a:t>• Tools: Canva, Instagram</a:t>
            </a:r>
          </a:p>
          <a:p>
            <a:r>
              <a:t>• Achievement: Gained 100+ organic followers in just 15 days</a:t>
            </a:r>
          </a:p>
          <a:p>
            <a:r>
              <a:t>• Strategy: Focused on aesthetic visuals, trending reel formats, and engaging product storytelling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Project: TryZone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Role: Managed startup’s Instagram presence</a:t>
            </a:r>
          </a:p>
          <a:p>
            <a:r>
              <a:t>• Contribution: Promoted app features, increased visibility through consistent posting and engagement</a:t>
            </a:r>
          </a:p>
          <a:p>
            <a:r>
              <a:t>• Tools: Canva, Excel for tracking content performance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Project: Interior Decor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Role: Content Research &amp; Visual Curation</a:t>
            </a:r>
          </a:p>
          <a:p>
            <a:r>
              <a:t>• Contribution: Researched user preferences, created moodboards and mock posts</a:t>
            </a:r>
          </a:p>
          <a:p>
            <a:r>
              <a:t>• Goal: Understand design aesthetics and post formats in home &amp; lifestyle niches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Calendar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[Placeholder for a 7-day content calendar with post types, captions, and goals]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Analytics &amp; Impact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Blush Factory: +100 organic followers in 15 days</a:t>
            </a:r>
          </a:p>
          <a:p>
            <a:r>
              <a:t>• Avg. engagement improvement: +40%</a:t>
            </a:r>
          </a:p>
          <a:p>
            <a:r>
              <a:t>• Increased brand awareness and audience interaction through story polls and reel trends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[Placeholder for Canva visuals, caption samples, mockups of posts or stories]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