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12A6-B562-4607-B36E-FE8EB6BC512A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EC1D0-2F9A-4BFA-898D-FA6ADCAF51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2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14800"/>
            <a:ext cx="8062912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MEMBERS:</a:t>
            </a:r>
          </a:p>
          <a:p>
            <a:pPr algn="l"/>
            <a:r>
              <a:rPr lang="en-US" dirty="0" smtClean="0"/>
              <a:t>Muhammad Zunique</a:t>
            </a:r>
          </a:p>
          <a:p>
            <a:pPr algn="l"/>
            <a:r>
              <a:rPr lang="en-US" dirty="0" smtClean="0"/>
              <a:t>Ammar Siddiqui</a:t>
            </a:r>
          </a:p>
          <a:p>
            <a:pPr algn="l"/>
            <a:r>
              <a:rPr lang="en-US" dirty="0" smtClean="0"/>
              <a:t>Mauz Zaffar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u="sng" dirty="0" smtClean="0"/>
              <a:t>CAPACITORS</a:t>
            </a:r>
            <a:endParaRPr lang="en-US" sz="72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0"/>
            <a:ext cx="1852613" cy="1557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47293"/>
            <a:ext cx="1852613" cy="1694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533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</a:t>
            </a:r>
            <a:r>
              <a:rPr lang="en-US" sz="3600" dirty="0" smtClean="0"/>
              <a:t>PHYSICS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6786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Capacitance of Parallel plate Capacitor: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capacitance is given by,</a:t>
            </a:r>
          </a:p>
          <a:p>
            <a:r>
              <a:rPr lang="en-US" dirty="0"/>
              <a:t> </a:t>
            </a:r>
            <a:r>
              <a:rPr lang="en-US" dirty="0" smtClean="0"/>
              <a:t>          =&gt; C = Q/V ------eq.1       where, V= potential differnce &amp; Q= charge</a:t>
            </a:r>
          </a:p>
          <a:p>
            <a:r>
              <a:rPr lang="en-US" dirty="0"/>
              <a:t> </a:t>
            </a:r>
            <a:r>
              <a:rPr lang="en-US" dirty="0" smtClean="0"/>
              <a:t>while, “V” b/w plates is,</a:t>
            </a:r>
          </a:p>
          <a:p>
            <a:r>
              <a:rPr lang="en-US" dirty="0"/>
              <a:t> </a:t>
            </a:r>
            <a:r>
              <a:rPr lang="en-US" dirty="0" smtClean="0"/>
              <a:t>       =&gt; V = E.d------eq.2</a:t>
            </a:r>
          </a:p>
          <a:p>
            <a:endParaRPr lang="en-US" dirty="0"/>
          </a:p>
          <a:p>
            <a:r>
              <a:rPr lang="en-US" dirty="0" smtClean="0"/>
              <a:t>By Guass’s law ,  </a:t>
            </a:r>
          </a:p>
          <a:p>
            <a:r>
              <a:rPr lang="en-US" dirty="0"/>
              <a:t> </a:t>
            </a:r>
            <a:r>
              <a:rPr lang="en-US" dirty="0" smtClean="0"/>
              <a:t>    =&gt; E = </a:t>
            </a:r>
            <a:r>
              <a:rPr lang="el-GR" sz="2400" dirty="0" smtClean="0"/>
              <a:t>σ</a:t>
            </a:r>
            <a:r>
              <a:rPr lang="en-US" sz="2400" dirty="0" smtClean="0"/>
              <a:t>/</a:t>
            </a:r>
            <a:r>
              <a:rPr lang="el-GR" sz="2400" dirty="0" smtClean="0"/>
              <a:t>ε</a:t>
            </a:r>
            <a:r>
              <a:rPr lang="en-US" sz="2400" dirty="0" smtClean="0"/>
              <a:t>  , </a:t>
            </a:r>
            <a:r>
              <a:rPr lang="en-US" sz="2000" dirty="0" smtClean="0"/>
              <a:t>where ; </a:t>
            </a:r>
            <a:r>
              <a:rPr lang="el-GR" sz="2000" dirty="0" smtClean="0"/>
              <a:t>σ</a:t>
            </a:r>
            <a:r>
              <a:rPr lang="en-US" sz="2000" dirty="0"/>
              <a:t> </a:t>
            </a:r>
            <a:r>
              <a:rPr lang="en-US" sz="2000" dirty="0" smtClean="0"/>
              <a:t>= Q/A      </a:t>
            </a:r>
            <a:r>
              <a:rPr lang="el-GR" sz="2000" dirty="0"/>
              <a:t>ε</a:t>
            </a:r>
            <a:r>
              <a:rPr lang="en-US" sz="2000" dirty="0"/>
              <a:t> </a:t>
            </a:r>
            <a:r>
              <a:rPr lang="en-US" sz="2000" dirty="0" smtClean="0"/>
              <a:t> = permitvity of medium</a:t>
            </a:r>
          </a:p>
          <a:p>
            <a:r>
              <a:rPr lang="en-US" sz="2400" dirty="0" smtClean="0"/>
              <a:t>So,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000" dirty="0" smtClean="0"/>
              <a:t>=&gt; E = Q/ A.</a:t>
            </a:r>
            <a:r>
              <a:rPr lang="el-GR" sz="2000" dirty="0"/>
              <a:t> </a:t>
            </a:r>
            <a:r>
              <a:rPr lang="el-GR" sz="2800" dirty="0" smtClean="0"/>
              <a:t>ε</a:t>
            </a:r>
            <a:r>
              <a:rPr lang="en-US" sz="2800" dirty="0" smtClean="0"/>
              <a:t> </a:t>
            </a:r>
          </a:p>
          <a:p>
            <a:r>
              <a:rPr lang="en-US" sz="2000" dirty="0" smtClean="0"/>
              <a:t>Equation 2 will be,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=&gt; V = Q.d/</a:t>
            </a:r>
            <a:r>
              <a:rPr lang="en-US" sz="2000" dirty="0"/>
              <a:t>A.</a:t>
            </a:r>
            <a:r>
              <a:rPr lang="el-GR" sz="2000" dirty="0"/>
              <a:t> </a:t>
            </a:r>
            <a:r>
              <a:rPr lang="el-GR" sz="2800" dirty="0"/>
              <a:t>ε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000" dirty="0" smtClean="0"/>
              <a:t>By subsituting , eq.1 will be as,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=&gt; C = </a:t>
            </a:r>
            <a:r>
              <a:rPr lang="en-US" sz="2000" dirty="0"/>
              <a:t>A.</a:t>
            </a:r>
            <a:r>
              <a:rPr lang="el-GR" sz="2000" dirty="0"/>
              <a:t> </a:t>
            </a:r>
            <a:r>
              <a:rPr lang="el-GR" sz="2800" dirty="0"/>
              <a:t>ε</a:t>
            </a:r>
            <a:r>
              <a:rPr lang="en-US" sz="2800" dirty="0"/>
              <a:t> </a:t>
            </a:r>
            <a:r>
              <a:rPr lang="en-US" sz="2800" dirty="0" smtClean="0"/>
              <a:t>/ </a:t>
            </a:r>
            <a:r>
              <a:rPr lang="en-US" sz="2000" dirty="0" smtClean="0"/>
              <a:t>d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8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Affecting Capacitance of Capacitor: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Following are the factors that affect capacitance of a capacitor: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Distance between plates.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Area of plates.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Di-electric b/w plates.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04" y="2209800"/>
            <a:ext cx="4317242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304" y="3021448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put a di-electric b/w plates of capacitor , the capacitance will increase as compare to capacitance of free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of Capacitor: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424" y="153352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During charging of capacitor , one plate receive charge directly from battery &amp; second plate recieves charge due to electrostatic  induction.</a:t>
            </a:r>
          </a:p>
          <a:p>
            <a:endParaRPr lang="en-US" sz="2000" dirty="0"/>
          </a:p>
          <a:p>
            <a:r>
              <a:rPr lang="en-US" sz="2000" dirty="0" smtClean="0"/>
              <a:t>Charge stored by one plate is directly proportional to potential differnce.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i.e q </a:t>
            </a:r>
            <a:r>
              <a:rPr lang="en-US" sz="2000" dirty="0"/>
              <a:t>∝</a:t>
            </a:r>
            <a:r>
              <a:rPr lang="en-US" sz="2000" dirty="0" smtClean="0"/>
              <a:t>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=&gt; q = CV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0224" y="4029599"/>
            <a:ext cx="8070376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CAPS NETWORK: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24" y="4953000"/>
            <a:ext cx="791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Capacitors are combined in two types: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PARALLEL COMBINATION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SERIES COMBINATION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0" y="609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609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24400" y="6096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09600"/>
            <a:ext cx="3505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PARALLEL :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P.D remains same due </a:t>
            </a:r>
            <a:r>
              <a:rPr lang="en-US" sz="2000" smtClean="0"/>
              <a:t>to </a:t>
            </a:r>
            <a:r>
              <a:rPr lang="en-US" sz="2000" smtClean="0"/>
              <a:t>common </a:t>
            </a:r>
            <a:r>
              <a:rPr lang="en-US" sz="2000" dirty="0" smtClean="0"/>
              <a:t>terminal.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Q = Q1+Q2+Q3+…+Qn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due to multiple paths.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Ceq = C1+C2+C3+…+Cn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For n-identical capacitors;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Cn = n.C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87036" y="609600"/>
            <a:ext cx="373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SERIES: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P.D varies due to no </a:t>
            </a:r>
            <a:r>
              <a:rPr lang="en-US" sz="2000" dirty="0" smtClean="0"/>
              <a:t>common </a:t>
            </a:r>
            <a:r>
              <a:rPr lang="en-US" sz="2000" dirty="0" smtClean="0"/>
              <a:t>terminal.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V = V1+V2+V3+…+Vn …, due to same path.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1/Ceq = 1/C1 + 1/C2 +…+1/Cn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For n-identical capacitors;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Cn = C / 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36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1" y="1219200"/>
            <a:ext cx="3274762" cy="4371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41" y="1219200"/>
            <a:ext cx="4297907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241" y="5105400"/>
            <a:ext cx="391235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THANK YOU…..!</a:t>
            </a:r>
            <a:endParaRPr lang="en-US" sz="3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3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Charge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Electric Field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Electric Flux &amp; Intensity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Guass’s Law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CAPACITORS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Defining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Capacitance and its factors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sz="2800" dirty="0" smtClean="0"/>
              <a:t>Caps network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Symbol: Q or q</a:t>
            </a:r>
          </a:p>
          <a:p>
            <a:r>
              <a:rPr lang="en-US" sz="2400" dirty="0" smtClean="0"/>
              <a:t>Nature: Scalar</a:t>
            </a:r>
          </a:p>
          <a:p>
            <a:r>
              <a:rPr lang="en-US" sz="2400" dirty="0" smtClean="0"/>
              <a:t>Unit: Coulumb (C)</a:t>
            </a:r>
          </a:p>
          <a:p>
            <a:r>
              <a:rPr lang="en-US" sz="2400" dirty="0" smtClean="0"/>
              <a:t>Dimension: [ IT ]</a:t>
            </a:r>
          </a:p>
          <a:p>
            <a:pPr marL="36576" indent="0">
              <a:buNone/>
            </a:pPr>
            <a:r>
              <a:rPr lang="en-US" sz="2400" dirty="0" smtClean="0"/>
              <a:t>Definition:</a:t>
            </a:r>
          </a:p>
          <a:p>
            <a:pPr marL="36576" indent="0" algn="ctr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“The electric force of matter due to which it                       experiences force in an EM field.”</a:t>
            </a:r>
          </a:p>
          <a:p>
            <a:pPr marL="36576" indent="0" algn="ctr">
              <a:buNone/>
            </a:pPr>
            <a:r>
              <a:rPr lang="en-US" sz="2400" dirty="0" smtClean="0"/>
              <a:t>OR</a:t>
            </a:r>
          </a:p>
          <a:p>
            <a:pPr marL="36576" indent="0" algn="ctr">
              <a:buNone/>
            </a:pPr>
            <a:r>
              <a:rPr lang="en-US" sz="2400" dirty="0" smtClean="0"/>
              <a:t>“Electric charge is due to loss or gain of electron(s).”</a:t>
            </a:r>
          </a:p>
          <a:p>
            <a:pPr marL="36576" indent="0">
              <a:buNone/>
            </a:pPr>
            <a:r>
              <a:rPr lang="en-US" sz="2400" dirty="0" smtClean="0"/>
              <a:t>IMPORTANT POINT:</a:t>
            </a:r>
          </a:p>
          <a:p>
            <a:pPr marL="3657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000" dirty="0" smtClean="0"/>
              <a:t>* Parental Quantity.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marL="36576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ELECTRIC CHARGE: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3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789709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</a:t>
            </a:r>
            <a:r>
              <a:rPr lang="en-US" sz="2400" dirty="0" smtClean="0"/>
              <a:t>TYPES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>
            <a:off x="4343400" y="1251374"/>
            <a:ext cx="0" cy="34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1593273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28800" y="16002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160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10400" y="1593273"/>
            <a:ext cx="0" cy="38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0600" y="2438400"/>
            <a:ext cx="167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+ve</a:t>
            </a:r>
          </a:p>
          <a:p>
            <a:pPr algn="ctr"/>
            <a:r>
              <a:rPr lang="en-US" dirty="0" smtClean="0"/>
              <a:t>*deffeciency of e</a:t>
            </a:r>
            <a:r>
              <a:rPr lang="en-US" sz="2000" dirty="0" smtClean="0"/>
              <a:t>lectron.</a:t>
            </a:r>
          </a:p>
          <a:p>
            <a:pPr algn="ctr"/>
            <a:r>
              <a:rPr lang="en-US" sz="2000" dirty="0" smtClean="0"/>
              <a:t>*HOLE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667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-ve</a:t>
            </a:r>
          </a:p>
          <a:p>
            <a:pPr algn="ctr"/>
            <a:r>
              <a:rPr lang="en-US" dirty="0" smtClean="0"/>
              <a:t>    *unbalanced               electron.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4394489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86868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FIELD AND FIELD INTENSITY: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38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“ </a:t>
            </a:r>
            <a:r>
              <a:rPr lang="en-US" sz="2400" b="1" dirty="0" smtClean="0"/>
              <a:t>Electric </a:t>
            </a:r>
            <a:r>
              <a:rPr lang="en-US" sz="2400" b="1" dirty="0"/>
              <a:t>field</a:t>
            </a:r>
            <a:r>
              <a:rPr lang="en-US" sz="2400" dirty="0"/>
              <a:t> is defined as the </a:t>
            </a:r>
            <a:r>
              <a:rPr lang="en-US" sz="2400" b="1" dirty="0"/>
              <a:t>electric</a:t>
            </a:r>
            <a:r>
              <a:rPr lang="en-US" sz="2400" dirty="0"/>
              <a:t> force per unit charge. The direction of the </a:t>
            </a:r>
            <a:r>
              <a:rPr lang="en-US" sz="2400" b="1" dirty="0"/>
              <a:t>field</a:t>
            </a:r>
            <a:r>
              <a:rPr lang="en-US" sz="2400" dirty="0"/>
              <a:t> is taken to be the direction of the force it would exert on a positive test charge. The </a:t>
            </a:r>
            <a:r>
              <a:rPr lang="en-US" sz="2400" b="1" dirty="0"/>
              <a:t>electric field</a:t>
            </a:r>
            <a:r>
              <a:rPr lang="en-US" sz="2400" dirty="0"/>
              <a:t> is radially outward from a positive charge and radially in toward a negative point </a:t>
            </a:r>
            <a:r>
              <a:rPr lang="en-US" sz="2400" dirty="0" smtClean="0"/>
              <a:t>charge. ”</a:t>
            </a:r>
          </a:p>
          <a:p>
            <a:endParaRPr lang="en-US" sz="2400" dirty="0"/>
          </a:p>
          <a:p>
            <a:r>
              <a:rPr lang="en-US" sz="2400" dirty="0" smtClean="0"/>
              <a:t>ELECTRIC FIELD INTENSITY</a:t>
            </a:r>
            <a:r>
              <a:rPr lang="en-US" sz="2400" dirty="0" smtClean="0">
                <a:sym typeface="Wingdings" pitchFamily="2" charset="2"/>
              </a:rPr>
              <a:t>( E )</a:t>
            </a:r>
            <a:endParaRPr lang="en-US" sz="2400" dirty="0" smtClean="0"/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000" dirty="0" smtClean="0"/>
              <a:t>“ The electrostatic force experienced by a point test charge due to a point source charge at some distance away in an electric supported medium. ”</a:t>
            </a:r>
          </a:p>
          <a:p>
            <a:pPr algn="ctr"/>
            <a:endParaRPr lang="en-US" sz="2000" dirty="0"/>
          </a:p>
          <a:p>
            <a:r>
              <a:rPr lang="en-US" sz="2400" dirty="0" smtClean="0"/>
              <a:t>Explanation: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000" dirty="0" smtClean="0"/>
              <a:t>A/c to Coulomb’s law 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</a:t>
            </a:r>
            <a:r>
              <a:rPr lang="en-US" sz="2400" dirty="0" smtClean="0"/>
              <a:t>E</a:t>
            </a:r>
            <a:r>
              <a:rPr lang="en-US" sz="2000" dirty="0"/>
              <a:t>.</a:t>
            </a:r>
            <a:r>
              <a:rPr lang="en-US" sz="2400" dirty="0" smtClean="0"/>
              <a:t>F = KQq/r*r</a:t>
            </a:r>
          </a:p>
          <a:p>
            <a:r>
              <a:rPr lang="en-US" sz="2400" dirty="0" smtClean="0"/>
              <a:t>Or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3733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3657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5400" y="6705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22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=&gt; </a:t>
            </a:r>
            <a:r>
              <a:rPr lang="en-US" dirty="0"/>
              <a:t>E = E.F/q = KQ/r*r</a:t>
            </a:r>
          </a:p>
          <a:p>
            <a:endParaRPr lang="en-US" dirty="0"/>
          </a:p>
          <a:p>
            <a:r>
              <a:rPr lang="en-US" dirty="0" smtClean="0"/>
              <a:t>In terms of vectors,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E = E.F/q = KQ/r*r( r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UNIT :</a:t>
            </a:r>
          </a:p>
          <a:p>
            <a:r>
              <a:rPr lang="en-US" dirty="0"/>
              <a:t> </a:t>
            </a:r>
            <a:r>
              <a:rPr lang="en-US" dirty="0" smtClean="0"/>
              <a:t>   N/C or V\m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44682" y="96042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2819400" y="869143"/>
            <a:ext cx="152400" cy="1825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6" y="3124200"/>
            <a:ext cx="6064827" cy="29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70648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GUASS’S LAW: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flux passing through hypothetical surface is total charge passing through particular area by permitivity of that medium.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638424"/>
            <a:ext cx="3181350" cy="1760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95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THAT:</a:t>
            </a:r>
          </a:p>
          <a:p>
            <a:r>
              <a:rPr lang="en-US" dirty="0" smtClean="0"/>
              <a:t> * Electric flux is dot product of field intensity and vector area.</a:t>
            </a:r>
          </a:p>
          <a:p>
            <a:r>
              <a:rPr lang="en-US" dirty="0" smtClean="0"/>
              <a:t> * Electric flux / vector area = Electric flux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64008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CAPACITOR OR CONDENSOR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Capacitors are categorized on the basis of  type electric current passed through its plates: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33900" y="1757065"/>
            <a:ext cx="0" cy="30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33900" y="2057400"/>
            <a:ext cx="23241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62200" y="2057400"/>
            <a:ext cx="21717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33527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AC </a:t>
            </a:r>
          </a:p>
          <a:p>
            <a:r>
              <a:rPr lang="en-US" dirty="0" smtClean="0"/>
              <a:t>*Filter.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3352799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DC</a:t>
            </a:r>
          </a:p>
          <a:p>
            <a:r>
              <a:rPr lang="en-US" dirty="0" smtClean="0"/>
              <a:t>*charge storing device.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58000" y="3048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62200" y="3048000"/>
            <a:ext cx="0" cy="3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4724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 Capacitor is an electrical device that is used to induce electric fields between its plates. ”</a:t>
            </a:r>
          </a:p>
          <a:p>
            <a:pPr algn="ctr"/>
            <a:r>
              <a:rPr lang="en-US" sz="2000" dirty="0" smtClean="0"/>
              <a:t>OR</a:t>
            </a:r>
          </a:p>
          <a:p>
            <a:pPr algn="ctr"/>
            <a:r>
              <a:rPr lang="en-US" sz="2000" dirty="0" smtClean="0"/>
              <a:t>“ Capacitor is a charge storing device. ”</a:t>
            </a:r>
          </a:p>
          <a:p>
            <a:pPr algn="ctr"/>
            <a:r>
              <a:rPr lang="en-US" sz="2000" dirty="0" smtClean="0"/>
              <a:t>OR </a:t>
            </a:r>
          </a:p>
          <a:p>
            <a:pPr algn="ctr"/>
            <a:r>
              <a:rPr lang="en-US" sz="2000" dirty="0" smtClean="0"/>
              <a:t>“ Capacitor is an energy storing device. ”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98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CAPACITANCE OF A CAPACITOR: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Q </a:t>
            </a:r>
            <a:r>
              <a:rPr lang="en-US" sz="2000" dirty="0"/>
              <a:t>∝</a:t>
            </a:r>
            <a:r>
              <a:rPr lang="en-US" sz="2000" dirty="0" smtClean="0"/>
              <a:t> 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=&gt; Q=(constant)V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=&gt; Q=CV</a:t>
            </a:r>
          </a:p>
          <a:p>
            <a:r>
              <a:rPr lang="en-US" sz="2000" dirty="0" smtClean="0"/>
              <a:t>Where, C is capacitance of a capacitor.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b="1" i="1" dirty="0" smtClean="0"/>
          </a:p>
          <a:p>
            <a:r>
              <a:rPr lang="en-US" sz="2000" b="1" i="1" dirty="0" smtClean="0"/>
              <a:t>WHAT IS CAPACITANCE??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  </a:t>
            </a:r>
            <a:r>
              <a:rPr lang="en-US" sz="2000" dirty="0" smtClean="0"/>
              <a:t>Charge stored on one single plate per unit P.D 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     </a:t>
            </a:r>
            <a:r>
              <a:rPr lang="en-US" sz="2000" dirty="0" smtClean="0"/>
              <a:t>i.e  </a:t>
            </a:r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                       C=Q / V</a:t>
            </a:r>
          </a:p>
          <a:p>
            <a:endParaRPr lang="en-US" sz="2000" b="1" dirty="0" smtClean="0"/>
          </a:p>
          <a:p>
            <a:r>
              <a:rPr lang="en-US" sz="2000" dirty="0" smtClean="0"/>
              <a:t>And unit of capacitance is</a:t>
            </a:r>
            <a:r>
              <a:rPr lang="en-US" sz="2000" b="1" dirty="0" smtClean="0"/>
              <a:t> ‘ FARAD’.</a:t>
            </a:r>
            <a:r>
              <a:rPr lang="en-US" sz="2000" dirty="0" smtClean="0"/>
              <a:t> </a:t>
            </a:r>
            <a:endParaRPr lang="en-US" sz="2000" b="1" dirty="0" smtClean="0"/>
          </a:p>
          <a:p>
            <a:r>
              <a:rPr lang="en-US" sz="2000" b="1" i="1" dirty="0"/>
              <a:t> 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270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200</TotalTime>
  <Words>632</Words>
  <Application>Microsoft Office PowerPoint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Constantia</vt:lpstr>
      <vt:lpstr>Wingdings</vt:lpstr>
      <vt:lpstr>Wingdings 2</vt:lpstr>
      <vt:lpstr>Paper</vt:lpstr>
      <vt:lpstr>CAPACITORS</vt:lpstr>
      <vt:lpstr>CONTENTS: </vt:lpstr>
      <vt:lpstr> ELECTRIC CHARGE:</vt:lpstr>
      <vt:lpstr>PowerPoint Presentation</vt:lpstr>
      <vt:lpstr>ELECTRIC FIELD AND FIELD INTENSITY:</vt:lpstr>
      <vt:lpstr>PowerPoint Presentation</vt:lpstr>
      <vt:lpstr>GUASS’S LAW:</vt:lpstr>
      <vt:lpstr>CAPACITOR OR CONDENSOR:</vt:lpstr>
      <vt:lpstr>PowerPoint Presentation</vt:lpstr>
      <vt:lpstr>Capacitance of Parallel plate Capacitor:</vt:lpstr>
      <vt:lpstr>Factors Affecting Capacitance of Capacitor:</vt:lpstr>
      <vt:lpstr>Charging of Capacitor: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CAPACITORS</dc:title>
  <dc:creator>dell</dc:creator>
  <cp:lastModifiedBy>Windows User</cp:lastModifiedBy>
  <cp:revision>25</cp:revision>
  <dcterms:created xsi:type="dcterms:W3CDTF">2006-08-16T00:00:00Z</dcterms:created>
  <dcterms:modified xsi:type="dcterms:W3CDTF">2020-12-08T07:04:36Z</dcterms:modified>
</cp:coreProperties>
</file>