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4"/>
  </p:notesMasterIdLst>
  <p:sldIdLst>
    <p:sldId id="256" r:id="rId2"/>
    <p:sldId id="321" r:id="rId3"/>
    <p:sldId id="304" r:id="rId4"/>
    <p:sldId id="305" r:id="rId5"/>
    <p:sldId id="322" r:id="rId6"/>
    <p:sldId id="306" r:id="rId7"/>
    <p:sldId id="308" r:id="rId8"/>
    <p:sldId id="307" r:id="rId9"/>
    <p:sldId id="309" r:id="rId10"/>
    <p:sldId id="310" r:id="rId11"/>
    <p:sldId id="312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CA795-7D9A-404A-BE9B-E0144252AF00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FCE85-B882-4D24-B6C4-BC5461A9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23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5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95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B384-0B12-4AF4-8624-D6451CA369C8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5" y="1944710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/>
              <a:t>Python for Physics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939" y="4880411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 err="1"/>
              <a:t>Rabia</a:t>
            </a:r>
            <a:r>
              <a:rPr lang="en-US" sz="2400" b="1" dirty="0"/>
              <a:t> </a:t>
            </a:r>
            <a:r>
              <a:rPr lang="en-US" sz="2400" b="1" dirty="0" err="1"/>
              <a:t>Tabassum</a:t>
            </a:r>
            <a:endParaRPr lang="en-US" sz="2400" b="1" dirty="0"/>
          </a:p>
          <a:p>
            <a:r>
              <a:rPr lang="en-US" sz="2400" b="1" dirty="0"/>
              <a:t>Assistant Professor </a:t>
            </a:r>
          </a:p>
          <a:p>
            <a:r>
              <a:rPr lang="en-US" sz="24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449688"/>
            <a:ext cx="10978666" cy="15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91" y="-1"/>
            <a:ext cx="9271046" cy="497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91" y="4971244"/>
            <a:ext cx="8240736" cy="16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2" y="624110"/>
            <a:ext cx="933337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3" y="263501"/>
            <a:ext cx="9313633" cy="40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63" y="4327301"/>
            <a:ext cx="6669714" cy="24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685006"/>
            <a:ext cx="8915400" cy="543245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sz="8600" b="1" i="1" dirty="0"/>
              <a:t>Key topics Covered </a:t>
            </a:r>
          </a:p>
          <a:p>
            <a:pPr marL="0" lvl="0" indent="0">
              <a:buNone/>
            </a:pPr>
            <a:endParaRPr lang="en-US" sz="8600" b="1" i="1" dirty="0"/>
          </a:p>
          <a:p>
            <a:pPr lvl="0"/>
            <a:r>
              <a:rPr lang="en-US" sz="6200" dirty="0"/>
              <a:t>Introduction to Jupiter Notebook .</a:t>
            </a:r>
          </a:p>
          <a:p>
            <a:pPr lvl="0"/>
            <a:r>
              <a:rPr lang="en-US" sz="6200" dirty="0"/>
              <a:t>Introduction to Basics of Python.</a:t>
            </a:r>
          </a:p>
          <a:p>
            <a:pPr lvl="0"/>
            <a:r>
              <a:rPr lang="en-US" sz="6200" dirty="0"/>
              <a:t>Python libraries ( </a:t>
            </a:r>
            <a:r>
              <a:rPr lang="en-US" sz="6200" dirty="0" err="1"/>
              <a:t>Numpy</a:t>
            </a:r>
            <a:r>
              <a:rPr lang="en-US" sz="6200" dirty="0"/>
              <a:t> and </a:t>
            </a:r>
            <a:r>
              <a:rPr lang="en-US" sz="6200" dirty="0" err="1"/>
              <a:t>Matplotlib</a:t>
            </a:r>
            <a:r>
              <a:rPr lang="en-US" sz="6200" dirty="0"/>
              <a:t>)</a:t>
            </a:r>
          </a:p>
          <a:p>
            <a:pPr lvl="0"/>
            <a:r>
              <a:rPr lang="en-US" sz="6200" dirty="0"/>
              <a:t>Programming the main topics of Physics: </a:t>
            </a:r>
          </a:p>
          <a:p>
            <a:pPr lvl="3"/>
            <a:r>
              <a:rPr lang="en-US" sz="6200" dirty="0"/>
              <a:t>Vectors  </a:t>
            </a:r>
          </a:p>
          <a:p>
            <a:pPr lvl="3"/>
            <a:r>
              <a:rPr lang="en-US" sz="6200" dirty="0"/>
              <a:t>Motion  &amp; Free Fall Motion</a:t>
            </a:r>
          </a:p>
          <a:p>
            <a:pPr lvl="3"/>
            <a:r>
              <a:rPr lang="en-US" sz="6200" dirty="0"/>
              <a:t>Projectile motion</a:t>
            </a:r>
          </a:p>
          <a:p>
            <a:pPr lvl="3"/>
            <a:r>
              <a:rPr lang="en-US" sz="6200" dirty="0"/>
              <a:t>Simple Harmonic Motion &amp; Damped Oscillation</a:t>
            </a:r>
          </a:p>
          <a:p>
            <a:pPr lvl="3"/>
            <a:r>
              <a:rPr lang="en-US" sz="6200" dirty="0"/>
              <a:t>Circular Motion &amp;SHM</a:t>
            </a:r>
          </a:p>
          <a:p>
            <a:pPr lvl="3"/>
            <a:r>
              <a:rPr lang="en-US" sz="6200" dirty="0"/>
              <a:t>Wave Motion </a:t>
            </a:r>
          </a:p>
          <a:p>
            <a:pPr lvl="3"/>
            <a:r>
              <a:rPr lang="en-US" sz="6200" dirty="0"/>
              <a:t>Electrostatics Force and Field </a:t>
            </a:r>
          </a:p>
          <a:p>
            <a:pPr lvl="3"/>
            <a:r>
              <a:rPr lang="en-US" sz="6200" dirty="0"/>
              <a:t>Gravitational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501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73" y="1450884"/>
            <a:ext cx="9878139" cy="465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7" y="772732"/>
            <a:ext cx="98494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chemeClr val="tx1"/>
                </a:solidFill>
                <a:latin typeface="Book Antiqua" panose="02040602050305030304" pitchFamily="18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74169" y="1896894"/>
            <a:ext cx="10608231" cy="89008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buClr>
                <a:schemeClr val="lt1"/>
              </a:buClr>
              <a:buSzPct val="171000"/>
              <a:buNone/>
            </a:pPr>
            <a:r>
              <a:rPr lang="en-US" sz="2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use reserved words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509736" y="2611876"/>
            <a:ext cx="7777265" cy="3136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2400" dirty="0"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2400" dirty="0"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2400" dirty="0" err="1"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2400" dirty="0"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9779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32" y="357590"/>
            <a:ext cx="8746880" cy="60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68" y="624110"/>
            <a:ext cx="8917749" cy="5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4" y="373173"/>
            <a:ext cx="10485207" cy="59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4" y="225916"/>
            <a:ext cx="9088058" cy="61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4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20816</TotalTime>
  <Words>81</Words>
  <Application>Microsoft Office PowerPoint</Application>
  <PresentationFormat>Widescreen</PresentationFormat>
  <Paragraphs>30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Python for Physics </vt:lpstr>
      <vt:lpstr>PowerPoint Presentation</vt:lpstr>
      <vt:lpstr>Introduction to Python </vt:lpstr>
      <vt:lpstr>PowerPoint Presentation</vt:lpstr>
      <vt:lpstr>Reserved Words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Misbah Shakil</cp:lastModifiedBy>
  <cp:revision>60</cp:revision>
  <dcterms:created xsi:type="dcterms:W3CDTF">2019-10-23T06:23:59Z</dcterms:created>
  <dcterms:modified xsi:type="dcterms:W3CDTF">2020-10-03T02:18:11Z</dcterms:modified>
</cp:coreProperties>
</file>