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86" r:id="rId4"/>
    <p:sldId id="288" r:id="rId5"/>
    <p:sldId id="289" r:id="rId6"/>
    <p:sldId id="260" r:id="rId7"/>
    <p:sldId id="261" r:id="rId8"/>
    <p:sldId id="259" r:id="rId9"/>
    <p:sldId id="292" r:id="rId10"/>
    <p:sldId id="290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94" r:id="rId20"/>
    <p:sldId id="296" r:id="rId21"/>
    <p:sldId id="295" r:id="rId22"/>
    <p:sldId id="271" r:id="rId23"/>
    <p:sldId id="272" r:id="rId24"/>
    <p:sldId id="273" r:id="rId25"/>
    <p:sldId id="274" r:id="rId26"/>
    <p:sldId id="275" r:id="rId27"/>
    <p:sldId id="297" r:id="rId28"/>
    <p:sldId id="298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Communication &amp; Presentation Skills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BCC5E-A00B-4D19-8F44-06EE5DF36596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2D3D-0FFE-40F7-87B2-AF4F2304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728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Communication &amp; Presentation Skills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DAC4-3CB7-4444-9807-D9AAF2337C53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65F3F-CC34-4ABE-883B-8CEB6A28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09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32CEC47-F962-47B4-BF53-0199F474007D}" type="datetime1">
              <a:rPr lang="en-US" smtClean="0"/>
              <a:t>2/8/2021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1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3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5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3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B374-FB6E-4706-ACDB-62E9167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0524" y="1192331"/>
            <a:ext cx="10006149" cy="148825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COMMUNICATION &amp; PRESENTATION SKILLS (CPS) THEORY   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520" y="2872596"/>
            <a:ext cx="11287760" cy="34809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Course Instructor : </a:t>
            </a:r>
            <a:r>
              <a:rPr lang="en-US" sz="3200" b="1" dirty="0" err="1" smtClean="0"/>
              <a:t>Ms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Madiha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Rehman</a:t>
            </a:r>
            <a:endParaRPr lang="en-US" sz="3200" b="1" dirty="0" smtClean="0"/>
          </a:p>
          <a:p>
            <a:pPr algn="l"/>
            <a:r>
              <a:rPr lang="en-US" sz="3200" dirty="0" smtClean="0"/>
              <a:t>Week: </a:t>
            </a:r>
            <a:r>
              <a:rPr lang="en-US" sz="3200" b="1" dirty="0" smtClean="0"/>
              <a:t>01 </a:t>
            </a:r>
            <a:endParaRPr lang="en-US" sz="3200" b="1" dirty="0"/>
          </a:p>
          <a:p>
            <a:pPr algn="l"/>
            <a:r>
              <a:rPr lang="en-US" sz="3200" dirty="0" smtClean="0"/>
              <a:t>Course Code: </a:t>
            </a:r>
            <a:r>
              <a:rPr lang="en-US" sz="3200" b="1" dirty="0" smtClean="0"/>
              <a:t>SS152 </a:t>
            </a:r>
          </a:p>
          <a:p>
            <a:pPr algn="l"/>
            <a:r>
              <a:rPr lang="en-US" sz="3200" dirty="0" smtClean="0"/>
              <a:t>Class Duration : </a:t>
            </a:r>
            <a:r>
              <a:rPr lang="en-US" sz="3200" b="1" dirty="0" smtClean="0"/>
              <a:t>2 hrs. per week. (One hour each Class) </a:t>
            </a:r>
          </a:p>
          <a:p>
            <a:pPr algn="l"/>
            <a:r>
              <a:rPr lang="en-US" sz="3200" dirty="0" smtClean="0"/>
              <a:t>Duration of Week Class: </a:t>
            </a:r>
            <a:r>
              <a:rPr lang="en-US" sz="3200" b="1" dirty="0" smtClean="0"/>
              <a:t>2 hrs.  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98182" y="6353538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45920" y="2081826"/>
            <a:ext cx="8521773" cy="1045422"/>
          </a:xfrm>
        </p:spPr>
        <p:txBody>
          <a:bodyPr>
            <a:normAutofit/>
          </a:bodyPr>
          <a:lstStyle/>
          <a:p>
            <a:r>
              <a:rPr lang="en-US" sz="4800" b="1" dirty="0"/>
              <a:t>TYPES OF COMMUNICATION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17310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8671" y="0"/>
            <a:ext cx="8142449" cy="101890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7744" y="1180012"/>
            <a:ext cx="11379490" cy="535141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Verbal/spoken 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Non-Verbal </a:t>
            </a:r>
            <a:r>
              <a:rPr lang="en-US" sz="3200" dirty="0"/>
              <a:t>Communication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Written 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Listening </a:t>
            </a:r>
            <a:r>
              <a:rPr lang="en-US" sz="3200" dirty="0"/>
              <a:t>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Visual/Graphical </a:t>
            </a:r>
            <a:r>
              <a:rPr lang="en-US" sz="3200" dirty="0"/>
              <a:t>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Interpersonal </a:t>
            </a:r>
            <a:r>
              <a:rPr lang="en-US" sz="3200" dirty="0"/>
              <a:t>Communication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Intrapersonal </a:t>
            </a:r>
            <a:r>
              <a:rPr lang="en-US" sz="3200" dirty="0"/>
              <a:t>Communication </a:t>
            </a:r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Public </a:t>
            </a:r>
            <a:r>
              <a:rPr lang="en-US" sz="3200" dirty="0"/>
              <a:t>Communication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Mass </a:t>
            </a:r>
            <a:r>
              <a:rPr lang="en-US" sz="3200" dirty="0"/>
              <a:t>Communication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Organizational Communication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62396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33072" y="105415"/>
            <a:ext cx="6905832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997449"/>
            <a:ext cx="11277600" cy="535141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VERBAL/SPOKEN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 two people/a group engage in speaking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smtClean="0"/>
              <a:t>It can be: 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 smtClean="0"/>
              <a:t>Face to face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 smtClean="0"/>
              <a:t>Telephone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 smtClean="0"/>
              <a:t>Video call through any medium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70" y="2213562"/>
            <a:ext cx="4798422" cy="23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33072" y="105415"/>
            <a:ext cx="6905832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VERBAL/SPOKEN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Verbal communication involves two kinds of engagement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 smtClean="0"/>
              <a:t>Informal Verbal Engagement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Chatting with friends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 smtClean="0"/>
              <a:t>Formal </a:t>
            </a:r>
            <a:r>
              <a:rPr lang="en-US" sz="3200" b="1" dirty="0"/>
              <a:t>Verbal Engagement </a:t>
            </a:r>
            <a:endParaRPr lang="en-US" sz="3200" b="1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 smtClean="0"/>
              <a:t>Scheduled meetings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5" y="2379025"/>
            <a:ext cx="4798422" cy="23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55553" y="128907"/>
            <a:ext cx="6905832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NON-VERBAL COMMUNICATION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5" y="1578725"/>
            <a:ext cx="9884229" cy="46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NON-VERBAL COMMUNICATION</a:t>
            </a:r>
          </a:p>
          <a:p>
            <a:pPr algn="just"/>
            <a:r>
              <a:rPr lang="en-US" sz="3200" dirty="0" smtClean="0"/>
              <a:t>It includes: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Facial expression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Posture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Eye-contact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Hands/ body Movement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Tracking pattern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Speech mannerism 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09" y="1906224"/>
            <a:ext cx="4393284" cy="15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Written Communication </a:t>
            </a:r>
          </a:p>
          <a:p>
            <a:pPr algn="just"/>
            <a:r>
              <a:rPr lang="en-US" sz="3200" dirty="0" smtClean="0"/>
              <a:t>It includes: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Email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Memos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Report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Twitter</a:t>
            </a:r>
          </a:p>
          <a:p>
            <a:endParaRPr lang="en-US" sz="3200" b="1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b="10800"/>
          <a:stretch/>
        </p:blipFill>
        <p:spPr>
          <a:xfrm>
            <a:off x="6231128" y="1634104"/>
            <a:ext cx="4593402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Listening Communication </a:t>
            </a:r>
          </a:p>
          <a:p>
            <a:pPr algn="just"/>
            <a:r>
              <a:rPr lang="en-US" sz="3200" dirty="0" smtClean="0"/>
              <a:t>It includes: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Active listening is important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Without listening, we can not engage with the speaker effectively.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3255264"/>
            <a:ext cx="4087368" cy="31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Visual/Graphical Communication </a:t>
            </a:r>
          </a:p>
          <a:p>
            <a:pPr algn="just"/>
            <a:r>
              <a:rPr lang="en-US" sz="3200" dirty="0" smtClean="0"/>
              <a:t>It includes: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Facebook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Instagram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Use imagery to sell items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56" y="1972056"/>
            <a:ext cx="630021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Visual/Graphical Communication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8"/>
          <a:stretch/>
        </p:blipFill>
        <p:spPr>
          <a:xfrm>
            <a:off x="530352" y="2014776"/>
            <a:ext cx="10917936" cy="40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092960" y="262170"/>
            <a:ext cx="14792960" cy="115732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DOWNLOAD EDMODO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10109200" cy="413117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Class Code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smtClean="0"/>
              <a:t>i2ew9d</a:t>
            </a:r>
            <a:endParaRPr lang="en-US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54624" y="642601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5" y="1520558"/>
            <a:ext cx="7060222" cy="39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Visual/Graphical Communication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599495"/>
            <a:ext cx="10922792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Visual/Graphical Communication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9220"/>
            <a:ext cx="10936224" cy="45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Interpersonal Communication </a:t>
            </a:r>
          </a:p>
          <a:p>
            <a:pPr algn="just"/>
            <a:r>
              <a:rPr lang="en-US" sz="3200" dirty="0" smtClean="0"/>
              <a:t>The Process of exchange of information, </a:t>
            </a:r>
          </a:p>
          <a:p>
            <a:pPr algn="just"/>
            <a:r>
              <a:rPr lang="en-US" sz="3200" dirty="0" smtClean="0"/>
              <a:t>feelings, ideas  between two or more people </a:t>
            </a:r>
          </a:p>
          <a:p>
            <a:pPr algn="just"/>
            <a:r>
              <a:rPr lang="en-US" sz="3200" dirty="0" smtClean="0"/>
              <a:t>through Verbal or non-verbal method.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5" y="1737062"/>
            <a:ext cx="4101737" cy="46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Intrapersonal Communication </a:t>
            </a:r>
          </a:p>
          <a:p>
            <a:pPr algn="just"/>
            <a:r>
              <a:rPr lang="en-US" sz="3200" dirty="0" smtClean="0"/>
              <a:t>Communication with one’s self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Self-talk, recalling of the memory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Act of imagination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80" y="1434437"/>
            <a:ext cx="2926295" cy="2194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42" y="3705829"/>
            <a:ext cx="4698733" cy="26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Intrapersonal Communication </a:t>
            </a:r>
          </a:p>
          <a:p>
            <a:pPr algn="just"/>
            <a:r>
              <a:rPr lang="en-US" sz="3200" dirty="0" smtClean="0"/>
              <a:t>Communication with one’s self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Self-talk, recalling of the memory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Act of imagination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Solving complex problem in mind 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Thinking about what to wear today </a:t>
            </a:r>
          </a:p>
          <a:p>
            <a:pPr algn="just"/>
            <a:r>
              <a:rPr lang="en-US" sz="3200" dirty="0" smtClean="0"/>
              <a:t> or how to ask your parents for party etc</a:t>
            </a:r>
            <a:r>
              <a:rPr lang="en-US" sz="3200" dirty="0"/>
              <a:t>.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80" y="1434437"/>
            <a:ext cx="2926295" cy="2194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62" y="3705829"/>
            <a:ext cx="4574313" cy="25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Public Communication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When people or group of people </a:t>
            </a:r>
          </a:p>
          <a:p>
            <a:pPr algn="just"/>
            <a:r>
              <a:rPr lang="en-US" sz="3200" dirty="0" smtClean="0"/>
              <a:t>Gather &amp; start sharing information.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Giving presentation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Address to nation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Press conference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Radios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Television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91" y="1722119"/>
            <a:ext cx="4963885" cy="2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Mass Communication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process by which people, group or organization creates a message and transmit it through some medium </a:t>
            </a:r>
          </a:p>
          <a:p>
            <a:pPr algn="just"/>
            <a:r>
              <a:rPr lang="en-US" sz="3200" dirty="0" smtClean="0"/>
              <a:t>to a large, anonymous, </a:t>
            </a:r>
          </a:p>
          <a:p>
            <a:pPr algn="just"/>
            <a:r>
              <a:rPr lang="en-US" sz="3200" dirty="0" smtClean="0"/>
              <a:t>heterogeneous audience </a:t>
            </a:r>
          </a:p>
          <a:p>
            <a:pPr algn="just"/>
            <a:r>
              <a:rPr lang="en-US" sz="3200" b="1" dirty="0" smtClean="0"/>
              <a:t>Examples: </a:t>
            </a:r>
          </a:p>
          <a:p>
            <a:pPr algn="just"/>
            <a:r>
              <a:rPr lang="en-US" sz="3200" dirty="0"/>
              <a:t>commercial </a:t>
            </a:r>
            <a:r>
              <a:rPr lang="en-US" sz="3200" dirty="0" smtClean="0"/>
              <a:t>, Journalism, </a:t>
            </a:r>
          </a:p>
          <a:p>
            <a:pPr algn="just"/>
            <a:r>
              <a:rPr lang="en-US" sz="3200" dirty="0" smtClean="0"/>
              <a:t>Political campaign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68" y="2694134"/>
            <a:ext cx="5663914" cy="29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r>
              <a:rPr lang="en-US" sz="3600" b="1" dirty="0"/>
              <a:t>Mass Communication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9220"/>
            <a:ext cx="10936224" cy="45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64384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78" b="64166"/>
          <a:stretch/>
        </p:blipFill>
        <p:spPr>
          <a:xfrm>
            <a:off x="1285336" y="1143161"/>
            <a:ext cx="9647051" cy="53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5187" y="183474"/>
            <a:ext cx="6688150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Types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447350" cy="526900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ORGANIZATIONAL </a:t>
            </a:r>
            <a:r>
              <a:rPr lang="en-US" altLang="en-US" sz="3200" b="1" dirty="0" smtClean="0"/>
              <a:t>COMMUNICATION</a:t>
            </a:r>
            <a:r>
              <a:rPr lang="en-US" altLang="en-US" sz="32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generates from one source and takes place when the organization communicates with a number of receivers</a:t>
            </a:r>
            <a:r>
              <a:rPr lang="en-US" alt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 </a:t>
            </a:r>
            <a:r>
              <a:rPr lang="en-US" altLang="en-US" sz="3200" dirty="0"/>
              <a:t>This kind of communication can be made either to receivers within the organization, or to others outside the organization in the form of reports or meetings</a:t>
            </a:r>
            <a:r>
              <a:rPr lang="en-US" alt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algn="l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7514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3534156"/>
            <a:ext cx="5495543" cy="29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092960" y="262170"/>
            <a:ext cx="14792960" cy="115732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Course Objective 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10109200" cy="4131173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Understand </a:t>
            </a:r>
            <a:r>
              <a:rPr lang="en-US" altLang="en-US" sz="4000" dirty="0"/>
              <a:t>Communication from a technical and scientific perspective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54624" y="642601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092960" y="262170"/>
            <a:ext cx="14792960" cy="115732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CONTENTS (WEEK 1)  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10109200" cy="41311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of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Communication Theory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 </a:t>
            </a:r>
            <a:r>
              <a:rPr lang="en-US" sz="3200" dirty="0"/>
              <a:t>of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rocess </a:t>
            </a:r>
            <a:r>
              <a:rPr lang="en-US" sz="3200" dirty="0"/>
              <a:t>of </a:t>
            </a:r>
            <a:r>
              <a:rPr lang="en-US" sz="3200" dirty="0" smtClean="0"/>
              <a:t>Communication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54624" y="642601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092960" y="262170"/>
            <a:ext cx="14792960" cy="115732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What is Communication? 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10109200" cy="41311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b="1" dirty="0"/>
              <a:t>Suggest adjectives that describe communication</a:t>
            </a:r>
            <a:endParaRPr lang="en-US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54624" y="642601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45986" y="363363"/>
            <a:ext cx="7715729" cy="125312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is Communication?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11068594" cy="413117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Transfer of information &amp; understanding from one person to another.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It is way of reaching others with thoughts, values, ideas &amp; facts.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4882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3506" y="354655"/>
            <a:ext cx="7715729" cy="125312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is Communication?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4766" y="1750423"/>
            <a:ext cx="11164388" cy="399723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It involves: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1. One Sender (an encoder)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2. A clear message ( it is sent by the sender)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3. A recipient (decoder)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00" y="161110"/>
            <a:ext cx="3007782" cy="7358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7554" y="6418533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0260" y="262170"/>
            <a:ext cx="8142449" cy="9448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Theory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9184" y="1308069"/>
            <a:ext cx="11540598" cy="519331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Communication theory was proposed by </a:t>
            </a:r>
            <a:r>
              <a:rPr lang="en-US" sz="3200" b="1" dirty="0"/>
              <a:t>S. F. Scudder </a:t>
            </a:r>
            <a:r>
              <a:rPr lang="en-US" sz="3200" dirty="0"/>
              <a:t>in the year </a:t>
            </a:r>
            <a:r>
              <a:rPr lang="en-US" sz="3200" b="1" dirty="0"/>
              <a:t>1980</a:t>
            </a:r>
            <a:r>
              <a:rPr lang="en-US" sz="3200" dirty="0"/>
              <a:t>. It states that all living beings existing on the planet communicate although the way of communication is different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</a:rPr>
              <a:t>Plants communicate by showing visible changes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</a:rPr>
              <a:t>Animals and birds also communicate by producing sounds.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</a:rPr>
              <a:t>The silence of parents convey to the kid that they are angry on him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17310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17310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 2021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214313"/>
            <a:ext cx="9710928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 smtClean="0"/>
              <a:t>The Essence of Communication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9728" y="1929384"/>
            <a:ext cx="11760054" cy="469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Personal process </a:t>
            </a:r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Occurs between people </a:t>
            </a:r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Involves change in behavior</a:t>
            </a:r>
            <a:endParaRPr lang="en-US" sz="3200" dirty="0"/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Means to influence others</a:t>
            </a:r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Expression of thoughts and emotions through words &amp;  actions.</a:t>
            </a:r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Tools for controlling and motivating people.</a:t>
            </a:r>
          </a:p>
          <a:p>
            <a:pPr marL="521208" indent="-457200" algn="just"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It is a social and emotional process.</a:t>
            </a:r>
          </a:p>
          <a:p>
            <a:pPr algn="just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766</Words>
  <Application>Microsoft Office PowerPoint</Application>
  <PresentationFormat>Widescreen</PresentationFormat>
  <Paragraphs>211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COMMUNICATION &amp; PRESENTATION SKILLS (CPS) THEORY   </vt:lpstr>
      <vt:lpstr>DOWNLOAD EDMODO</vt:lpstr>
      <vt:lpstr>Course Objective </vt:lpstr>
      <vt:lpstr>CONTENTS (WEEK 1)  </vt:lpstr>
      <vt:lpstr>What is Communication? </vt:lpstr>
      <vt:lpstr>What is Communication?</vt:lpstr>
      <vt:lpstr>What is Communication?</vt:lpstr>
      <vt:lpstr>Theory of Communication </vt:lpstr>
      <vt:lpstr>PowerPoint Presentation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  <vt:lpstr>Types of Communication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&amp; PRESENTATION SKILLS (CPS)</dc:title>
  <dc:creator>lab4</dc:creator>
  <cp:lastModifiedBy>lab4</cp:lastModifiedBy>
  <cp:revision>44</cp:revision>
  <dcterms:created xsi:type="dcterms:W3CDTF">2021-02-03T06:51:42Z</dcterms:created>
  <dcterms:modified xsi:type="dcterms:W3CDTF">2021-02-08T03:42:30Z</dcterms:modified>
</cp:coreProperties>
</file>