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1E6AF0-41F9-4EE2-979A-F8BD59601190}" type="doc">
      <dgm:prSet loTypeId="urn:microsoft.com/office/officeart/2005/8/layout/hProcess7" loCatId="list" qsTypeId="urn:microsoft.com/office/officeart/2005/8/quickstyle/simple3" qsCatId="simple" csTypeId="urn:microsoft.com/office/officeart/2005/8/colors/colorful5" csCatId="colorful" phldr="1"/>
      <dgm:spPr/>
      <dgm:t>
        <a:bodyPr/>
        <a:lstStyle/>
        <a:p>
          <a:endParaRPr lang="en-US"/>
        </a:p>
      </dgm:t>
    </dgm:pt>
    <dgm:pt modelId="{830B3EA1-5132-4603-90DA-2F92E0EE4A34}">
      <dgm:prSet phldrT="[Text]"/>
      <dgm:spPr/>
      <dgm:t>
        <a:bodyPr/>
        <a:lstStyle/>
        <a:p>
          <a:r>
            <a:rPr lang="en-US" dirty="0" smtClean="0"/>
            <a:t>Determine the purpose</a:t>
          </a:r>
          <a:endParaRPr lang="en-US" dirty="0"/>
        </a:p>
      </dgm:t>
    </dgm:pt>
    <dgm:pt modelId="{DEF84447-655A-4F4D-A678-13BCA660AAAB}" type="parTrans" cxnId="{1E190921-09EF-418C-8529-4CF782368859}">
      <dgm:prSet/>
      <dgm:spPr/>
      <dgm:t>
        <a:bodyPr/>
        <a:lstStyle/>
        <a:p>
          <a:endParaRPr lang="en-US"/>
        </a:p>
      </dgm:t>
    </dgm:pt>
    <dgm:pt modelId="{7C83513A-5E49-4F48-B10B-A7670EEED74A}" type="sibTrans" cxnId="{1E190921-09EF-418C-8529-4CF782368859}">
      <dgm:prSet/>
      <dgm:spPr/>
      <dgm:t>
        <a:bodyPr/>
        <a:lstStyle/>
        <a:p>
          <a:endParaRPr lang="en-US"/>
        </a:p>
      </dgm:t>
    </dgm:pt>
    <dgm:pt modelId="{E51AD18D-72CD-4AF6-8142-71B35904BC9C}">
      <dgm:prSet phldrT="[Text]" custT="1"/>
      <dgm:spPr/>
      <dgm:t>
        <a:bodyPr/>
        <a:lstStyle/>
        <a:p>
          <a:r>
            <a:rPr lang="en-US" sz="2800" dirty="0" smtClean="0"/>
            <a:t>To instruct, to motivate, to market and promote the software, to eliminate any tech anxiety experienced by the users, to develop positive attitude towards the software</a:t>
          </a:r>
          <a:r>
            <a:rPr lang="en-US" sz="2300" dirty="0" smtClean="0"/>
            <a:t>.</a:t>
          </a:r>
          <a:endParaRPr lang="en-US" sz="2300" dirty="0"/>
        </a:p>
      </dgm:t>
    </dgm:pt>
    <dgm:pt modelId="{B86B1D2C-7F58-4248-A62A-6D405B546D17}" type="parTrans" cxnId="{679A4428-9F1F-4AEA-A29B-287601585F32}">
      <dgm:prSet/>
      <dgm:spPr/>
      <dgm:t>
        <a:bodyPr/>
        <a:lstStyle/>
        <a:p>
          <a:endParaRPr lang="en-US"/>
        </a:p>
      </dgm:t>
    </dgm:pt>
    <dgm:pt modelId="{926297B4-CCD6-4F4A-99DE-F98B27C096AE}" type="sibTrans" cxnId="{679A4428-9F1F-4AEA-A29B-287601585F32}">
      <dgm:prSet/>
      <dgm:spPr/>
      <dgm:t>
        <a:bodyPr/>
        <a:lstStyle/>
        <a:p>
          <a:endParaRPr lang="en-US"/>
        </a:p>
      </dgm:t>
    </dgm:pt>
    <dgm:pt modelId="{9D9E84F8-301E-4176-8954-B0198E47DB67}">
      <dgm:prSet phldrT="[Text]"/>
      <dgm:spPr/>
      <dgm:t>
        <a:bodyPr/>
        <a:lstStyle/>
        <a:p>
          <a:r>
            <a:rPr lang="en-US" dirty="0" smtClean="0"/>
            <a:t>Who are they? What is their educational level? Why do they need the software? Is it a part of their daily professional tasks? What is their experience with the software? Have they used any app like this before? Are they familiar with the app or are they beginners? Their expertise can be either at beginner level, intermediate level, or advanced level.</a:t>
          </a:r>
          <a:endParaRPr lang="en-US" dirty="0"/>
        </a:p>
      </dgm:t>
    </dgm:pt>
    <dgm:pt modelId="{C4ECB00F-822A-4353-A7EA-0B0E3766E46C}" type="parTrans" cxnId="{3AFE41C8-3772-4779-B8AF-FB0C20967950}">
      <dgm:prSet/>
      <dgm:spPr/>
      <dgm:t>
        <a:bodyPr/>
        <a:lstStyle/>
        <a:p>
          <a:endParaRPr lang="en-US"/>
        </a:p>
      </dgm:t>
    </dgm:pt>
    <dgm:pt modelId="{AD84B05F-DAD0-402D-8DFF-6C9CE6569F95}" type="sibTrans" cxnId="{3AFE41C8-3772-4779-B8AF-FB0C20967950}">
      <dgm:prSet/>
      <dgm:spPr/>
      <dgm:t>
        <a:bodyPr/>
        <a:lstStyle/>
        <a:p>
          <a:endParaRPr lang="en-US"/>
        </a:p>
      </dgm:t>
    </dgm:pt>
    <dgm:pt modelId="{050AB38E-64C2-4A1A-8AF3-DDC1871B71D7}">
      <dgm:prSet phldrT="[Text]"/>
      <dgm:spPr/>
      <dgm:t>
        <a:bodyPr/>
        <a:lstStyle/>
        <a:p>
          <a:r>
            <a:rPr lang="en-US" dirty="0" smtClean="0"/>
            <a:t>Audience</a:t>
          </a:r>
          <a:endParaRPr lang="en-US" dirty="0"/>
        </a:p>
      </dgm:t>
    </dgm:pt>
    <dgm:pt modelId="{6C982E36-A53F-4C6D-AB12-DFED096F6370}" type="parTrans" cxnId="{7A4CC465-1B9E-4908-808D-349ACD79BD46}">
      <dgm:prSet/>
      <dgm:spPr/>
      <dgm:t>
        <a:bodyPr/>
        <a:lstStyle/>
        <a:p>
          <a:endParaRPr lang="en-US"/>
        </a:p>
      </dgm:t>
    </dgm:pt>
    <dgm:pt modelId="{3A5AE8CF-EEDA-454E-A64F-89BF0FC8C61F}" type="sibTrans" cxnId="{7A4CC465-1B9E-4908-808D-349ACD79BD46}">
      <dgm:prSet/>
      <dgm:spPr/>
      <dgm:t>
        <a:bodyPr/>
        <a:lstStyle/>
        <a:p>
          <a:endParaRPr lang="en-US"/>
        </a:p>
      </dgm:t>
    </dgm:pt>
    <dgm:pt modelId="{9807B851-3467-4047-BED9-CD0773B372ED}" type="pres">
      <dgm:prSet presAssocID="{641E6AF0-41F9-4EE2-979A-F8BD59601190}" presName="Name0" presStyleCnt="0">
        <dgm:presLayoutVars>
          <dgm:dir/>
          <dgm:animLvl val="lvl"/>
          <dgm:resizeHandles val="exact"/>
        </dgm:presLayoutVars>
      </dgm:prSet>
      <dgm:spPr/>
      <dgm:t>
        <a:bodyPr/>
        <a:lstStyle/>
        <a:p>
          <a:endParaRPr lang="en-US"/>
        </a:p>
      </dgm:t>
    </dgm:pt>
    <dgm:pt modelId="{0814D5DA-5021-4F07-A6DF-75B3C7273542}" type="pres">
      <dgm:prSet presAssocID="{830B3EA1-5132-4603-90DA-2F92E0EE4A34}" presName="compositeNode" presStyleCnt="0">
        <dgm:presLayoutVars>
          <dgm:bulletEnabled val="1"/>
        </dgm:presLayoutVars>
      </dgm:prSet>
      <dgm:spPr/>
      <dgm:t>
        <a:bodyPr/>
        <a:lstStyle/>
        <a:p>
          <a:endParaRPr lang="en-US"/>
        </a:p>
      </dgm:t>
    </dgm:pt>
    <dgm:pt modelId="{7E54F2D5-3B34-4BED-B34C-69C63BB64A53}" type="pres">
      <dgm:prSet presAssocID="{830B3EA1-5132-4603-90DA-2F92E0EE4A34}" presName="bgRect" presStyleLbl="node1" presStyleIdx="0" presStyleCnt="2"/>
      <dgm:spPr/>
      <dgm:t>
        <a:bodyPr/>
        <a:lstStyle/>
        <a:p>
          <a:endParaRPr lang="en-US"/>
        </a:p>
      </dgm:t>
    </dgm:pt>
    <dgm:pt modelId="{CE23823A-8F48-4842-B183-E4851B581B4E}" type="pres">
      <dgm:prSet presAssocID="{830B3EA1-5132-4603-90DA-2F92E0EE4A34}" presName="parentNode" presStyleLbl="node1" presStyleIdx="0" presStyleCnt="2">
        <dgm:presLayoutVars>
          <dgm:chMax val="0"/>
          <dgm:bulletEnabled val="1"/>
        </dgm:presLayoutVars>
      </dgm:prSet>
      <dgm:spPr/>
      <dgm:t>
        <a:bodyPr/>
        <a:lstStyle/>
        <a:p>
          <a:endParaRPr lang="en-US"/>
        </a:p>
      </dgm:t>
    </dgm:pt>
    <dgm:pt modelId="{3633A503-7DC9-4ADF-8C56-E3E5D917F7E6}" type="pres">
      <dgm:prSet presAssocID="{830B3EA1-5132-4603-90DA-2F92E0EE4A34}" presName="childNode" presStyleLbl="node1" presStyleIdx="0" presStyleCnt="2">
        <dgm:presLayoutVars>
          <dgm:bulletEnabled val="1"/>
        </dgm:presLayoutVars>
      </dgm:prSet>
      <dgm:spPr/>
      <dgm:t>
        <a:bodyPr/>
        <a:lstStyle/>
        <a:p>
          <a:endParaRPr lang="en-US"/>
        </a:p>
      </dgm:t>
    </dgm:pt>
    <dgm:pt modelId="{4867CCFD-0DCB-44EB-8AEC-EDBD795DF71D}" type="pres">
      <dgm:prSet presAssocID="{7C83513A-5E49-4F48-B10B-A7670EEED74A}" presName="hSp" presStyleCnt="0"/>
      <dgm:spPr/>
      <dgm:t>
        <a:bodyPr/>
        <a:lstStyle/>
        <a:p>
          <a:endParaRPr lang="en-US"/>
        </a:p>
      </dgm:t>
    </dgm:pt>
    <dgm:pt modelId="{2D13093C-4411-4A71-967F-423510FA697C}" type="pres">
      <dgm:prSet presAssocID="{7C83513A-5E49-4F48-B10B-A7670EEED74A}" presName="vProcSp" presStyleCnt="0"/>
      <dgm:spPr/>
      <dgm:t>
        <a:bodyPr/>
        <a:lstStyle/>
        <a:p>
          <a:endParaRPr lang="en-US"/>
        </a:p>
      </dgm:t>
    </dgm:pt>
    <dgm:pt modelId="{8D3729A6-41F4-4626-A49E-ECC04503EC88}" type="pres">
      <dgm:prSet presAssocID="{7C83513A-5E49-4F48-B10B-A7670EEED74A}" presName="vSp1" presStyleCnt="0"/>
      <dgm:spPr/>
      <dgm:t>
        <a:bodyPr/>
        <a:lstStyle/>
        <a:p>
          <a:endParaRPr lang="en-US"/>
        </a:p>
      </dgm:t>
    </dgm:pt>
    <dgm:pt modelId="{3534931C-7F21-4409-B7C7-E03EDE997698}" type="pres">
      <dgm:prSet presAssocID="{7C83513A-5E49-4F48-B10B-A7670EEED74A}" presName="simulatedConn" presStyleLbl="solidFgAcc1" presStyleIdx="0" presStyleCnt="1"/>
      <dgm:spPr/>
      <dgm:t>
        <a:bodyPr/>
        <a:lstStyle/>
        <a:p>
          <a:endParaRPr lang="en-US"/>
        </a:p>
      </dgm:t>
    </dgm:pt>
    <dgm:pt modelId="{50BDB6F3-C179-42F4-A8AF-FDF6A83C47D5}" type="pres">
      <dgm:prSet presAssocID="{7C83513A-5E49-4F48-B10B-A7670EEED74A}" presName="vSp2" presStyleCnt="0"/>
      <dgm:spPr/>
      <dgm:t>
        <a:bodyPr/>
        <a:lstStyle/>
        <a:p>
          <a:endParaRPr lang="en-US"/>
        </a:p>
      </dgm:t>
    </dgm:pt>
    <dgm:pt modelId="{D714A478-B76D-470C-8583-2532AB88A2C7}" type="pres">
      <dgm:prSet presAssocID="{7C83513A-5E49-4F48-B10B-A7670EEED74A}" presName="sibTrans" presStyleCnt="0"/>
      <dgm:spPr/>
      <dgm:t>
        <a:bodyPr/>
        <a:lstStyle/>
        <a:p>
          <a:endParaRPr lang="en-US"/>
        </a:p>
      </dgm:t>
    </dgm:pt>
    <dgm:pt modelId="{4D68954A-4D3A-46C2-A534-9F8DDF96C128}" type="pres">
      <dgm:prSet presAssocID="{050AB38E-64C2-4A1A-8AF3-DDC1871B71D7}" presName="compositeNode" presStyleCnt="0">
        <dgm:presLayoutVars>
          <dgm:bulletEnabled val="1"/>
        </dgm:presLayoutVars>
      </dgm:prSet>
      <dgm:spPr/>
      <dgm:t>
        <a:bodyPr/>
        <a:lstStyle/>
        <a:p>
          <a:endParaRPr lang="en-US"/>
        </a:p>
      </dgm:t>
    </dgm:pt>
    <dgm:pt modelId="{5E266381-7D18-4324-B75C-85685D146CDB}" type="pres">
      <dgm:prSet presAssocID="{050AB38E-64C2-4A1A-8AF3-DDC1871B71D7}" presName="bgRect" presStyleLbl="node1" presStyleIdx="1" presStyleCnt="2"/>
      <dgm:spPr/>
      <dgm:t>
        <a:bodyPr/>
        <a:lstStyle/>
        <a:p>
          <a:endParaRPr lang="en-US"/>
        </a:p>
      </dgm:t>
    </dgm:pt>
    <dgm:pt modelId="{AE14EA8A-3E10-4BB9-9073-C0CA415DBEE9}" type="pres">
      <dgm:prSet presAssocID="{050AB38E-64C2-4A1A-8AF3-DDC1871B71D7}" presName="parentNode" presStyleLbl="node1" presStyleIdx="1" presStyleCnt="2">
        <dgm:presLayoutVars>
          <dgm:chMax val="0"/>
          <dgm:bulletEnabled val="1"/>
        </dgm:presLayoutVars>
      </dgm:prSet>
      <dgm:spPr/>
      <dgm:t>
        <a:bodyPr/>
        <a:lstStyle/>
        <a:p>
          <a:endParaRPr lang="en-US"/>
        </a:p>
      </dgm:t>
    </dgm:pt>
    <dgm:pt modelId="{2BABF49B-4BD2-4B10-8C8C-74E75E0BAC37}" type="pres">
      <dgm:prSet presAssocID="{050AB38E-64C2-4A1A-8AF3-DDC1871B71D7}" presName="childNode" presStyleLbl="node1" presStyleIdx="1" presStyleCnt="2">
        <dgm:presLayoutVars>
          <dgm:bulletEnabled val="1"/>
        </dgm:presLayoutVars>
      </dgm:prSet>
      <dgm:spPr/>
      <dgm:t>
        <a:bodyPr/>
        <a:lstStyle/>
        <a:p>
          <a:endParaRPr lang="en-US"/>
        </a:p>
      </dgm:t>
    </dgm:pt>
  </dgm:ptLst>
  <dgm:cxnLst>
    <dgm:cxn modelId="{867A4DC7-64C7-4E26-9034-1A9DAE610590}" type="presOf" srcId="{641E6AF0-41F9-4EE2-979A-F8BD59601190}" destId="{9807B851-3467-4047-BED9-CD0773B372ED}" srcOrd="0" destOrd="0" presId="urn:microsoft.com/office/officeart/2005/8/layout/hProcess7"/>
    <dgm:cxn modelId="{18063C71-609C-4E5B-8E91-D34BDF48B684}" type="presOf" srcId="{9D9E84F8-301E-4176-8954-B0198E47DB67}" destId="{2BABF49B-4BD2-4B10-8C8C-74E75E0BAC37}" srcOrd="0" destOrd="0" presId="urn:microsoft.com/office/officeart/2005/8/layout/hProcess7"/>
    <dgm:cxn modelId="{D7FA6C0C-417B-45D9-B62F-6253F90B6751}" type="presOf" srcId="{E51AD18D-72CD-4AF6-8142-71B35904BC9C}" destId="{3633A503-7DC9-4ADF-8C56-E3E5D917F7E6}" srcOrd="0" destOrd="0" presId="urn:microsoft.com/office/officeart/2005/8/layout/hProcess7"/>
    <dgm:cxn modelId="{EC804B3E-43B7-4037-8D6C-1604D6F7E9EA}" type="presOf" srcId="{830B3EA1-5132-4603-90DA-2F92E0EE4A34}" destId="{7E54F2D5-3B34-4BED-B34C-69C63BB64A53}" srcOrd="0" destOrd="0" presId="urn:microsoft.com/office/officeart/2005/8/layout/hProcess7"/>
    <dgm:cxn modelId="{34EEE307-3E03-45B2-A7F9-6AB21CC9AACD}" type="presOf" srcId="{050AB38E-64C2-4A1A-8AF3-DDC1871B71D7}" destId="{5E266381-7D18-4324-B75C-85685D146CDB}" srcOrd="0" destOrd="0" presId="urn:microsoft.com/office/officeart/2005/8/layout/hProcess7"/>
    <dgm:cxn modelId="{A7B85797-64AF-4752-91A0-18D797FC3BA9}" type="presOf" srcId="{830B3EA1-5132-4603-90DA-2F92E0EE4A34}" destId="{CE23823A-8F48-4842-B183-E4851B581B4E}" srcOrd="1" destOrd="0" presId="urn:microsoft.com/office/officeart/2005/8/layout/hProcess7"/>
    <dgm:cxn modelId="{E8C652E9-F186-49FD-9E23-9708E24D0CC0}" type="presOf" srcId="{050AB38E-64C2-4A1A-8AF3-DDC1871B71D7}" destId="{AE14EA8A-3E10-4BB9-9073-C0CA415DBEE9}" srcOrd="1" destOrd="0" presId="urn:microsoft.com/office/officeart/2005/8/layout/hProcess7"/>
    <dgm:cxn modelId="{7A4CC465-1B9E-4908-808D-349ACD79BD46}" srcId="{641E6AF0-41F9-4EE2-979A-F8BD59601190}" destId="{050AB38E-64C2-4A1A-8AF3-DDC1871B71D7}" srcOrd="1" destOrd="0" parTransId="{6C982E36-A53F-4C6D-AB12-DFED096F6370}" sibTransId="{3A5AE8CF-EEDA-454E-A64F-89BF0FC8C61F}"/>
    <dgm:cxn modelId="{3AFE41C8-3772-4779-B8AF-FB0C20967950}" srcId="{050AB38E-64C2-4A1A-8AF3-DDC1871B71D7}" destId="{9D9E84F8-301E-4176-8954-B0198E47DB67}" srcOrd="0" destOrd="0" parTransId="{C4ECB00F-822A-4353-A7EA-0B0E3766E46C}" sibTransId="{AD84B05F-DAD0-402D-8DFF-6C9CE6569F95}"/>
    <dgm:cxn modelId="{1E190921-09EF-418C-8529-4CF782368859}" srcId="{641E6AF0-41F9-4EE2-979A-F8BD59601190}" destId="{830B3EA1-5132-4603-90DA-2F92E0EE4A34}" srcOrd="0" destOrd="0" parTransId="{DEF84447-655A-4F4D-A678-13BCA660AAAB}" sibTransId="{7C83513A-5E49-4F48-B10B-A7670EEED74A}"/>
    <dgm:cxn modelId="{679A4428-9F1F-4AEA-A29B-287601585F32}" srcId="{830B3EA1-5132-4603-90DA-2F92E0EE4A34}" destId="{E51AD18D-72CD-4AF6-8142-71B35904BC9C}" srcOrd="0" destOrd="0" parTransId="{B86B1D2C-7F58-4248-A62A-6D405B546D17}" sibTransId="{926297B4-CCD6-4F4A-99DE-F98B27C096AE}"/>
    <dgm:cxn modelId="{D7192F09-7583-4631-9FA9-05CA35BEDA6C}" type="presParOf" srcId="{9807B851-3467-4047-BED9-CD0773B372ED}" destId="{0814D5DA-5021-4F07-A6DF-75B3C7273542}" srcOrd="0" destOrd="0" presId="urn:microsoft.com/office/officeart/2005/8/layout/hProcess7"/>
    <dgm:cxn modelId="{2AE5B615-B3DC-4A0D-9820-677710409879}" type="presParOf" srcId="{0814D5DA-5021-4F07-A6DF-75B3C7273542}" destId="{7E54F2D5-3B34-4BED-B34C-69C63BB64A53}" srcOrd="0" destOrd="0" presId="urn:microsoft.com/office/officeart/2005/8/layout/hProcess7"/>
    <dgm:cxn modelId="{FE4EA2A0-62A8-4A59-B0C1-C9BEF8BF9EFB}" type="presParOf" srcId="{0814D5DA-5021-4F07-A6DF-75B3C7273542}" destId="{CE23823A-8F48-4842-B183-E4851B581B4E}" srcOrd="1" destOrd="0" presId="urn:microsoft.com/office/officeart/2005/8/layout/hProcess7"/>
    <dgm:cxn modelId="{CB16762D-110D-4002-9774-7677D3C89C24}" type="presParOf" srcId="{0814D5DA-5021-4F07-A6DF-75B3C7273542}" destId="{3633A503-7DC9-4ADF-8C56-E3E5D917F7E6}" srcOrd="2" destOrd="0" presId="urn:microsoft.com/office/officeart/2005/8/layout/hProcess7"/>
    <dgm:cxn modelId="{F23669CF-DB00-40F6-8FEA-11C4210A3CE2}" type="presParOf" srcId="{9807B851-3467-4047-BED9-CD0773B372ED}" destId="{4867CCFD-0DCB-44EB-8AEC-EDBD795DF71D}" srcOrd="1" destOrd="0" presId="urn:microsoft.com/office/officeart/2005/8/layout/hProcess7"/>
    <dgm:cxn modelId="{6466ED9E-B0AB-472F-867A-B688919BABF8}" type="presParOf" srcId="{9807B851-3467-4047-BED9-CD0773B372ED}" destId="{2D13093C-4411-4A71-967F-423510FA697C}" srcOrd="2" destOrd="0" presId="urn:microsoft.com/office/officeart/2005/8/layout/hProcess7"/>
    <dgm:cxn modelId="{ECB6821E-0693-4469-ABE1-6D99F884BAC4}" type="presParOf" srcId="{2D13093C-4411-4A71-967F-423510FA697C}" destId="{8D3729A6-41F4-4626-A49E-ECC04503EC88}" srcOrd="0" destOrd="0" presId="urn:microsoft.com/office/officeart/2005/8/layout/hProcess7"/>
    <dgm:cxn modelId="{D78241EA-DF9B-48AD-9A8F-C485E49C102C}" type="presParOf" srcId="{2D13093C-4411-4A71-967F-423510FA697C}" destId="{3534931C-7F21-4409-B7C7-E03EDE997698}" srcOrd="1" destOrd="0" presId="urn:microsoft.com/office/officeart/2005/8/layout/hProcess7"/>
    <dgm:cxn modelId="{0489B9A0-38F7-4EC5-96D0-C12E1AD5A724}" type="presParOf" srcId="{2D13093C-4411-4A71-967F-423510FA697C}" destId="{50BDB6F3-C179-42F4-A8AF-FDF6A83C47D5}" srcOrd="2" destOrd="0" presId="urn:microsoft.com/office/officeart/2005/8/layout/hProcess7"/>
    <dgm:cxn modelId="{6C27805A-81A2-4204-9ECF-047C3114533F}" type="presParOf" srcId="{9807B851-3467-4047-BED9-CD0773B372ED}" destId="{D714A478-B76D-470C-8583-2532AB88A2C7}" srcOrd="3" destOrd="0" presId="urn:microsoft.com/office/officeart/2005/8/layout/hProcess7"/>
    <dgm:cxn modelId="{FDC81B68-4B2E-4F07-B2DE-8C8A3C440F59}" type="presParOf" srcId="{9807B851-3467-4047-BED9-CD0773B372ED}" destId="{4D68954A-4D3A-46C2-A534-9F8DDF96C128}" srcOrd="4" destOrd="0" presId="urn:microsoft.com/office/officeart/2005/8/layout/hProcess7"/>
    <dgm:cxn modelId="{A5478E3A-3931-4C17-986B-63FD5FDD066D}" type="presParOf" srcId="{4D68954A-4D3A-46C2-A534-9F8DDF96C128}" destId="{5E266381-7D18-4324-B75C-85685D146CDB}" srcOrd="0" destOrd="0" presId="urn:microsoft.com/office/officeart/2005/8/layout/hProcess7"/>
    <dgm:cxn modelId="{A516723B-3E54-4802-BDEC-AEB0FEB386CC}" type="presParOf" srcId="{4D68954A-4D3A-46C2-A534-9F8DDF96C128}" destId="{AE14EA8A-3E10-4BB9-9073-C0CA415DBEE9}" srcOrd="1" destOrd="0" presId="urn:microsoft.com/office/officeart/2005/8/layout/hProcess7"/>
    <dgm:cxn modelId="{47249D16-35EF-4457-9A95-C573141E28A6}" type="presParOf" srcId="{4D68954A-4D3A-46C2-A534-9F8DDF96C128}" destId="{2BABF49B-4BD2-4B10-8C8C-74E75E0BAC37}"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E79BAE-315A-4586-A696-7735B06B8F3D}" type="doc">
      <dgm:prSet loTypeId="urn:microsoft.com/office/officeart/2005/8/layout/vList2" loCatId="list" qsTypeId="urn:microsoft.com/office/officeart/2005/8/quickstyle/3d1" qsCatId="3D" csTypeId="urn:microsoft.com/office/officeart/2005/8/colors/colorful5" csCatId="colorful" phldr="1"/>
      <dgm:spPr/>
      <dgm:t>
        <a:bodyPr/>
        <a:lstStyle/>
        <a:p>
          <a:endParaRPr lang="en-US"/>
        </a:p>
      </dgm:t>
    </dgm:pt>
    <dgm:pt modelId="{18494430-9C9D-4433-ABB6-D8C8A9B31F8C}">
      <dgm:prSet phldrT="[Text]"/>
      <dgm:spPr/>
      <dgm:t>
        <a:bodyPr/>
        <a:lstStyle/>
        <a:p>
          <a:r>
            <a:rPr lang="en-US" dirty="0" smtClean="0"/>
            <a:t>Research the software</a:t>
          </a:r>
          <a:endParaRPr lang="en-US" dirty="0"/>
        </a:p>
      </dgm:t>
    </dgm:pt>
    <dgm:pt modelId="{C8076490-78DA-4B81-B251-050B75AC30AA}" type="parTrans" cxnId="{1923F8E2-F94A-498E-9B2C-A611E826F389}">
      <dgm:prSet/>
      <dgm:spPr/>
      <dgm:t>
        <a:bodyPr/>
        <a:lstStyle/>
        <a:p>
          <a:endParaRPr lang="en-US"/>
        </a:p>
      </dgm:t>
    </dgm:pt>
    <dgm:pt modelId="{C3CC9E12-DBFB-43B9-BC35-F857034E8349}" type="sibTrans" cxnId="{1923F8E2-F94A-498E-9B2C-A611E826F389}">
      <dgm:prSet/>
      <dgm:spPr/>
      <dgm:t>
        <a:bodyPr/>
        <a:lstStyle/>
        <a:p>
          <a:endParaRPr lang="en-US"/>
        </a:p>
      </dgm:t>
    </dgm:pt>
    <dgm:pt modelId="{43B5E541-3B96-4FD8-9088-B14861105D25}">
      <dgm:prSet phldrT="[Text]"/>
      <dgm:spPr/>
      <dgm:t>
        <a:bodyPr/>
        <a:lstStyle/>
        <a:p>
          <a:r>
            <a:rPr lang="en-US" dirty="0" smtClean="0"/>
            <a:t>What is its name, version? What is it made to do? What are the number of tasks it can do? How is the software accessed? Does the user need to install, download, or get user credentials from someone? What benefits will the user get by using this app compared to any previous app or manual approach?</a:t>
          </a:r>
          <a:endParaRPr lang="en-US" dirty="0"/>
        </a:p>
      </dgm:t>
    </dgm:pt>
    <dgm:pt modelId="{C865D628-8E81-4049-B91C-C819CB0E1FFF}" type="parTrans" cxnId="{621458B9-17B6-4680-9624-1AAD23A0B635}">
      <dgm:prSet/>
      <dgm:spPr/>
      <dgm:t>
        <a:bodyPr/>
        <a:lstStyle/>
        <a:p>
          <a:endParaRPr lang="en-US"/>
        </a:p>
      </dgm:t>
    </dgm:pt>
    <dgm:pt modelId="{A13FA10B-8403-4433-9F52-81BCBF25CC18}" type="sibTrans" cxnId="{621458B9-17B6-4680-9624-1AAD23A0B635}">
      <dgm:prSet/>
      <dgm:spPr/>
      <dgm:t>
        <a:bodyPr/>
        <a:lstStyle/>
        <a:p>
          <a:endParaRPr lang="en-US"/>
        </a:p>
      </dgm:t>
    </dgm:pt>
    <dgm:pt modelId="{EEA0F934-5237-46B0-ACCA-03D1FADDEFE9}">
      <dgm:prSet phldrT="[Text]"/>
      <dgm:spPr/>
      <dgm:t>
        <a:bodyPr/>
        <a:lstStyle/>
        <a:p>
          <a:r>
            <a:rPr lang="en-US" dirty="0" smtClean="0"/>
            <a:t>Steps/Procedure to accomplish the tasks</a:t>
          </a:r>
          <a:endParaRPr lang="en-US" dirty="0"/>
        </a:p>
      </dgm:t>
    </dgm:pt>
    <dgm:pt modelId="{7EFF8C05-93FE-4F89-88E4-A608856796E8}" type="parTrans" cxnId="{53258CA3-3C37-4AF5-8386-03E058F6709E}">
      <dgm:prSet/>
      <dgm:spPr/>
      <dgm:t>
        <a:bodyPr/>
        <a:lstStyle/>
        <a:p>
          <a:endParaRPr lang="en-US"/>
        </a:p>
      </dgm:t>
    </dgm:pt>
    <dgm:pt modelId="{626F7086-FF37-4DE0-B77B-9C3BEC2E0191}" type="sibTrans" cxnId="{53258CA3-3C37-4AF5-8386-03E058F6709E}">
      <dgm:prSet/>
      <dgm:spPr/>
      <dgm:t>
        <a:bodyPr/>
        <a:lstStyle/>
        <a:p>
          <a:endParaRPr lang="en-US"/>
        </a:p>
      </dgm:t>
    </dgm:pt>
    <dgm:pt modelId="{C04D0AF8-8782-4C0A-B455-C398D4276BB6}">
      <dgm:prSet phldrT="[Text]"/>
      <dgm:spPr/>
      <dgm:t>
        <a:bodyPr/>
        <a:lstStyle/>
        <a:p>
          <a:r>
            <a:rPr lang="en-US" dirty="0" smtClean="0"/>
            <a:t>Use the software and identify the steps involved in accomplishing every task. Explain the result of every step and also any pre-requisite steps if needed for any task.</a:t>
          </a:r>
          <a:endParaRPr lang="en-US" dirty="0"/>
        </a:p>
      </dgm:t>
    </dgm:pt>
    <dgm:pt modelId="{67EFFAD8-E51B-4F2F-80D3-CDB008327644}" type="parTrans" cxnId="{BDF0720D-F3C2-4C0C-AEDE-9BABC0231F91}">
      <dgm:prSet/>
      <dgm:spPr/>
      <dgm:t>
        <a:bodyPr/>
        <a:lstStyle/>
        <a:p>
          <a:endParaRPr lang="en-US"/>
        </a:p>
      </dgm:t>
    </dgm:pt>
    <dgm:pt modelId="{A84DBAA6-7337-48AE-BB07-20C6191F0C73}" type="sibTrans" cxnId="{BDF0720D-F3C2-4C0C-AEDE-9BABC0231F91}">
      <dgm:prSet/>
      <dgm:spPr/>
      <dgm:t>
        <a:bodyPr/>
        <a:lstStyle/>
        <a:p>
          <a:endParaRPr lang="en-US"/>
        </a:p>
      </dgm:t>
    </dgm:pt>
    <dgm:pt modelId="{10ADA7B9-6332-48E1-B56C-F51D3C44F725}" type="pres">
      <dgm:prSet presAssocID="{38E79BAE-315A-4586-A696-7735B06B8F3D}" presName="linear" presStyleCnt="0">
        <dgm:presLayoutVars>
          <dgm:animLvl val="lvl"/>
          <dgm:resizeHandles val="exact"/>
        </dgm:presLayoutVars>
      </dgm:prSet>
      <dgm:spPr/>
      <dgm:t>
        <a:bodyPr/>
        <a:lstStyle/>
        <a:p>
          <a:endParaRPr lang="en-US"/>
        </a:p>
      </dgm:t>
    </dgm:pt>
    <dgm:pt modelId="{9881ACD0-49B5-4D3F-B3A6-68F6EF433783}" type="pres">
      <dgm:prSet presAssocID="{18494430-9C9D-4433-ABB6-D8C8A9B31F8C}" presName="parentText" presStyleLbl="node1" presStyleIdx="0" presStyleCnt="2">
        <dgm:presLayoutVars>
          <dgm:chMax val="0"/>
          <dgm:bulletEnabled val="1"/>
        </dgm:presLayoutVars>
      </dgm:prSet>
      <dgm:spPr/>
      <dgm:t>
        <a:bodyPr/>
        <a:lstStyle/>
        <a:p>
          <a:endParaRPr lang="en-US"/>
        </a:p>
      </dgm:t>
    </dgm:pt>
    <dgm:pt modelId="{0F536798-00F8-4489-8179-88E077087FAF}" type="pres">
      <dgm:prSet presAssocID="{18494430-9C9D-4433-ABB6-D8C8A9B31F8C}" presName="childText" presStyleLbl="revTx" presStyleIdx="0" presStyleCnt="2">
        <dgm:presLayoutVars>
          <dgm:bulletEnabled val="1"/>
        </dgm:presLayoutVars>
      </dgm:prSet>
      <dgm:spPr/>
      <dgm:t>
        <a:bodyPr/>
        <a:lstStyle/>
        <a:p>
          <a:endParaRPr lang="en-US"/>
        </a:p>
      </dgm:t>
    </dgm:pt>
    <dgm:pt modelId="{4CCBD8DF-AF0E-4F3D-A17F-AD4FF04D534A}" type="pres">
      <dgm:prSet presAssocID="{EEA0F934-5237-46B0-ACCA-03D1FADDEFE9}" presName="parentText" presStyleLbl="node1" presStyleIdx="1" presStyleCnt="2">
        <dgm:presLayoutVars>
          <dgm:chMax val="0"/>
          <dgm:bulletEnabled val="1"/>
        </dgm:presLayoutVars>
      </dgm:prSet>
      <dgm:spPr/>
      <dgm:t>
        <a:bodyPr/>
        <a:lstStyle/>
        <a:p>
          <a:endParaRPr lang="en-US"/>
        </a:p>
      </dgm:t>
    </dgm:pt>
    <dgm:pt modelId="{738169B7-B645-44B9-925C-C66FA620FA11}" type="pres">
      <dgm:prSet presAssocID="{EEA0F934-5237-46B0-ACCA-03D1FADDEFE9}" presName="childText" presStyleLbl="revTx" presStyleIdx="1" presStyleCnt="2">
        <dgm:presLayoutVars>
          <dgm:bulletEnabled val="1"/>
        </dgm:presLayoutVars>
      </dgm:prSet>
      <dgm:spPr/>
      <dgm:t>
        <a:bodyPr/>
        <a:lstStyle/>
        <a:p>
          <a:endParaRPr lang="en-US"/>
        </a:p>
      </dgm:t>
    </dgm:pt>
  </dgm:ptLst>
  <dgm:cxnLst>
    <dgm:cxn modelId="{53258CA3-3C37-4AF5-8386-03E058F6709E}" srcId="{38E79BAE-315A-4586-A696-7735B06B8F3D}" destId="{EEA0F934-5237-46B0-ACCA-03D1FADDEFE9}" srcOrd="1" destOrd="0" parTransId="{7EFF8C05-93FE-4F89-88E4-A608856796E8}" sibTransId="{626F7086-FF37-4DE0-B77B-9C3BEC2E0191}"/>
    <dgm:cxn modelId="{1923F8E2-F94A-498E-9B2C-A611E826F389}" srcId="{38E79BAE-315A-4586-A696-7735B06B8F3D}" destId="{18494430-9C9D-4433-ABB6-D8C8A9B31F8C}" srcOrd="0" destOrd="0" parTransId="{C8076490-78DA-4B81-B251-050B75AC30AA}" sibTransId="{C3CC9E12-DBFB-43B9-BC35-F857034E8349}"/>
    <dgm:cxn modelId="{C584BE41-7FB0-427F-9F98-70C5EFD790AE}" type="presOf" srcId="{18494430-9C9D-4433-ABB6-D8C8A9B31F8C}" destId="{9881ACD0-49B5-4D3F-B3A6-68F6EF433783}" srcOrd="0" destOrd="0" presId="urn:microsoft.com/office/officeart/2005/8/layout/vList2"/>
    <dgm:cxn modelId="{3B51BDB7-4D2E-40DD-863F-0F40BAA2913F}" type="presOf" srcId="{38E79BAE-315A-4586-A696-7735B06B8F3D}" destId="{10ADA7B9-6332-48E1-B56C-F51D3C44F725}" srcOrd="0" destOrd="0" presId="urn:microsoft.com/office/officeart/2005/8/layout/vList2"/>
    <dgm:cxn modelId="{4018F842-2967-4B46-BAA6-4C6F2EB10FA0}" type="presOf" srcId="{EEA0F934-5237-46B0-ACCA-03D1FADDEFE9}" destId="{4CCBD8DF-AF0E-4F3D-A17F-AD4FF04D534A}" srcOrd="0" destOrd="0" presId="urn:microsoft.com/office/officeart/2005/8/layout/vList2"/>
    <dgm:cxn modelId="{BDF0720D-F3C2-4C0C-AEDE-9BABC0231F91}" srcId="{EEA0F934-5237-46B0-ACCA-03D1FADDEFE9}" destId="{C04D0AF8-8782-4C0A-B455-C398D4276BB6}" srcOrd="0" destOrd="0" parTransId="{67EFFAD8-E51B-4F2F-80D3-CDB008327644}" sibTransId="{A84DBAA6-7337-48AE-BB07-20C6191F0C73}"/>
    <dgm:cxn modelId="{621458B9-17B6-4680-9624-1AAD23A0B635}" srcId="{18494430-9C9D-4433-ABB6-D8C8A9B31F8C}" destId="{43B5E541-3B96-4FD8-9088-B14861105D25}" srcOrd="0" destOrd="0" parTransId="{C865D628-8E81-4049-B91C-C819CB0E1FFF}" sibTransId="{A13FA10B-8403-4433-9F52-81BCBF25CC18}"/>
    <dgm:cxn modelId="{92BCC9A3-D079-42BC-8191-2C243C656EC7}" type="presOf" srcId="{43B5E541-3B96-4FD8-9088-B14861105D25}" destId="{0F536798-00F8-4489-8179-88E077087FAF}" srcOrd="0" destOrd="0" presId="urn:microsoft.com/office/officeart/2005/8/layout/vList2"/>
    <dgm:cxn modelId="{086A1CE6-4949-4E1B-8335-6282EFE368B9}" type="presOf" srcId="{C04D0AF8-8782-4C0A-B455-C398D4276BB6}" destId="{738169B7-B645-44B9-925C-C66FA620FA11}" srcOrd="0" destOrd="0" presId="urn:microsoft.com/office/officeart/2005/8/layout/vList2"/>
    <dgm:cxn modelId="{C9A61DEA-2BAA-4047-99BA-C02F9DD1482B}" type="presParOf" srcId="{10ADA7B9-6332-48E1-B56C-F51D3C44F725}" destId="{9881ACD0-49B5-4D3F-B3A6-68F6EF433783}" srcOrd="0" destOrd="0" presId="urn:microsoft.com/office/officeart/2005/8/layout/vList2"/>
    <dgm:cxn modelId="{D4263358-A55F-4937-A03A-A8D451666F6B}" type="presParOf" srcId="{10ADA7B9-6332-48E1-B56C-F51D3C44F725}" destId="{0F536798-00F8-4489-8179-88E077087FAF}" srcOrd="1" destOrd="0" presId="urn:microsoft.com/office/officeart/2005/8/layout/vList2"/>
    <dgm:cxn modelId="{5CB8014D-A0CC-4A58-A3D8-3F74A294BB0F}" type="presParOf" srcId="{10ADA7B9-6332-48E1-B56C-F51D3C44F725}" destId="{4CCBD8DF-AF0E-4F3D-A17F-AD4FF04D534A}" srcOrd="2" destOrd="0" presId="urn:microsoft.com/office/officeart/2005/8/layout/vList2"/>
    <dgm:cxn modelId="{0E76F062-C84C-46E3-9462-5226641F4154}" type="presParOf" srcId="{10ADA7B9-6332-48E1-B56C-F51D3C44F725}" destId="{738169B7-B645-44B9-925C-C66FA620FA11}"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A2B8040-0B86-46D8-9035-A667982D094D}" type="doc">
      <dgm:prSet loTypeId="urn:microsoft.com/office/officeart/2005/8/layout/list1" loCatId="list" qsTypeId="urn:microsoft.com/office/officeart/2005/8/quickstyle/simple4" qsCatId="simple" csTypeId="urn:microsoft.com/office/officeart/2005/8/colors/colorful2" csCatId="colorful" phldr="1"/>
      <dgm:spPr/>
      <dgm:t>
        <a:bodyPr/>
        <a:lstStyle/>
        <a:p>
          <a:endParaRPr lang="en-US"/>
        </a:p>
      </dgm:t>
    </dgm:pt>
    <dgm:pt modelId="{FE975A65-4F65-4FF7-B8EC-9E3A3B4BB9B4}">
      <dgm:prSet phldrT="[Text]"/>
      <dgm:spPr/>
      <dgm:t>
        <a:bodyPr/>
        <a:lstStyle/>
        <a:p>
          <a:r>
            <a:rPr lang="en-US" dirty="0" smtClean="0"/>
            <a:t>Introduction</a:t>
          </a:r>
          <a:endParaRPr lang="en-US" dirty="0"/>
        </a:p>
      </dgm:t>
    </dgm:pt>
    <dgm:pt modelId="{76B54CC8-0AF3-43E9-A6C8-198E9E4E9BA4}" type="parTrans" cxnId="{21ADD0C1-89DA-453F-BACA-8CD01CB7C838}">
      <dgm:prSet/>
      <dgm:spPr/>
      <dgm:t>
        <a:bodyPr/>
        <a:lstStyle/>
        <a:p>
          <a:endParaRPr lang="en-US"/>
        </a:p>
      </dgm:t>
    </dgm:pt>
    <dgm:pt modelId="{483F4B45-6A8B-4C83-8AAB-45DE8FF0D35A}" type="sibTrans" cxnId="{21ADD0C1-89DA-453F-BACA-8CD01CB7C838}">
      <dgm:prSet/>
      <dgm:spPr/>
      <dgm:t>
        <a:bodyPr/>
        <a:lstStyle/>
        <a:p>
          <a:endParaRPr lang="en-US"/>
        </a:p>
      </dgm:t>
    </dgm:pt>
    <dgm:pt modelId="{199D4781-4BCB-42A2-A270-8EF9D22F3566}">
      <dgm:prSet phldrT="[Text]"/>
      <dgm:spPr/>
      <dgm:t>
        <a:bodyPr/>
        <a:lstStyle/>
        <a:p>
          <a:r>
            <a:rPr lang="en-US" dirty="0" smtClean="0"/>
            <a:t>Introduce yourself</a:t>
          </a:r>
          <a:endParaRPr lang="en-US" dirty="0"/>
        </a:p>
      </dgm:t>
    </dgm:pt>
    <dgm:pt modelId="{E9F8F01A-9021-4318-8320-E64E15F645F9}" type="parTrans" cxnId="{FA4A34AE-C816-496B-B7B8-EF47C80A0E06}">
      <dgm:prSet/>
      <dgm:spPr/>
      <dgm:t>
        <a:bodyPr/>
        <a:lstStyle/>
        <a:p>
          <a:endParaRPr lang="en-US"/>
        </a:p>
      </dgm:t>
    </dgm:pt>
    <dgm:pt modelId="{FD7E3646-A6DA-4C38-AD61-7C2BB1D8B43D}" type="sibTrans" cxnId="{FA4A34AE-C816-496B-B7B8-EF47C80A0E06}">
      <dgm:prSet/>
      <dgm:spPr/>
      <dgm:t>
        <a:bodyPr/>
        <a:lstStyle/>
        <a:p>
          <a:endParaRPr lang="en-US"/>
        </a:p>
      </dgm:t>
    </dgm:pt>
    <dgm:pt modelId="{93CB8263-370D-45D2-9C4F-4C44192020D4}">
      <dgm:prSet phldrT="[Text]"/>
      <dgm:spPr/>
      <dgm:t>
        <a:bodyPr/>
        <a:lstStyle/>
        <a:p>
          <a:r>
            <a:rPr lang="en-US" dirty="0" smtClean="0"/>
            <a:t>Announce the purpose of the speech</a:t>
          </a:r>
          <a:endParaRPr lang="en-US" dirty="0"/>
        </a:p>
      </dgm:t>
    </dgm:pt>
    <dgm:pt modelId="{40712A1B-B5C5-4704-9CFF-368B4220537D}" type="parTrans" cxnId="{8A12B389-1C5B-4016-BFEB-2988669DF827}">
      <dgm:prSet/>
      <dgm:spPr/>
      <dgm:t>
        <a:bodyPr/>
        <a:lstStyle/>
        <a:p>
          <a:endParaRPr lang="en-US"/>
        </a:p>
      </dgm:t>
    </dgm:pt>
    <dgm:pt modelId="{34C69866-830A-4F61-8F2E-D2538D772110}" type="sibTrans" cxnId="{8A12B389-1C5B-4016-BFEB-2988669DF827}">
      <dgm:prSet/>
      <dgm:spPr/>
      <dgm:t>
        <a:bodyPr/>
        <a:lstStyle/>
        <a:p>
          <a:endParaRPr lang="en-US"/>
        </a:p>
      </dgm:t>
    </dgm:pt>
    <dgm:pt modelId="{DF35E428-E7FD-4DAE-847A-6CF4D3DFD42E}">
      <dgm:prSet phldrT="[Text]"/>
      <dgm:spPr/>
      <dgm:t>
        <a:bodyPr/>
        <a:lstStyle/>
        <a:p>
          <a:r>
            <a:rPr lang="en-US" dirty="0" smtClean="0"/>
            <a:t>Generate interest</a:t>
          </a:r>
          <a:endParaRPr lang="en-US" dirty="0"/>
        </a:p>
      </dgm:t>
    </dgm:pt>
    <dgm:pt modelId="{8E817071-CCDF-40EA-BD41-30A4A5F4DC8A}" type="parTrans" cxnId="{D5DFE684-9B63-4B40-B207-40E550DDA422}">
      <dgm:prSet/>
      <dgm:spPr/>
      <dgm:t>
        <a:bodyPr/>
        <a:lstStyle/>
        <a:p>
          <a:endParaRPr lang="en-US"/>
        </a:p>
      </dgm:t>
    </dgm:pt>
    <dgm:pt modelId="{3D80A0BC-DE18-482D-A319-DB16F980C391}" type="sibTrans" cxnId="{D5DFE684-9B63-4B40-B207-40E550DDA422}">
      <dgm:prSet/>
      <dgm:spPr/>
      <dgm:t>
        <a:bodyPr/>
        <a:lstStyle/>
        <a:p>
          <a:endParaRPr lang="en-US"/>
        </a:p>
      </dgm:t>
    </dgm:pt>
    <dgm:pt modelId="{4AAFD6E9-2E63-4D28-8866-30EAABD95521}">
      <dgm:prSet phldrT="[Text]"/>
      <dgm:spPr/>
      <dgm:t>
        <a:bodyPr/>
        <a:lstStyle/>
        <a:p>
          <a:r>
            <a:rPr lang="en-US" dirty="0" smtClean="0"/>
            <a:t>Introduce the software</a:t>
          </a:r>
          <a:endParaRPr lang="en-US" dirty="0"/>
        </a:p>
      </dgm:t>
    </dgm:pt>
    <dgm:pt modelId="{1F044693-FC9D-42B9-AA7A-FC832D58C6A4}" type="parTrans" cxnId="{F6601A3D-61E8-4AFD-9D88-9863C680F9DC}">
      <dgm:prSet/>
      <dgm:spPr/>
      <dgm:t>
        <a:bodyPr/>
        <a:lstStyle/>
        <a:p>
          <a:endParaRPr lang="en-US"/>
        </a:p>
      </dgm:t>
    </dgm:pt>
    <dgm:pt modelId="{8221C5B9-0317-41BE-A432-685DB4C644EB}" type="sibTrans" cxnId="{F6601A3D-61E8-4AFD-9D88-9863C680F9DC}">
      <dgm:prSet/>
      <dgm:spPr/>
      <dgm:t>
        <a:bodyPr/>
        <a:lstStyle/>
        <a:p>
          <a:endParaRPr lang="en-US"/>
        </a:p>
      </dgm:t>
    </dgm:pt>
    <dgm:pt modelId="{4BAD607C-B879-4D5E-9AEB-09E3C3D3946A}">
      <dgm:prSet phldrT="[Text]"/>
      <dgm:spPr/>
      <dgm:t>
        <a:bodyPr/>
        <a:lstStyle/>
        <a:p>
          <a:r>
            <a:rPr lang="en-US" dirty="0" smtClean="0"/>
            <a:t>Discuss its purpose and features</a:t>
          </a:r>
          <a:endParaRPr lang="en-US" dirty="0"/>
        </a:p>
      </dgm:t>
    </dgm:pt>
    <dgm:pt modelId="{154C0B01-9F51-4CBF-8C29-0062E8D23420}" type="parTrans" cxnId="{D04D4390-5607-4534-BC69-B14064F06E5D}">
      <dgm:prSet/>
      <dgm:spPr/>
      <dgm:t>
        <a:bodyPr/>
        <a:lstStyle/>
        <a:p>
          <a:endParaRPr lang="en-US"/>
        </a:p>
      </dgm:t>
    </dgm:pt>
    <dgm:pt modelId="{80744826-651A-4D99-B3FC-248DBDE550E0}" type="sibTrans" cxnId="{D04D4390-5607-4534-BC69-B14064F06E5D}">
      <dgm:prSet/>
      <dgm:spPr/>
      <dgm:t>
        <a:bodyPr/>
        <a:lstStyle/>
        <a:p>
          <a:endParaRPr lang="en-US"/>
        </a:p>
      </dgm:t>
    </dgm:pt>
    <dgm:pt modelId="{9031F637-D2CB-472B-A31C-A729E95F0DFA}">
      <dgm:prSet phldrT="[Text]"/>
      <dgm:spPr/>
      <dgm:t>
        <a:bodyPr/>
        <a:lstStyle/>
        <a:p>
          <a:r>
            <a:rPr lang="en-US" dirty="0" smtClean="0"/>
            <a:t>Discuss its benefits</a:t>
          </a:r>
          <a:endParaRPr lang="en-US" dirty="0"/>
        </a:p>
      </dgm:t>
    </dgm:pt>
    <dgm:pt modelId="{3270281E-B5FB-4A77-8B39-61C94A99B5C0}" type="parTrans" cxnId="{3005E90B-57E5-4C97-9EA5-43DB996CC540}">
      <dgm:prSet/>
      <dgm:spPr/>
      <dgm:t>
        <a:bodyPr/>
        <a:lstStyle/>
        <a:p>
          <a:endParaRPr lang="en-US"/>
        </a:p>
      </dgm:t>
    </dgm:pt>
    <dgm:pt modelId="{0CEA295C-406F-4ACB-AF4E-6154A5C13FC7}" type="sibTrans" cxnId="{3005E90B-57E5-4C97-9EA5-43DB996CC540}">
      <dgm:prSet/>
      <dgm:spPr/>
      <dgm:t>
        <a:bodyPr/>
        <a:lstStyle/>
        <a:p>
          <a:endParaRPr lang="en-US"/>
        </a:p>
      </dgm:t>
    </dgm:pt>
    <dgm:pt modelId="{22AE1647-F437-4A13-B2F6-8EF829B680DD}" type="pres">
      <dgm:prSet presAssocID="{2A2B8040-0B86-46D8-9035-A667982D094D}" presName="linear" presStyleCnt="0">
        <dgm:presLayoutVars>
          <dgm:dir/>
          <dgm:animLvl val="lvl"/>
          <dgm:resizeHandles val="exact"/>
        </dgm:presLayoutVars>
      </dgm:prSet>
      <dgm:spPr/>
      <dgm:t>
        <a:bodyPr/>
        <a:lstStyle/>
        <a:p>
          <a:endParaRPr lang="en-US"/>
        </a:p>
      </dgm:t>
    </dgm:pt>
    <dgm:pt modelId="{E769C727-DBC4-44E3-8503-6D93CB4008D0}" type="pres">
      <dgm:prSet presAssocID="{FE975A65-4F65-4FF7-B8EC-9E3A3B4BB9B4}" presName="parentLin" presStyleCnt="0"/>
      <dgm:spPr/>
      <dgm:t>
        <a:bodyPr/>
        <a:lstStyle/>
        <a:p>
          <a:endParaRPr lang="en-US"/>
        </a:p>
      </dgm:t>
    </dgm:pt>
    <dgm:pt modelId="{2FFD8490-C284-4DD0-BCEF-D851F3259B2F}" type="pres">
      <dgm:prSet presAssocID="{FE975A65-4F65-4FF7-B8EC-9E3A3B4BB9B4}" presName="parentLeftMargin" presStyleLbl="node1" presStyleIdx="0" presStyleCnt="1"/>
      <dgm:spPr/>
      <dgm:t>
        <a:bodyPr/>
        <a:lstStyle/>
        <a:p>
          <a:endParaRPr lang="en-US"/>
        </a:p>
      </dgm:t>
    </dgm:pt>
    <dgm:pt modelId="{D1DB8674-1295-45D0-9C38-AF286EE06228}" type="pres">
      <dgm:prSet presAssocID="{FE975A65-4F65-4FF7-B8EC-9E3A3B4BB9B4}" presName="parentText" presStyleLbl="node1" presStyleIdx="0" presStyleCnt="1">
        <dgm:presLayoutVars>
          <dgm:chMax val="0"/>
          <dgm:bulletEnabled val="1"/>
        </dgm:presLayoutVars>
      </dgm:prSet>
      <dgm:spPr/>
      <dgm:t>
        <a:bodyPr/>
        <a:lstStyle/>
        <a:p>
          <a:endParaRPr lang="en-US"/>
        </a:p>
      </dgm:t>
    </dgm:pt>
    <dgm:pt modelId="{CA0B39FD-5983-403B-B696-F10854F5352D}" type="pres">
      <dgm:prSet presAssocID="{FE975A65-4F65-4FF7-B8EC-9E3A3B4BB9B4}" presName="negativeSpace" presStyleCnt="0"/>
      <dgm:spPr/>
      <dgm:t>
        <a:bodyPr/>
        <a:lstStyle/>
        <a:p>
          <a:endParaRPr lang="en-US"/>
        </a:p>
      </dgm:t>
    </dgm:pt>
    <dgm:pt modelId="{F5708E6E-AD85-4B02-A5C2-8BEC1353D0A0}" type="pres">
      <dgm:prSet presAssocID="{FE975A65-4F65-4FF7-B8EC-9E3A3B4BB9B4}" presName="childText" presStyleLbl="conFgAcc1" presStyleIdx="0" presStyleCnt="1">
        <dgm:presLayoutVars>
          <dgm:bulletEnabled val="1"/>
        </dgm:presLayoutVars>
      </dgm:prSet>
      <dgm:spPr/>
      <dgm:t>
        <a:bodyPr/>
        <a:lstStyle/>
        <a:p>
          <a:endParaRPr lang="en-US"/>
        </a:p>
      </dgm:t>
    </dgm:pt>
  </dgm:ptLst>
  <dgm:cxnLst>
    <dgm:cxn modelId="{8A12B389-1C5B-4016-BFEB-2988669DF827}" srcId="{FE975A65-4F65-4FF7-B8EC-9E3A3B4BB9B4}" destId="{93CB8263-370D-45D2-9C4F-4C44192020D4}" srcOrd="1" destOrd="0" parTransId="{40712A1B-B5C5-4704-9CFF-368B4220537D}" sibTransId="{34C69866-830A-4F61-8F2E-D2538D772110}"/>
    <dgm:cxn modelId="{55CB2648-14CF-427B-8453-16629429CC7D}" type="presOf" srcId="{FE975A65-4F65-4FF7-B8EC-9E3A3B4BB9B4}" destId="{2FFD8490-C284-4DD0-BCEF-D851F3259B2F}" srcOrd="0" destOrd="0" presId="urn:microsoft.com/office/officeart/2005/8/layout/list1"/>
    <dgm:cxn modelId="{21ADD0C1-89DA-453F-BACA-8CD01CB7C838}" srcId="{2A2B8040-0B86-46D8-9035-A667982D094D}" destId="{FE975A65-4F65-4FF7-B8EC-9E3A3B4BB9B4}" srcOrd="0" destOrd="0" parTransId="{76B54CC8-0AF3-43E9-A6C8-198E9E4E9BA4}" sibTransId="{483F4B45-6A8B-4C83-8AAB-45DE8FF0D35A}"/>
    <dgm:cxn modelId="{C18B9942-E7D0-4D4E-A4B1-93773F557F9E}" type="presOf" srcId="{9031F637-D2CB-472B-A31C-A729E95F0DFA}" destId="{F5708E6E-AD85-4B02-A5C2-8BEC1353D0A0}" srcOrd="0" destOrd="5" presId="urn:microsoft.com/office/officeart/2005/8/layout/list1"/>
    <dgm:cxn modelId="{D04D4390-5607-4534-BC69-B14064F06E5D}" srcId="{FE975A65-4F65-4FF7-B8EC-9E3A3B4BB9B4}" destId="{4BAD607C-B879-4D5E-9AEB-09E3C3D3946A}" srcOrd="4" destOrd="0" parTransId="{154C0B01-9F51-4CBF-8C29-0062E8D23420}" sibTransId="{80744826-651A-4D99-B3FC-248DBDE550E0}"/>
    <dgm:cxn modelId="{DC695427-1395-436B-91D7-D976C22CD102}" type="presOf" srcId="{4AAFD6E9-2E63-4D28-8866-30EAABD95521}" destId="{F5708E6E-AD85-4B02-A5C2-8BEC1353D0A0}" srcOrd="0" destOrd="3" presId="urn:microsoft.com/office/officeart/2005/8/layout/list1"/>
    <dgm:cxn modelId="{2B6A4245-3A77-4E49-B827-FE2CE6AE51F3}" type="presOf" srcId="{2A2B8040-0B86-46D8-9035-A667982D094D}" destId="{22AE1647-F437-4A13-B2F6-8EF829B680DD}" srcOrd="0" destOrd="0" presId="urn:microsoft.com/office/officeart/2005/8/layout/list1"/>
    <dgm:cxn modelId="{C22AFA3E-AD08-416D-869C-C9A760F305AB}" type="presOf" srcId="{4BAD607C-B879-4D5E-9AEB-09E3C3D3946A}" destId="{F5708E6E-AD85-4B02-A5C2-8BEC1353D0A0}" srcOrd="0" destOrd="4" presId="urn:microsoft.com/office/officeart/2005/8/layout/list1"/>
    <dgm:cxn modelId="{43BF5839-0730-4E6F-A91D-56BC42E71A98}" type="presOf" srcId="{93CB8263-370D-45D2-9C4F-4C44192020D4}" destId="{F5708E6E-AD85-4B02-A5C2-8BEC1353D0A0}" srcOrd="0" destOrd="1" presId="urn:microsoft.com/office/officeart/2005/8/layout/list1"/>
    <dgm:cxn modelId="{B8BA731B-D287-4838-ABD0-761CB7F12FDE}" type="presOf" srcId="{FE975A65-4F65-4FF7-B8EC-9E3A3B4BB9B4}" destId="{D1DB8674-1295-45D0-9C38-AF286EE06228}" srcOrd="1" destOrd="0" presId="urn:microsoft.com/office/officeart/2005/8/layout/list1"/>
    <dgm:cxn modelId="{3005E90B-57E5-4C97-9EA5-43DB996CC540}" srcId="{FE975A65-4F65-4FF7-B8EC-9E3A3B4BB9B4}" destId="{9031F637-D2CB-472B-A31C-A729E95F0DFA}" srcOrd="5" destOrd="0" parTransId="{3270281E-B5FB-4A77-8B39-61C94A99B5C0}" sibTransId="{0CEA295C-406F-4ACB-AF4E-6154A5C13FC7}"/>
    <dgm:cxn modelId="{B616DBB5-931E-4043-AD26-591FC77C1A2C}" type="presOf" srcId="{DF35E428-E7FD-4DAE-847A-6CF4D3DFD42E}" destId="{F5708E6E-AD85-4B02-A5C2-8BEC1353D0A0}" srcOrd="0" destOrd="2" presId="urn:microsoft.com/office/officeart/2005/8/layout/list1"/>
    <dgm:cxn modelId="{C71CDCE8-A42E-4692-997D-679DE8EF114A}" type="presOf" srcId="{199D4781-4BCB-42A2-A270-8EF9D22F3566}" destId="{F5708E6E-AD85-4B02-A5C2-8BEC1353D0A0}" srcOrd="0" destOrd="0" presId="urn:microsoft.com/office/officeart/2005/8/layout/list1"/>
    <dgm:cxn modelId="{FA4A34AE-C816-496B-B7B8-EF47C80A0E06}" srcId="{FE975A65-4F65-4FF7-B8EC-9E3A3B4BB9B4}" destId="{199D4781-4BCB-42A2-A270-8EF9D22F3566}" srcOrd="0" destOrd="0" parTransId="{E9F8F01A-9021-4318-8320-E64E15F645F9}" sibTransId="{FD7E3646-A6DA-4C38-AD61-7C2BB1D8B43D}"/>
    <dgm:cxn modelId="{F6601A3D-61E8-4AFD-9D88-9863C680F9DC}" srcId="{FE975A65-4F65-4FF7-B8EC-9E3A3B4BB9B4}" destId="{4AAFD6E9-2E63-4D28-8866-30EAABD95521}" srcOrd="3" destOrd="0" parTransId="{1F044693-FC9D-42B9-AA7A-FC832D58C6A4}" sibTransId="{8221C5B9-0317-41BE-A432-685DB4C644EB}"/>
    <dgm:cxn modelId="{D5DFE684-9B63-4B40-B207-40E550DDA422}" srcId="{FE975A65-4F65-4FF7-B8EC-9E3A3B4BB9B4}" destId="{DF35E428-E7FD-4DAE-847A-6CF4D3DFD42E}" srcOrd="2" destOrd="0" parTransId="{8E817071-CCDF-40EA-BD41-30A4A5F4DC8A}" sibTransId="{3D80A0BC-DE18-482D-A319-DB16F980C391}"/>
    <dgm:cxn modelId="{D713BE40-B477-405B-9405-6DBE7156202B}" type="presParOf" srcId="{22AE1647-F437-4A13-B2F6-8EF829B680DD}" destId="{E769C727-DBC4-44E3-8503-6D93CB4008D0}" srcOrd="0" destOrd="0" presId="urn:microsoft.com/office/officeart/2005/8/layout/list1"/>
    <dgm:cxn modelId="{5312B076-E8A2-48DD-BC79-0FBCE52634F2}" type="presParOf" srcId="{E769C727-DBC4-44E3-8503-6D93CB4008D0}" destId="{2FFD8490-C284-4DD0-BCEF-D851F3259B2F}" srcOrd="0" destOrd="0" presId="urn:microsoft.com/office/officeart/2005/8/layout/list1"/>
    <dgm:cxn modelId="{2A3FB27E-A8F3-4762-9734-FF373A3319A0}" type="presParOf" srcId="{E769C727-DBC4-44E3-8503-6D93CB4008D0}" destId="{D1DB8674-1295-45D0-9C38-AF286EE06228}" srcOrd="1" destOrd="0" presId="urn:microsoft.com/office/officeart/2005/8/layout/list1"/>
    <dgm:cxn modelId="{4CAB0CF2-1F78-487C-8CD2-51E1B3723FDF}" type="presParOf" srcId="{22AE1647-F437-4A13-B2F6-8EF829B680DD}" destId="{CA0B39FD-5983-403B-B696-F10854F5352D}" srcOrd="1" destOrd="0" presId="urn:microsoft.com/office/officeart/2005/8/layout/list1"/>
    <dgm:cxn modelId="{9143F8A1-393C-4D9F-9958-D05EE3CC0855}" type="presParOf" srcId="{22AE1647-F437-4A13-B2F6-8EF829B680DD}" destId="{F5708E6E-AD85-4B02-A5C2-8BEC1353D0A0}"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95DAA1D-D11E-4866-A957-979F42552672}" type="doc">
      <dgm:prSet loTypeId="urn:microsoft.com/office/officeart/2005/8/layout/vList2" loCatId="list" qsTypeId="urn:microsoft.com/office/officeart/2005/8/quickstyle/simple3" qsCatId="simple" csTypeId="urn:microsoft.com/office/officeart/2005/8/colors/colorful5" csCatId="colorful" phldr="1"/>
      <dgm:spPr/>
      <dgm:t>
        <a:bodyPr/>
        <a:lstStyle/>
        <a:p>
          <a:endParaRPr lang="en-US"/>
        </a:p>
      </dgm:t>
    </dgm:pt>
    <dgm:pt modelId="{678F6263-A02E-4D2B-BDAA-E975FD952F77}">
      <dgm:prSet phldrT="[Text]"/>
      <dgm:spPr/>
      <dgm:t>
        <a:bodyPr/>
        <a:lstStyle/>
        <a:p>
          <a:r>
            <a:rPr lang="en-US" dirty="0" smtClean="0"/>
            <a:t>Main Body</a:t>
          </a:r>
          <a:endParaRPr lang="en-US" dirty="0"/>
        </a:p>
      </dgm:t>
    </dgm:pt>
    <dgm:pt modelId="{F973919C-3BBE-446A-9502-416DB9C54590}" type="parTrans" cxnId="{929F39B8-2016-412F-B406-B28DE45A66A3}">
      <dgm:prSet/>
      <dgm:spPr/>
      <dgm:t>
        <a:bodyPr/>
        <a:lstStyle/>
        <a:p>
          <a:endParaRPr lang="en-US"/>
        </a:p>
      </dgm:t>
    </dgm:pt>
    <dgm:pt modelId="{E95AD225-8611-4A59-9E91-DBAC62CCB202}" type="sibTrans" cxnId="{929F39B8-2016-412F-B406-B28DE45A66A3}">
      <dgm:prSet/>
      <dgm:spPr/>
      <dgm:t>
        <a:bodyPr/>
        <a:lstStyle/>
        <a:p>
          <a:endParaRPr lang="en-US"/>
        </a:p>
      </dgm:t>
    </dgm:pt>
    <dgm:pt modelId="{0FF37A07-67D3-4761-9EF4-E130309C2F0A}">
      <dgm:prSet phldrT="[Text]"/>
      <dgm:spPr/>
      <dgm:t>
        <a:bodyPr/>
        <a:lstStyle/>
        <a:p>
          <a:r>
            <a:rPr lang="en-US" dirty="0" smtClean="0"/>
            <a:t>Enlist all tasks you will demonstrate.</a:t>
          </a:r>
          <a:endParaRPr lang="en-US" dirty="0"/>
        </a:p>
      </dgm:t>
    </dgm:pt>
    <dgm:pt modelId="{450D40A5-2404-40D4-A57C-B1560EDB2A79}" type="parTrans" cxnId="{ED79FCA6-0FEB-4B57-B25C-C973A0C36C1D}">
      <dgm:prSet/>
      <dgm:spPr/>
      <dgm:t>
        <a:bodyPr/>
        <a:lstStyle/>
        <a:p>
          <a:endParaRPr lang="en-US"/>
        </a:p>
      </dgm:t>
    </dgm:pt>
    <dgm:pt modelId="{0ADDE565-0602-4408-BFA9-816C38EFBC28}" type="sibTrans" cxnId="{ED79FCA6-0FEB-4B57-B25C-C973A0C36C1D}">
      <dgm:prSet/>
      <dgm:spPr/>
      <dgm:t>
        <a:bodyPr/>
        <a:lstStyle/>
        <a:p>
          <a:endParaRPr lang="en-US"/>
        </a:p>
      </dgm:t>
    </dgm:pt>
    <dgm:pt modelId="{06C36D64-8E65-4A70-B024-4E8FF5713D45}">
      <dgm:prSet phldrT="[Text]"/>
      <dgm:spPr/>
      <dgm:t>
        <a:bodyPr/>
        <a:lstStyle/>
        <a:p>
          <a:r>
            <a:rPr lang="en-US" dirty="0" smtClean="0"/>
            <a:t>Conclusion</a:t>
          </a:r>
          <a:endParaRPr lang="en-US" dirty="0"/>
        </a:p>
      </dgm:t>
    </dgm:pt>
    <dgm:pt modelId="{8A28E829-9561-41D8-8EAB-62428F29D14E}" type="parTrans" cxnId="{7542C0CE-D750-4605-9600-7B36026935AD}">
      <dgm:prSet/>
      <dgm:spPr/>
      <dgm:t>
        <a:bodyPr/>
        <a:lstStyle/>
        <a:p>
          <a:endParaRPr lang="en-US"/>
        </a:p>
      </dgm:t>
    </dgm:pt>
    <dgm:pt modelId="{E5A9DC2C-AACE-46F0-8AE9-C9E4FB0635B8}" type="sibTrans" cxnId="{7542C0CE-D750-4605-9600-7B36026935AD}">
      <dgm:prSet/>
      <dgm:spPr/>
      <dgm:t>
        <a:bodyPr/>
        <a:lstStyle/>
        <a:p>
          <a:endParaRPr lang="en-US"/>
        </a:p>
      </dgm:t>
    </dgm:pt>
    <dgm:pt modelId="{8922A3BA-993E-4FF3-B79D-F53F8F46A66A}">
      <dgm:prSet phldrT="[Text]"/>
      <dgm:spPr/>
      <dgm:t>
        <a:bodyPr/>
        <a:lstStyle/>
        <a:p>
          <a:r>
            <a:rPr lang="en-US" dirty="0" smtClean="0"/>
            <a:t>Once again stress the importance of the software and refer to the demonstration and encourage the users to try the app. Remember, by the end of the demo, the users must feel confident and motivated to use the app.</a:t>
          </a:r>
          <a:endParaRPr lang="en-US" dirty="0"/>
        </a:p>
      </dgm:t>
    </dgm:pt>
    <dgm:pt modelId="{C2F0BADB-8F19-44C6-82F0-FC931550C485}" type="parTrans" cxnId="{9D1ED0B0-C487-46B7-B92C-D1F0D4E1E7BA}">
      <dgm:prSet/>
      <dgm:spPr/>
      <dgm:t>
        <a:bodyPr/>
        <a:lstStyle/>
        <a:p>
          <a:endParaRPr lang="en-US"/>
        </a:p>
      </dgm:t>
    </dgm:pt>
    <dgm:pt modelId="{52AEB516-915E-4626-B30F-EAFF6A3D7464}" type="sibTrans" cxnId="{9D1ED0B0-C487-46B7-B92C-D1F0D4E1E7BA}">
      <dgm:prSet/>
      <dgm:spPr/>
      <dgm:t>
        <a:bodyPr/>
        <a:lstStyle/>
        <a:p>
          <a:endParaRPr lang="en-US"/>
        </a:p>
      </dgm:t>
    </dgm:pt>
    <dgm:pt modelId="{53A97891-E85F-4A16-8D89-B36805DEBA3F}">
      <dgm:prSet phldrT="[Text]"/>
      <dgm:spPr/>
      <dgm:t>
        <a:bodyPr/>
        <a:lstStyle/>
        <a:p>
          <a:r>
            <a:rPr lang="en-US" dirty="0" smtClean="0"/>
            <a:t>Begin with the title of a task.</a:t>
          </a:r>
          <a:endParaRPr lang="en-US" dirty="0"/>
        </a:p>
      </dgm:t>
    </dgm:pt>
    <dgm:pt modelId="{69B39CF7-329E-43A2-A8AD-3C7560F852B0}" type="parTrans" cxnId="{6ACE47C9-592A-4FC8-AF7C-5405281CFA55}">
      <dgm:prSet/>
      <dgm:spPr/>
      <dgm:t>
        <a:bodyPr/>
        <a:lstStyle/>
        <a:p>
          <a:endParaRPr lang="en-US"/>
        </a:p>
      </dgm:t>
    </dgm:pt>
    <dgm:pt modelId="{01327E02-B082-48DB-BE6D-6BC7F4A1DECD}" type="sibTrans" cxnId="{6ACE47C9-592A-4FC8-AF7C-5405281CFA55}">
      <dgm:prSet/>
      <dgm:spPr/>
      <dgm:t>
        <a:bodyPr/>
        <a:lstStyle/>
        <a:p>
          <a:endParaRPr lang="en-US"/>
        </a:p>
      </dgm:t>
    </dgm:pt>
    <dgm:pt modelId="{5381D00F-6D92-459B-976E-60CDCB3115B1}">
      <dgm:prSet phldrT="[Text]"/>
      <dgm:spPr/>
      <dgm:t>
        <a:bodyPr/>
        <a:lstStyle/>
        <a:p>
          <a:r>
            <a:rPr lang="en-US" dirty="0" smtClean="0"/>
            <a:t>Demonstrate step by step how it is performed. Explain the results. Encourage users and stress on how easy it is.</a:t>
          </a:r>
          <a:endParaRPr lang="en-US" dirty="0"/>
        </a:p>
      </dgm:t>
    </dgm:pt>
    <dgm:pt modelId="{911D3E2F-CA76-4947-81C3-3EC369AFB143}" type="parTrans" cxnId="{F32664D3-15CE-42EE-824F-041A5271BDED}">
      <dgm:prSet/>
      <dgm:spPr/>
      <dgm:t>
        <a:bodyPr/>
        <a:lstStyle/>
        <a:p>
          <a:endParaRPr lang="en-US"/>
        </a:p>
      </dgm:t>
    </dgm:pt>
    <dgm:pt modelId="{D5F13D0D-5472-434D-B0C5-281522D3DA3C}" type="sibTrans" cxnId="{F32664D3-15CE-42EE-824F-041A5271BDED}">
      <dgm:prSet/>
      <dgm:spPr/>
      <dgm:t>
        <a:bodyPr/>
        <a:lstStyle/>
        <a:p>
          <a:endParaRPr lang="en-US"/>
        </a:p>
      </dgm:t>
    </dgm:pt>
    <dgm:pt modelId="{47BF06FE-7DFE-41EC-9A0E-5DAFE94C68E8}">
      <dgm:prSet phldrT="[Text]"/>
      <dgm:spPr/>
      <dgm:t>
        <a:bodyPr/>
        <a:lstStyle/>
        <a:p>
          <a:r>
            <a:rPr lang="en-US" dirty="0" smtClean="0"/>
            <a:t>Then proceed to the next task and carry on.</a:t>
          </a:r>
          <a:endParaRPr lang="en-US" dirty="0"/>
        </a:p>
      </dgm:t>
    </dgm:pt>
    <dgm:pt modelId="{F8C378E9-3E3E-4AD2-9F6B-3A8BFDCCE34A}" type="parTrans" cxnId="{9671531A-5DA4-4844-9988-C5CF0D956F4D}">
      <dgm:prSet/>
      <dgm:spPr/>
      <dgm:t>
        <a:bodyPr/>
        <a:lstStyle/>
        <a:p>
          <a:endParaRPr lang="en-US"/>
        </a:p>
      </dgm:t>
    </dgm:pt>
    <dgm:pt modelId="{2650F4C1-3522-4882-886D-81B166AA868F}" type="sibTrans" cxnId="{9671531A-5DA4-4844-9988-C5CF0D956F4D}">
      <dgm:prSet/>
      <dgm:spPr/>
      <dgm:t>
        <a:bodyPr/>
        <a:lstStyle/>
        <a:p>
          <a:endParaRPr lang="en-US"/>
        </a:p>
      </dgm:t>
    </dgm:pt>
    <dgm:pt modelId="{D78C8A4B-3CB2-436C-B77E-058B7EFDBB82}" type="pres">
      <dgm:prSet presAssocID="{495DAA1D-D11E-4866-A957-979F42552672}" presName="linear" presStyleCnt="0">
        <dgm:presLayoutVars>
          <dgm:animLvl val="lvl"/>
          <dgm:resizeHandles val="exact"/>
        </dgm:presLayoutVars>
      </dgm:prSet>
      <dgm:spPr/>
      <dgm:t>
        <a:bodyPr/>
        <a:lstStyle/>
        <a:p>
          <a:endParaRPr lang="en-US"/>
        </a:p>
      </dgm:t>
    </dgm:pt>
    <dgm:pt modelId="{6C757F1A-9F3A-4CE4-B8EA-DFD9161E3A60}" type="pres">
      <dgm:prSet presAssocID="{678F6263-A02E-4D2B-BDAA-E975FD952F77}" presName="parentText" presStyleLbl="node1" presStyleIdx="0" presStyleCnt="2">
        <dgm:presLayoutVars>
          <dgm:chMax val="0"/>
          <dgm:bulletEnabled val="1"/>
        </dgm:presLayoutVars>
      </dgm:prSet>
      <dgm:spPr/>
      <dgm:t>
        <a:bodyPr/>
        <a:lstStyle/>
        <a:p>
          <a:endParaRPr lang="en-US"/>
        </a:p>
      </dgm:t>
    </dgm:pt>
    <dgm:pt modelId="{4E828F86-45F9-4F7A-8B15-5180215E97BF}" type="pres">
      <dgm:prSet presAssocID="{678F6263-A02E-4D2B-BDAA-E975FD952F77}" presName="childText" presStyleLbl="revTx" presStyleIdx="0" presStyleCnt="2">
        <dgm:presLayoutVars>
          <dgm:bulletEnabled val="1"/>
        </dgm:presLayoutVars>
      </dgm:prSet>
      <dgm:spPr/>
      <dgm:t>
        <a:bodyPr/>
        <a:lstStyle/>
        <a:p>
          <a:endParaRPr lang="en-US"/>
        </a:p>
      </dgm:t>
    </dgm:pt>
    <dgm:pt modelId="{F20C332A-5513-4363-8421-2CC2A7E83E9D}" type="pres">
      <dgm:prSet presAssocID="{06C36D64-8E65-4A70-B024-4E8FF5713D45}" presName="parentText" presStyleLbl="node1" presStyleIdx="1" presStyleCnt="2">
        <dgm:presLayoutVars>
          <dgm:chMax val="0"/>
          <dgm:bulletEnabled val="1"/>
        </dgm:presLayoutVars>
      </dgm:prSet>
      <dgm:spPr/>
      <dgm:t>
        <a:bodyPr/>
        <a:lstStyle/>
        <a:p>
          <a:endParaRPr lang="en-US"/>
        </a:p>
      </dgm:t>
    </dgm:pt>
    <dgm:pt modelId="{4BDA4AF7-018B-4E7D-A59B-CB6DB6F33BEF}" type="pres">
      <dgm:prSet presAssocID="{06C36D64-8E65-4A70-B024-4E8FF5713D45}" presName="childText" presStyleLbl="revTx" presStyleIdx="1" presStyleCnt="2">
        <dgm:presLayoutVars>
          <dgm:bulletEnabled val="1"/>
        </dgm:presLayoutVars>
      </dgm:prSet>
      <dgm:spPr/>
      <dgm:t>
        <a:bodyPr/>
        <a:lstStyle/>
        <a:p>
          <a:endParaRPr lang="en-US"/>
        </a:p>
      </dgm:t>
    </dgm:pt>
  </dgm:ptLst>
  <dgm:cxnLst>
    <dgm:cxn modelId="{9D1ED0B0-C487-46B7-B92C-D1F0D4E1E7BA}" srcId="{06C36D64-8E65-4A70-B024-4E8FF5713D45}" destId="{8922A3BA-993E-4FF3-B79D-F53F8F46A66A}" srcOrd="0" destOrd="0" parTransId="{C2F0BADB-8F19-44C6-82F0-FC931550C485}" sibTransId="{52AEB516-915E-4626-B30F-EAFF6A3D7464}"/>
    <dgm:cxn modelId="{499BC2E7-BA09-4F0E-989A-1419B984754E}" type="presOf" srcId="{5381D00F-6D92-459B-976E-60CDCB3115B1}" destId="{4E828F86-45F9-4F7A-8B15-5180215E97BF}" srcOrd="0" destOrd="2" presId="urn:microsoft.com/office/officeart/2005/8/layout/vList2"/>
    <dgm:cxn modelId="{7542C0CE-D750-4605-9600-7B36026935AD}" srcId="{495DAA1D-D11E-4866-A957-979F42552672}" destId="{06C36D64-8E65-4A70-B024-4E8FF5713D45}" srcOrd="1" destOrd="0" parTransId="{8A28E829-9561-41D8-8EAB-62428F29D14E}" sibTransId="{E5A9DC2C-AACE-46F0-8AE9-C9E4FB0635B8}"/>
    <dgm:cxn modelId="{929F39B8-2016-412F-B406-B28DE45A66A3}" srcId="{495DAA1D-D11E-4866-A957-979F42552672}" destId="{678F6263-A02E-4D2B-BDAA-E975FD952F77}" srcOrd="0" destOrd="0" parTransId="{F973919C-3BBE-446A-9502-416DB9C54590}" sibTransId="{E95AD225-8611-4A59-9E91-DBAC62CCB202}"/>
    <dgm:cxn modelId="{ED79FCA6-0FEB-4B57-B25C-C973A0C36C1D}" srcId="{678F6263-A02E-4D2B-BDAA-E975FD952F77}" destId="{0FF37A07-67D3-4761-9EF4-E130309C2F0A}" srcOrd="0" destOrd="0" parTransId="{450D40A5-2404-40D4-A57C-B1560EDB2A79}" sibTransId="{0ADDE565-0602-4408-BFA9-816C38EFBC28}"/>
    <dgm:cxn modelId="{9671531A-5DA4-4844-9988-C5CF0D956F4D}" srcId="{678F6263-A02E-4D2B-BDAA-E975FD952F77}" destId="{47BF06FE-7DFE-41EC-9A0E-5DAFE94C68E8}" srcOrd="3" destOrd="0" parTransId="{F8C378E9-3E3E-4AD2-9F6B-3A8BFDCCE34A}" sibTransId="{2650F4C1-3522-4882-886D-81B166AA868F}"/>
    <dgm:cxn modelId="{2E033636-0CCF-4815-A094-D891B9098C7D}" type="presOf" srcId="{678F6263-A02E-4D2B-BDAA-E975FD952F77}" destId="{6C757F1A-9F3A-4CE4-B8EA-DFD9161E3A60}" srcOrd="0" destOrd="0" presId="urn:microsoft.com/office/officeart/2005/8/layout/vList2"/>
    <dgm:cxn modelId="{C692760D-77DD-4548-A8A0-C83FCF14CB1D}" type="presOf" srcId="{53A97891-E85F-4A16-8D89-B36805DEBA3F}" destId="{4E828F86-45F9-4F7A-8B15-5180215E97BF}" srcOrd="0" destOrd="1" presId="urn:microsoft.com/office/officeart/2005/8/layout/vList2"/>
    <dgm:cxn modelId="{F32664D3-15CE-42EE-824F-041A5271BDED}" srcId="{678F6263-A02E-4D2B-BDAA-E975FD952F77}" destId="{5381D00F-6D92-459B-976E-60CDCB3115B1}" srcOrd="2" destOrd="0" parTransId="{911D3E2F-CA76-4947-81C3-3EC369AFB143}" sibTransId="{D5F13D0D-5472-434D-B0C5-281522D3DA3C}"/>
    <dgm:cxn modelId="{F4D6EFBD-DB60-4556-B1DB-85DCD6EC3D0C}" type="presOf" srcId="{06C36D64-8E65-4A70-B024-4E8FF5713D45}" destId="{F20C332A-5513-4363-8421-2CC2A7E83E9D}" srcOrd="0" destOrd="0" presId="urn:microsoft.com/office/officeart/2005/8/layout/vList2"/>
    <dgm:cxn modelId="{6487941F-1B15-4A22-9E0E-0993855D3BD8}" type="presOf" srcId="{8922A3BA-993E-4FF3-B79D-F53F8F46A66A}" destId="{4BDA4AF7-018B-4E7D-A59B-CB6DB6F33BEF}" srcOrd="0" destOrd="0" presId="urn:microsoft.com/office/officeart/2005/8/layout/vList2"/>
    <dgm:cxn modelId="{6ACE47C9-592A-4FC8-AF7C-5405281CFA55}" srcId="{678F6263-A02E-4D2B-BDAA-E975FD952F77}" destId="{53A97891-E85F-4A16-8D89-B36805DEBA3F}" srcOrd="1" destOrd="0" parTransId="{69B39CF7-329E-43A2-A8AD-3C7560F852B0}" sibTransId="{01327E02-B082-48DB-BE6D-6BC7F4A1DECD}"/>
    <dgm:cxn modelId="{D7853E90-D4AC-4250-B806-2575639E8E49}" type="presOf" srcId="{0FF37A07-67D3-4761-9EF4-E130309C2F0A}" destId="{4E828F86-45F9-4F7A-8B15-5180215E97BF}" srcOrd="0" destOrd="0" presId="urn:microsoft.com/office/officeart/2005/8/layout/vList2"/>
    <dgm:cxn modelId="{6E1D8171-BF19-4E96-B3A5-BB584B954357}" type="presOf" srcId="{495DAA1D-D11E-4866-A957-979F42552672}" destId="{D78C8A4B-3CB2-436C-B77E-058B7EFDBB82}" srcOrd="0" destOrd="0" presId="urn:microsoft.com/office/officeart/2005/8/layout/vList2"/>
    <dgm:cxn modelId="{4E016F94-1188-4E34-82C5-F8C1EF026562}" type="presOf" srcId="{47BF06FE-7DFE-41EC-9A0E-5DAFE94C68E8}" destId="{4E828F86-45F9-4F7A-8B15-5180215E97BF}" srcOrd="0" destOrd="3" presId="urn:microsoft.com/office/officeart/2005/8/layout/vList2"/>
    <dgm:cxn modelId="{666960E2-339D-4B21-B2F5-65A98A8FBA10}" type="presParOf" srcId="{D78C8A4B-3CB2-436C-B77E-058B7EFDBB82}" destId="{6C757F1A-9F3A-4CE4-B8EA-DFD9161E3A60}" srcOrd="0" destOrd="0" presId="urn:microsoft.com/office/officeart/2005/8/layout/vList2"/>
    <dgm:cxn modelId="{7A21B1C5-52AE-4E4F-A18A-C813E3A0A8F6}" type="presParOf" srcId="{D78C8A4B-3CB2-436C-B77E-058B7EFDBB82}" destId="{4E828F86-45F9-4F7A-8B15-5180215E97BF}" srcOrd="1" destOrd="0" presId="urn:microsoft.com/office/officeart/2005/8/layout/vList2"/>
    <dgm:cxn modelId="{126400BA-FBFA-4C6F-8B94-25454C52C14A}" type="presParOf" srcId="{D78C8A4B-3CB2-436C-B77E-058B7EFDBB82}" destId="{F20C332A-5513-4363-8421-2CC2A7E83E9D}" srcOrd="2" destOrd="0" presId="urn:microsoft.com/office/officeart/2005/8/layout/vList2"/>
    <dgm:cxn modelId="{DECB4981-1FDA-4CB2-8084-127EEA2791EC}" type="presParOf" srcId="{D78C8A4B-3CB2-436C-B77E-058B7EFDBB82}" destId="{4BDA4AF7-018B-4E7D-A59B-CB6DB6F33BEF}"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B89FD8F-B278-4D59-8943-32AB16AC66EF}" type="doc">
      <dgm:prSet loTypeId="urn:microsoft.com/office/officeart/2011/layout/TabList" loCatId="list" qsTypeId="urn:microsoft.com/office/officeart/2005/8/quickstyle/3d1" qsCatId="3D" csTypeId="urn:microsoft.com/office/officeart/2005/8/colors/colorful1" csCatId="colorful" phldr="1"/>
      <dgm:spPr/>
      <dgm:t>
        <a:bodyPr/>
        <a:lstStyle/>
        <a:p>
          <a:endParaRPr lang="en-US"/>
        </a:p>
      </dgm:t>
    </dgm:pt>
    <dgm:pt modelId="{28B1D7C6-B983-4B17-88C4-9EE7FA1DD250}">
      <dgm:prSet phldrT="[Text]"/>
      <dgm:spPr/>
      <dgm:t>
        <a:bodyPr/>
        <a:lstStyle/>
        <a:p>
          <a:r>
            <a:rPr lang="en-US" dirty="0" smtClean="0"/>
            <a:t>Application</a:t>
          </a:r>
          <a:endParaRPr lang="en-US" dirty="0"/>
        </a:p>
      </dgm:t>
    </dgm:pt>
    <dgm:pt modelId="{2A311396-F1E1-4F93-8D61-70605DCC9ADE}" type="parTrans" cxnId="{AEE17F4E-1EF3-4E5E-A4BA-AFC75BD7463A}">
      <dgm:prSet/>
      <dgm:spPr/>
      <dgm:t>
        <a:bodyPr/>
        <a:lstStyle/>
        <a:p>
          <a:endParaRPr lang="en-US"/>
        </a:p>
      </dgm:t>
    </dgm:pt>
    <dgm:pt modelId="{FEBF6AAD-5A67-4049-BE3E-D8C84BAE44DC}" type="sibTrans" cxnId="{AEE17F4E-1EF3-4E5E-A4BA-AFC75BD7463A}">
      <dgm:prSet/>
      <dgm:spPr/>
      <dgm:t>
        <a:bodyPr/>
        <a:lstStyle/>
        <a:p>
          <a:endParaRPr lang="en-US"/>
        </a:p>
      </dgm:t>
    </dgm:pt>
    <dgm:pt modelId="{8A726E13-9B82-4670-9C5E-CC59006BF871}">
      <dgm:prSet phldrT="[Text]"/>
      <dgm:spPr/>
      <dgm:t>
        <a:bodyPr/>
        <a:lstStyle/>
        <a:p>
          <a:r>
            <a:rPr lang="en-US" dirty="0" smtClean="0"/>
            <a:t>Flex Teacher</a:t>
          </a:r>
          <a:endParaRPr lang="en-US" dirty="0"/>
        </a:p>
      </dgm:t>
    </dgm:pt>
    <dgm:pt modelId="{020B38E4-8B40-42B0-8189-B70CFE50CAEB}" type="parTrans" cxnId="{5B9A521C-A72A-4E1D-A497-E645E9A5ABAB}">
      <dgm:prSet/>
      <dgm:spPr/>
      <dgm:t>
        <a:bodyPr/>
        <a:lstStyle/>
        <a:p>
          <a:endParaRPr lang="en-US"/>
        </a:p>
      </dgm:t>
    </dgm:pt>
    <dgm:pt modelId="{B8078A98-5C39-41F4-9E7B-4A7FFFF56067}" type="sibTrans" cxnId="{5B9A521C-A72A-4E1D-A497-E645E9A5ABAB}">
      <dgm:prSet/>
      <dgm:spPr/>
      <dgm:t>
        <a:bodyPr/>
        <a:lstStyle/>
        <a:p>
          <a:endParaRPr lang="en-US"/>
        </a:p>
      </dgm:t>
    </dgm:pt>
    <dgm:pt modelId="{FDB8AFC4-2113-4914-AF05-B2F5BE8B1EB7}">
      <dgm:prSet phldrT="[Text]"/>
      <dgm:spPr/>
      <dgm:t>
        <a:bodyPr/>
        <a:lstStyle/>
        <a:p>
          <a:r>
            <a:rPr lang="en-US" dirty="0" smtClean="0"/>
            <a:t>Purpose of app</a:t>
          </a:r>
          <a:endParaRPr lang="en-US" dirty="0"/>
        </a:p>
      </dgm:t>
    </dgm:pt>
    <dgm:pt modelId="{57DB8382-195B-417B-8FDB-9E6A38F267E4}" type="parTrans" cxnId="{32F9FFEA-CD4B-43C2-971C-2457C26C887A}">
      <dgm:prSet/>
      <dgm:spPr/>
      <dgm:t>
        <a:bodyPr/>
        <a:lstStyle/>
        <a:p>
          <a:endParaRPr lang="en-US"/>
        </a:p>
      </dgm:t>
    </dgm:pt>
    <dgm:pt modelId="{BDA9779D-4E6A-4229-910F-FA7F355FD6E0}" type="sibTrans" cxnId="{32F9FFEA-CD4B-43C2-971C-2457C26C887A}">
      <dgm:prSet/>
      <dgm:spPr/>
      <dgm:t>
        <a:bodyPr/>
        <a:lstStyle/>
        <a:p>
          <a:endParaRPr lang="en-US"/>
        </a:p>
      </dgm:t>
    </dgm:pt>
    <dgm:pt modelId="{C4FD099B-97CA-4655-B793-0FF955DB9E02}">
      <dgm:prSet phldrT="[Text]"/>
      <dgm:spPr/>
      <dgm:t>
        <a:bodyPr/>
        <a:lstStyle/>
        <a:p>
          <a:r>
            <a:rPr lang="en-US" dirty="0" smtClean="0"/>
            <a:t>Ease and automate attendance, result generation</a:t>
          </a:r>
          <a:endParaRPr lang="en-US" dirty="0"/>
        </a:p>
      </dgm:t>
    </dgm:pt>
    <dgm:pt modelId="{FC638CCB-B7B6-45BD-BDAB-D52EAB0027D5}" type="parTrans" cxnId="{4FF7BD68-5409-4C2A-A243-9E7B0AF06FCF}">
      <dgm:prSet/>
      <dgm:spPr/>
      <dgm:t>
        <a:bodyPr/>
        <a:lstStyle/>
        <a:p>
          <a:endParaRPr lang="en-US"/>
        </a:p>
      </dgm:t>
    </dgm:pt>
    <dgm:pt modelId="{CDBA018C-8EE2-4FD0-A20F-EA304C419304}" type="sibTrans" cxnId="{4FF7BD68-5409-4C2A-A243-9E7B0AF06FCF}">
      <dgm:prSet/>
      <dgm:spPr/>
      <dgm:t>
        <a:bodyPr/>
        <a:lstStyle/>
        <a:p>
          <a:endParaRPr lang="en-US"/>
        </a:p>
      </dgm:t>
    </dgm:pt>
    <dgm:pt modelId="{42468859-D9ED-49B1-9F99-469682C50686}">
      <dgm:prSet phldrT="[Text]"/>
      <dgm:spPr/>
      <dgm:t>
        <a:bodyPr/>
        <a:lstStyle/>
        <a:p>
          <a:r>
            <a:rPr lang="en-US" dirty="0" smtClean="0"/>
            <a:t>Task 1</a:t>
          </a:r>
          <a:endParaRPr lang="en-US" dirty="0"/>
        </a:p>
      </dgm:t>
    </dgm:pt>
    <dgm:pt modelId="{7BD36376-1F68-4A3E-8097-580B08FED860}" type="parTrans" cxnId="{112013BF-3E57-4FB1-A2B7-9E192C1227B3}">
      <dgm:prSet/>
      <dgm:spPr/>
      <dgm:t>
        <a:bodyPr/>
        <a:lstStyle/>
        <a:p>
          <a:endParaRPr lang="en-US"/>
        </a:p>
      </dgm:t>
    </dgm:pt>
    <dgm:pt modelId="{4A915325-1E69-4E64-8624-27C7E8D8FFA2}" type="sibTrans" cxnId="{112013BF-3E57-4FB1-A2B7-9E192C1227B3}">
      <dgm:prSet/>
      <dgm:spPr/>
      <dgm:t>
        <a:bodyPr/>
        <a:lstStyle/>
        <a:p>
          <a:endParaRPr lang="en-US"/>
        </a:p>
      </dgm:t>
    </dgm:pt>
    <dgm:pt modelId="{4A3C376C-A71C-4FB9-AD33-D9171275232B}">
      <dgm:prSet phldrT="[Text]"/>
      <dgm:spPr/>
      <dgm:t>
        <a:bodyPr/>
        <a:lstStyle/>
        <a:p>
          <a:r>
            <a:rPr lang="en-US" dirty="0" smtClean="0"/>
            <a:t>Managing attendance (generating lecture, marking attendance, accessing attendance register)</a:t>
          </a:r>
          <a:endParaRPr lang="en-US" dirty="0"/>
        </a:p>
      </dgm:t>
    </dgm:pt>
    <dgm:pt modelId="{9A3D65DF-9895-446E-BBE8-A9A3091B7AD1}" type="parTrans" cxnId="{FB6FD541-9E61-40E0-B99E-4AF17BAE8ACB}">
      <dgm:prSet/>
      <dgm:spPr/>
      <dgm:t>
        <a:bodyPr/>
        <a:lstStyle/>
        <a:p>
          <a:endParaRPr lang="en-US"/>
        </a:p>
      </dgm:t>
    </dgm:pt>
    <dgm:pt modelId="{71D18F73-9A7D-43B9-9593-C6DE3695B466}" type="sibTrans" cxnId="{FB6FD541-9E61-40E0-B99E-4AF17BAE8ACB}">
      <dgm:prSet/>
      <dgm:spPr/>
      <dgm:t>
        <a:bodyPr/>
        <a:lstStyle/>
        <a:p>
          <a:endParaRPr lang="en-US"/>
        </a:p>
      </dgm:t>
    </dgm:pt>
    <dgm:pt modelId="{1FFF0A41-4B31-46F2-8BEE-8F421B548519}">
      <dgm:prSet phldrT="[Text]"/>
      <dgm:spPr/>
      <dgm:t>
        <a:bodyPr/>
        <a:lstStyle/>
        <a:p>
          <a:r>
            <a:rPr lang="en-US" dirty="0" smtClean="0"/>
            <a:t>Task 2</a:t>
          </a:r>
          <a:endParaRPr lang="en-US" dirty="0"/>
        </a:p>
      </dgm:t>
    </dgm:pt>
    <dgm:pt modelId="{066D040D-86F7-4CFB-8DD4-1262C880EA85}" type="parTrans" cxnId="{1E6E69C8-9119-468E-A98F-87C13DE6B619}">
      <dgm:prSet/>
      <dgm:spPr/>
      <dgm:t>
        <a:bodyPr/>
        <a:lstStyle/>
        <a:p>
          <a:endParaRPr lang="en-US"/>
        </a:p>
      </dgm:t>
    </dgm:pt>
    <dgm:pt modelId="{C5354CE5-57CB-4670-A76A-F519561AE6F0}" type="sibTrans" cxnId="{1E6E69C8-9119-468E-A98F-87C13DE6B619}">
      <dgm:prSet/>
      <dgm:spPr/>
      <dgm:t>
        <a:bodyPr/>
        <a:lstStyle/>
        <a:p>
          <a:endParaRPr lang="en-US"/>
        </a:p>
      </dgm:t>
    </dgm:pt>
    <dgm:pt modelId="{AA492203-C16C-4D56-B0CE-03CC57627474}">
      <dgm:prSet phldrT="[Text]"/>
      <dgm:spPr/>
      <dgm:t>
        <a:bodyPr/>
        <a:lstStyle/>
        <a:p>
          <a:r>
            <a:rPr lang="en-US" dirty="0" smtClean="0"/>
            <a:t>Managing Evaluation (setting marks distribution, uploading marks, accessing evaluation reports</a:t>
          </a:r>
          <a:endParaRPr lang="en-US" dirty="0"/>
        </a:p>
      </dgm:t>
    </dgm:pt>
    <dgm:pt modelId="{1635C9CD-7A08-40C4-98BC-C2218086E627}" type="parTrans" cxnId="{E8DEB9E6-6C15-4CFE-BEE5-8E1C3F3D0729}">
      <dgm:prSet/>
      <dgm:spPr/>
      <dgm:t>
        <a:bodyPr/>
        <a:lstStyle/>
        <a:p>
          <a:endParaRPr lang="en-US"/>
        </a:p>
      </dgm:t>
    </dgm:pt>
    <dgm:pt modelId="{33E5D3E8-553F-4AE3-872B-A1A30B380004}" type="sibTrans" cxnId="{E8DEB9E6-6C15-4CFE-BEE5-8E1C3F3D0729}">
      <dgm:prSet/>
      <dgm:spPr/>
      <dgm:t>
        <a:bodyPr/>
        <a:lstStyle/>
        <a:p>
          <a:endParaRPr lang="en-US"/>
        </a:p>
      </dgm:t>
    </dgm:pt>
    <dgm:pt modelId="{1FE59245-457C-4358-ACE3-45E091BB8AE8}">
      <dgm:prSet phldrT="[Text]"/>
      <dgm:spPr/>
      <dgm:t>
        <a:bodyPr/>
        <a:lstStyle/>
        <a:p>
          <a:r>
            <a:rPr lang="en-US" dirty="0" smtClean="0"/>
            <a:t>Task 1</a:t>
          </a:r>
          <a:endParaRPr lang="en-US" dirty="0"/>
        </a:p>
      </dgm:t>
    </dgm:pt>
    <dgm:pt modelId="{79C56DDC-ABF4-4F4B-94AD-5EDF6AE60043}" type="parTrans" cxnId="{696DBF1E-F322-4A2D-A623-5AB122F0BF18}">
      <dgm:prSet/>
      <dgm:spPr/>
      <dgm:t>
        <a:bodyPr/>
        <a:lstStyle/>
        <a:p>
          <a:endParaRPr lang="en-US"/>
        </a:p>
      </dgm:t>
    </dgm:pt>
    <dgm:pt modelId="{9FE3358E-E82F-4EFC-8D2B-0E4D48CE470E}" type="sibTrans" cxnId="{696DBF1E-F322-4A2D-A623-5AB122F0BF18}">
      <dgm:prSet/>
      <dgm:spPr/>
      <dgm:t>
        <a:bodyPr/>
        <a:lstStyle/>
        <a:p>
          <a:endParaRPr lang="en-US"/>
        </a:p>
      </dgm:t>
    </dgm:pt>
    <dgm:pt modelId="{DE9033EE-629D-4221-95EC-267684A25E0E}">
      <dgm:prSet phldrT="[Text]"/>
      <dgm:spPr/>
      <dgm:t>
        <a:bodyPr/>
        <a:lstStyle/>
        <a:p>
          <a:r>
            <a:rPr lang="en-US" dirty="0" smtClean="0"/>
            <a:t>Accessing the website, user name and password protocols, forgetting password and changing password</a:t>
          </a:r>
          <a:endParaRPr lang="en-US" dirty="0"/>
        </a:p>
      </dgm:t>
    </dgm:pt>
    <dgm:pt modelId="{C214E305-55B5-4BAB-8EDD-B99B91281281}" type="parTrans" cxnId="{918B5D7F-A10F-4085-BA9A-97872088A4B1}">
      <dgm:prSet/>
      <dgm:spPr/>
      <dgm:t>
        <a:bodyPr/>
        <a:lstStyle/>
        <a:p>
          <a:endParaRPr lang="en-US"/>
        </a:p>
      </dgm:t>
    </dgm:pt>
    <dgm:pt modelId="{BBB8862B-106D-4E44-BC77-382C608AB403}" type="sibTrans" cxnId="{918B5D7F-A10F-4085-BA9A-97872088A4B1}">
      <dgm:prSet/>
      <dgm:spPr/>
      <dgm:t>
        <a:bodyPr/>
        <a:lstStyle/>
        <a:p>
          <a:endParaRPr lang="en-US"/>
        </a:p>
      </dgm:t>
    </dgm:pt>
    <dgm:pt modelId="{D45CABD4-0E2B-4B52-A5A9-CE55C795748B}">
      <dgm:prSet phldrT="[Text]"/>
      <dgm:spPr/>
      <dgm:t>
        <a:bodyPr/>
        <a:lstStyle/>
        <a:p>
          <a:r>
            <a:rPr lang="en-US" dirty="0" smtClean="0"/>
            <a:t>Task 2</a:t>
          </a:r>
          <a:endParaRPr lang="en-US" dirty="0"/>
        </a:p>
      </dgm:t>
    </dgm:pt>
    <dgm:pt modelId="{DE765805-1CB6-4A32-9D96-BD0B046C6F4C}" type="parTrans" cxnId="{888676C7-9949-466C-9435-5C456091C92B}">
      <dgm:prSet/>
      <dgm:spPr/>
      <dgm:t>
        <a:bodyPr/>
        <a:lstStyle/>
        <a:p>
          <a:endParaRPr lang="en-US"/>
        </a:p>
      </dgm:t>
    </dgm:pt>
    <dgm:pt modelId="{42A4EA52-58DC-43CA-912D-117A4A9BD6B0}" type="sibTrans" cxnId="{888676C7-9949-466C-9435-5C456091C92B}">
      <dgm:prSet/>
      <dgm:spPr/>
      <dgm:t>
        <a:bodyPr/>
        <a:lstStyle/>
        <a:p>
          <a:endParaRPr lang="en-US"/>
        </a:p>
      </dgm:t>
    </dgm:pt>
    <dgm:pt modelId="{ABF87A72-84A9-4B73-B630-B70839ACE591}">
      <dgm:prSet phldrT="[Text]"/>
      <dgm:spPr/>
      <dgm:t>
        <a:bodyPr/>
        <a:lstStyle/>
        <a:p>
          <a:r>
            <a:rPr lang="en-US" dirty="0" smtClean="0"/>
            <a:t>GUI of the website, all tabs, names, purposes</a:t>
          </a:r>
          <a:endParaRPr lang="en-US" dirty="0"/>
        </a:p>
      </dgm:t>
    </dgm:pt>
    <dgm:pt modelId="{4C343881-70EB-4DEE-8229-9DFEC6028C15}" type="parTrans" cxnId="{EFA081B2-676D-49BB-A870-AD212B97EDBE}">
      <dgm:prSet/>
      <dgm:spPr/>
      <dgm:t>
        <a:bodyPr/>
        <a:lstStyle/>
        <a:p>
          <a:endParaRPr lang="en-US"/>
        </a:p>
      </dgm:t>
    </dgm:pt>
    <dgm:pt modelId="{07FC0372-7ABF-4EBA-866B-C4F4BAD2DBAB}" type="sibTrans" cxnId="{EFA081B2-676D-49BB-A870-AD212B97EDBE}">
      <dgm:prSet/>
      <dgm:spPr/>
      <dgm:t>
        <a:bodyPr/>
        <a:lstStyle/>
        <a:p>
          <a:endParaRPr lang="en-US"/>
        </a:p>
      </dgm:t>
    </dgm:pt>
    <dgm:pt modelId="{9D0CFA46-96AE-401B-9103-9AD78E641C1A}" type="pres">
      <dgm:prSet presAssocID="{BB89FD8F-B278-4D59-8943-32AB16AC66EF}" presName="Name0" presStyleCnt="0">
        <dgm:presLayoutVars>
          <dgm:chMax/>
          <dgm:chPref val="3"/>
          <dgm:dir/>
          <dgm:animOne val="branch"/>
          <dgm:animLvl val="lvl"/>
        </dgm:presLayoutVars>
      </dgm:prSet>
      <dgm:spPr/>
      <dgm:t>
        <a:bodyPr/>
        <a:lstStyle/>
        <a:p>
          <a:endParaRPr lang="en-US"/>
        </a:p>
      </dgm:t>
    </dgm:pt>
    <dgm:pt modelId="{2255D657-7A07-4888-85DC-1E9C936770E2}" type="pres">
      <dgm:prSet presAssocID="{28B1D7C6-B983-4B17-88C4-9EE7FA1DD250}" presName="composite" presStyleCnt="0"/>
      <dgm:spPr/>
      <dgm:t>
        <a:bodyPr/>
        <a:lstStyle/>
        <a:p>
          <a:endParaRPr lang="en-US"/>
        </a:p>
      </dgm:t>
    </dgm:pt>
    <dgm:pt modelId="{CCD7531D-69B7-404C-865D-A4B36597044E}" type="pres">
      <dgm:prSet presAssocID="{28B1D7C6-B983-4B17-88C4-9EE7FA1DD250}" presName="FirstChild" presStyleLbl="revTx" presStyleIdx="0" presStyleCnt="6">
        <dgm:presLayoutVars>
          <dgm:chMax val="0"/>
          <dgm:chPref val="0"/>
          <dgm:bulletEnabled val="1"/>
        </dgm:presLayoutVars>
      </dgm:prSet>
      <dgm:spPr/>
      <dgm:t>
        <a:bodyPr/>
        <a:lstStyle/>
        <a:p>
          <a:endParaRPr lang="en-US"/>
        </a:p>
      </dgm:t>
    </dgm:pt>
    <dgm:pt modelId="{70AB8185-8EFD-45DA-AF85-7A97799FB92C}" type="pres">
      <dgm:prSet presAssocID="{28B1D7C6-B983-4B17-88C4-9EE7FA1DD250}" presName="Parent" presStyleLbl="alignNode1" presStyleIdx="0" presStyleCnt="6">
        <dgm:presLayoutVars>
          <dgm:chMax val="3"/>
          <dgm:chPref val="3"/>
          <dgm:bulletEnabled val="1"/>
        </dgm:presLayoutVars>
      </dgm:prSet>
      <dgm:spPr/>
      <dgm:t>
        <a:bodyPr/>
        <a:lstStyle/>
        <a:p>
          <a:endParaRPr lang="en-US"/>
        </a:p>
      </dgm:t>
    </dgm:pt>
    <dgm:pt modelId="{495601FA-9858-45AA-8A8B-749F99DAEE01}" type="pres">
      <dgm:prSet presAssocID="{28B1D7C6-B983-4B17-88C4-9EE7FA1DD250}" presName="Accent" presStyleLbl="parChTrans1D1" presStyleIdx="0" presStyleCnt="6"/>
      <dgm:spPr/>
      <dgm:t>
        <a:bodyPr/>
        <a:lstStyle/>
        <a:p>
          <a:endParaRPr lang="en-US"/>
        </a:p>
      </dgm:t>
    </dgm:pt>
    <dgm:pt modelId="{88CB7C1E-1B25-40FB-89B8-C2D08EB4C786}" type="pres">
      <dgm:prSet presAssocID="{FEBF6AAD-5A67-4049-BE3E-D8C84BAE44DC}" presName="sibTrans" presStyleCnt="0"/>
      <dgm:spPr/>
      <dgm:t>
        <a:bodyPr/>
        <a:lstStyle/>
        <a:p>
          <a:endParaRPr lang="en-US"/>
        </a:p>
      </dgm:t>
    </dgm:pt>
    <dgm:pt modelId="{ADDC7D7E-4587-48FB-9B4B-0B828A8E7C17}" type="pres">
      <dgm:prSet presAssocID="{FDB8AFC4-2113-4914-AF05-B2F5BE8B1EB7}" presName="composite" presStyleCnt="0"/>
      <dgm:spPr/>
      <dgm:t>
        <a:bodyPr/>
        <a:lstStyle/>
        <a:p>
          <a:endParaRPr lang="en-US"/>
        </a:p>
      </dgm:t>
    </dgm:pt>
    <dgm:pt modelId="{6E482C3E-C79E-4C9C-BFE1-2B0DCEED7E47}" type="pres">
      <dgm:prSet presAssocID="{FDB8AFC4-2113-4914-AF05-B2F5BE8B1EB7}" presName="FirstChild" presStyleLbl="revTx" presStyleIdx="1" presStyleCnt="6">
        <dgm:presLayoutVars>
          <dgm:chMax val="0"/>
          <dgm:chPref val="0"/>
          <dgm:bulletEnabled val="1"/>
        </dgm:presLayoutVars>
      </dgm:prSet>
      <dgm:spPr/>
      <dgm:t>
        <a:bodyPr/>
        <a:lstStyle/>
        <a:p>
          <a:endParaRPr lang="en-US"/>
        </a:p>
      </dgm:t>
    </dgm:pt>
    <dgm:pt modelId="{F9570B6C-F9D1-47B1-B06A-0CCEAD9F2829}" type="pres">
      <dgm:prSet presAssocID="{FDB8AFC4-2113-4914-AF05-B2F5BE8B1EB7}" presName="Parent" presStyleLbl="alignNode1" presStyleIdx="1" presStyleCnt="6">
        <dgm:presLayoutVars>
          <dgm:chMax val="3"/>
          <dgm:chPref val="3"/>
          <dgm:bulletEnabled val="1"/>
        </dgm:presLayoutVars>
      </dgm:prSet>
      <dgm:spPr/>
      <dgm:t>
        <a:bodyPr/>
        <a:lstStyle/>
        <a:p>
          <a:endParaRPr lang="en-US"/>
        </a:p>
      </dgm:t>
    </dgm:pt>
    <dgm:pt modelId="{3CF67F10-DAA1-46C3-8490-D12DB16FAF7B}" type="pres">
      <dgm:prSet presAssocID="{FDB8AFC4-2113-4914-AF05-B2F5BE8B1EB7}" presName="Accent" presStyleLbl="parChTrans1D1" presStyleIdx="1" presStyleCnt="6"/>
      <dgm:spPr/>
      <dgm:t>
        <a:bodyPr/>
        <a:lstStyle/>
        <a:p>
          <a:endParaRPr lang="en-US"/>
        </a:p>
      </dgm:t>
    </dgm:pt>
    <dgm:pt modelId="{273B9D35-06F9-4B80-90AF-29FBC99CBA85}" type="pres">
      <dgm:prSet presAssocID="{BDA9779D-4E6A-4229-910F-FA7F355FD6E0}" presName="sibTrans" presStyleCnt="0"/>
      <dgm:spPr/>
      <dgm:t>
        <a:bodyPr/>
        <a:lstStyle/>
        <a:p>
          <a:endParaRPr lang="en-US"/>
        </a:p>
      </dgm:t>
    </dgm:pt>
    <dgm:pt modelId="{1482A8D4-C6EF-43CF-9579-F3EB5F3CC5DA}" type="pres">
      <dgm:prSet presAssocID="{1FE59245-457C-4358-ACE3-45E091BB8AE8}" presName="composite" presStyleCnt="0"/>
      <dgm:spPr/>
      <dgm:t>
        <a:bodyPr/>
        <a:lstStyle/>
        <a:p>
          <a:endParaRPr lang="en-US"/>
        </a:p>
      </dgm:t>
    </dgm:pt>
    <dgm:pt modelId="{318AAB20-CD9F-45AB-AA61-1BC496AEF27C}" type="pres">
      <dgm:prSet presAssocID="{1FE59245-457C-4358-ACE3-45E091BB8AE8}" presName="FirstChild" presStyleLbl="revTx" presStyleIdx="2" presStyleCnt="6">
        <dgm:presLayoutVars>
          <dgm:chMax val="0"/>
          <dgm:chPref val="0"/>
          <dgm:bulletEnabled val="1"/>
        </dgm:presLayoutVars>
      </dgm:prSet>
      <dgm:spPr/>
      <dgm:t>
        <a:bodyPr/>
        <a:lstStyle/>
        <a:p>
          <a:endParaRPr lang="en-US"/>
        </a:p>
      </dgm:t>
    </dgm:pt>
    <dgm:pt modelId="{BCF0C2AF-8040-4BA5-A011-3418C2F67FC8}" type="pres">
      <dgm:prSet presAssocID="{1FE59245-457C-4358-ACE3-45E091BB8AE8}" presName="Parent" presStyleLbl="alignNode1" presStyleIdx="2" presStyleCnt="6">
        <dgm:presLayoutVars>
          <dgm:chMax val="3"/>
          <dgm:chPref val="3"/>
          <dgm:bulletEnabled val="1"/>
        </dgm:presLayoutVars>
      </dgm:prSet>
      <dgm:spPr/>
      <dgm:t>
        <a:bodyPr/>
        <a:lstStyle/>
        <a:p>
          <a:endParaRPr lang="en-US"/>
        </a:p>
      </dgm:t>
    </dgm:pt>
    <dgm:pt modelId="{70D0A438-5E7E-4711-AEAC-2ECBD4F2C39F}" type="pres">
      <dgm:prSet presAssocID="{1FE59245-457C-4358-ACE3-45E091BB8AE8}" presName="Accent" presStyleLbl="parChTrans1D1" presStyleIdx="2" presStyleCnt="6"/>
      <dgm:spPr/>
      <dgm:t>
        <a:bodyPr/>
        <a:lstStyle/>
        <a:p>
          <a:endParaRPr lang="en-US"/>
        </a:p>
      </dgm:t>
    </dgm:pt>
    <dgm:pt modelId="{47963489-22EC-45BD-A64C-F4F5879A471F}" type="pres">
      <dgm:prSet presAssocID="{9FE3358E-E82F-4EFC-8D2B-0E4D48CE470E}" presName="sibTrans" presStyleCnt="0"/>
      <dgm:spPr/>
      <dgm:t>
        <a:bodyPr/>
        <a:lstStyle/>
        <a:p>
          <a:endParaRPr lang="en-US"/>
        </a:p>
      </dgm:t>
    </dgm:pt>
    <dgm:pt modelId="{2CEAB47D-8FE9-457E-BB8A-81E6AA1A570D}" type="pres">
      <dgm:prSet presAssocID="{D45CABD4-0E2B-4B52-A5A9-CE55C795748B}" presName="composite" presStyleCnt="0"/>
      <dgm:spPr/>
      <dgm:t>
        <a:bodyPr/>
        <a:lstStyle/>
        <a:p>
          <a:endParaRPr lang="en-US"/>
        </a:p>
      </dgm:t>
    </dgm:pt>
    <dgm:pt modelId="{092FCD26-EF1F-46A8-82DC-44083AAA74A6}" type="pres">
      <dgm:prSet presAssocID="{D45CABD4-0E2B-4B52-A5A9-CE55C795748B}" presName="FirstChild" presStyleLbl="revTx" presStyleIdx="3" presStyleCnt="6">
        <dgm:presLayoutVars>
          <dgm:chMax val="0"/>
          <dgm:chPref val="0"/>
          <dgm:bulletEnabled val="1"/>
        </dgm:presLayoutVars>
      </dgm:prSet>
      <dgm:spPr/>
      <dgm:t>
        <a:bodyPr/>
        <a:lstStyle/>
        <a:p>
          <a:endParaRPr lang="en-US"/>
        </a:p>
      </dgm:t>
    </dgm:pt>
    <dgm:pt modelId="{DE47376B-03AB-4CFB-9745-7EC2F6A80079}" type="pres">
      <dgm:prSet presAssocID="{D45CABD4-0E2B-4B52-A5A9-CE55C795748B}" presName="Parent" presStyleLbl="alignNode1" presStyleIdx="3" presStyleCnt="6">
        <dgm:presLayoutVars>
          <dgm:chMax val="3"/>
          <dgm:chPref val="3"/>
          <dgm:bulletEnabled val="1"/>
        </dgm:presLayoutVars>
      </dgm:prSet>
      <dgm:spPr/>
      <dgm:t>
        <a:bodyPr/>
        <a:lstStyle/>
        <a:p>
          <a:endParaRPr lang="en-US"/>
        </a:p>
      </dgm:t>
    </dgm:pt>
    <dgm:pt modelId="{F54749A2-DFBA-428D-BDFC-6BCF0A2E1B7B}" type="pres">
      <dgm:prSet presAssocID="{D45CABD4-0E2B-4B52-A5A9-CE55C795748B}" presName="Accent" presStyleLbl="parChTrans1D1" presStyleIdx="3" presStyleCnt="6"/>
      <dgm:spPr/>
      <dgm:t>
        <a:bodyPr/>
        <a:lstStyle/>
        <a:p>
          <a:endParaRPr lang="en-US"/>
        </a:p>
      </dgm:t>
    </dgm:pt>
    <dgm:pt modelId="{3A7F1135-5CD7-4937-A6C4-842691673BE9}" type="pres">
      <dgm:prSet presAssocID="{42A4EA52-58DC-43CA-912D-117A4A9BD6B0}" presName="sibTrans" presStyleCnt="0"/>
      <dgm:spPr/>
      <dgm:t>
        <a:bodyPr/>
        <a:lstStyle/>
        <a:p>
          <a:endParaRPr lang="en-US"/>
        </a:p>
      </dgm:t>
    </dgm:pt>
    <dgm:pt modelId="{C7C370E0-84D5-4325-B1D8-1CFF5D302481}" type="pres">
      <dgm:prSet presAssocID="{42468859-D9ED-49B1-9F99-469682C50686}" presName="composite" presStyleCnt="0"/>
      <dgm:spPr/>
      <dgm:t>
        <a:bodyPr/>
        <a:lstStyle/>
        <a:p>
          <a:endParaRPr lang="en-US"/>
        </a:p>
      </dgm:t>
    </dgm:pt>
    <dgm:pt modelId="{F772A422-5C70-4F67-A84A-BDA4EC56163B}" type="pres">
      <dgm:prSet presAssocID="{42468859-D9ED-49B1-9F99-469682C50686}" presName="FirstChild" presStyleLbl="revTx" presStyleIdx="4" presStyleCnt="6">
        <dgm:presLayoutVars>
          <dgm:chMax val="0"/>
          <dgm:chPref val="0"/>
          <dgm:bulletEnabled val="1"/>
        </dgm:presLayoutVars>
      </dgm:prSet>
      <dgm:spPr/>
      <dgm:t>
        <a:bodyPr/>
        <a:lstStyle/>
        <a:p>
          <a:endParaRPr lang="en-US"/>
        </a:p>
      </dgm:t>
    </dgm:pt>
    <dgm:pt modelId="{7ACF650B-583B-4474-B9B1-0A995C9C1E4D}" type="pres">
      <dgm:prSet presAssocID="{42468859-D9ED-49B1-9F99-469682C50686}" presName="Parent" presStyleLbl="alignNode1" presStyleIdx="4" presStyleCnt="6">
        <dgm:presLayoutVars>
          <dgm:chMax val="3"/>
          <dgm:chPref val="3"/>
          <dgm:bulletEnabled val="1"/>
        </dgm:presLayoutVars>
      </dgm:prSet>
      <dgm:spPr/>
      <dgm:t>
        <a:bodyPr/>
        <a:lstStyle/>
        <a:p>
          <a:endParaRPr lang="en-US"/>
        </a:p>
      </dgm:t>
    </dgm:pt>
    <dgm:pt modelId="{08F65A60-EFBB-4C48-A394-370379815520}" type="pres">
      <dgm:prSet presAssocID="{42468859-D9ED-49B1-9F99-469682C50686}" presName="Accent" presStyleLbl="parChTrans1D1" presStyleIdx="4" presStyleCnt="6"/>
      <dgm:spPr/>
      <dgm:t>
        <a:bodyPr/>
        <a:lstStyle/>
        <a:p>
          <a:endParaRPr lang="en-US"/>
        </a:p>
      </dgm:t>
    </dgm:pt>
    <dgm:pt modelId="{72C39993-08D4-4A71-B7DC-9E3470CCBDB0}" type="pres">
      <dgm:prSet presAssocID="{4A915325-1E69-4E64-8624-27C7E8D8FFA2}" presName="sibTrans" presStyleCnt="0"/>
      <dgm:spPr/>
      <dgm:t>
        <a:bodyPr/>
        <a:lstStyle/>
        <a:p>
          <a:endParaRPr lang="en-US"/>
        </a:p>
      </dgm:t>
    </dgm:pt>
    <dgm:pt modelId="{2A1D5FDD-F8BF-4CD6-84E4-A23AF1C98A7C}" type="pres">
      <dgm:prSet presAssocID="{1FFF0A41-4B31-46F2-8BEE-8F421B548519}" presName="composite" presStyleCnt="0"/>
      <dgm:spPr/>
      <dgm:t>
        <a:bodyPr/>
        <a:lstStyle/>
        <a:p>
          <a:endParaRPr lang="en-US"/>
        </a:p>
      </dgm:t>
    </dgm:pt>
    <dgm:pt modelId="{0903487D-71A8-457D-A201-8DA963FF92DD}" type="pres">
      <dgm:prSet presAssocID="{1FFF0A41-4B31-46F2-8BEE-8F421B548519}" presName="FirstChild" presStyleLbl="revTx" presStyleIdx="5" presStyleCnt="6">
        <dgm:presLayoutVars>
          <dgm:chMax val="0"/>
          <dgm:chPref val="0"/>
          <dgm:bulletEnabled val="1"/>
        </dgm:presLayoutVars>
      </dgm:prSet>
      <dgm:spPr/>
      <dgm:t>
        <a:bodyPr/>
        <a:lstStyle/>
        <a:p>
          <a:endParaRPr lang="en-US"/>
        </a:p>
      </dgm:t>
    </dgm:pt>
    <dgm:pt modelId="{81C2F360-4583-4D44-BB68-B4AD1DF2275E}" type="pres">
      <dgm:prSet presAssocID="{1FFF0A41-4B31-46F2-8BEE-8F421B548519}" presName="Parent" presStyleLbl="alignNode1" presStyleIdx="5" presStyleCnt="6">
        <dgm:presLayoutVars>
          <dgm:chMax val="3"/>
          <dgm:chPref val="3"/>
          <dgm:bulletEnabled val="1"/>
        </dgm:presLayoutVars>
      </dgm:prSet>
      <dgm:spPr/>
      <dgm:t>
        <a:bodyPr/>
        <a:lstStyle/>
        <a:p>
          <a:endParaRPr lang="en-US"/>
        </a:p>
      </dgm:t>
    </dgm:pt>
    <dgm:pt modelId="{BDC4E457-F6D3-4198-B0AD-D31CC4545BA0}" type="pres">
      <dgm:prSet presAssocID="{1FFF0A41-4B31-46F2-8BEE-8F421B548519}" presName="Accent" presStyleLbl="parChTrans1D1" presStyleIdx="5" presStyleCnt="6"/>
      <dgm:spPr/>
      <dgm:t>
        <a:bodyPr/>
        <a:lstStyle/>
        <a:p>
          <a:endParaRPr lang="en-US"/>
        </a:p>
      </dgm:t>
    </dgm:pt>
  </dgm:ptLst>
  <dgm:cxnLst>
    <dgm:cxn modelId="{888676C7-9949-466C-9435-5C456091C92B}" srcId="{BB89FD8F-B278-4D59-8943-32AB16AC66EF}" destId="{D45CABD4-0E2B-4B52-A5A9-CE55C795748B}" srcOrd="3" destOrd="0" parTransId="{DE765805-1CB6-4A32-9D96-BD0B046C6F4C}" sibTransId="{42A4EA52-58DC-43CA-912D-117A4A9BD6B0}"/>
    <dgm:cxn modelId="{5D84AD7C-C2CD-4D20-A518-1D47EC4F59E6}" type="presOf" srcId="{1FFF0A41-4B31-46F2-8BEE-8F421B548519}" destId="{81C2F360-4583-4D44-BB68-B4AD1DF2275E}" srcOrd="0" destOrd="0" presId="urn:microsoft.com/office/officeart/2011/layout/TabList"/>
    <dgm:cxn modelId="{32F9FFEA-CD4B-43C2-971C-2457C26C887A}" srcId="{BB89FD8F-B278-4D59-8943-32AB16AC66EF}" destId="{FDB8AFC4-2113-4914-AF05-B2F5BE8B1EB7}" srcOrd="1" destOrd="0" parTransId="{57DB8382-195B-417B-8FDB-9E6A38F267E4}" sibTransId="{BDA9779D-4E6A-4229-910F-FA7F355FD6E0}"/>
    <dgm:cxn modelId="{35D40EF3-D6CB-442B-8DE7-FF9C8E07DE35}" type="presOf" srcId="{BB89FD8F-B278-4D59-8943-32AB16AC66EF}" destId="{9D0CFA46-96AE-401B-9103-9AD78E641C1A}" srcOrd="0" destOrd="0" presId="urn:microsoft.com/office/officeart/2011/layout/TabList"/>
    <dgm:cxn modelId="{E8DEB9E6-6C15-4CFE-BEE5-8E1C3F3D0729}" srcId="{1FFF0A41-4B31-46F2-8BEE-8F421B548519}" destId="{AA492203-C16C-4D56-B0CE-03CC57627474}" srcOrd="0" destOrd="0" parTransId="{1635C9CD-7A08-40C4-98BC-C2218086E627}" sibTransId="{33E5D3E8-553F-4AE3-872B-A1A30B380004}"/>
    <dgm:cxn modelId="{0037E8AB-954D-4108-B4F1-F01D02CEF60E}" type="presOf" srcId="{42468859-D9ED-49B1-9F99-469682C50686}" destId="{7ACF650B-583B-4474-B9B1-0A995C9C1E4D}" srcOrd="0" destOrd="0" presId="urn:microsoft.com/office/officeart/2011/layout/TabList"/>
    <dgm:cxn modelId="{AB2822A3-491E-427C-B0E4-F44E016BCB99}" type="presOf" srcId="{1FE59245-457C-4358-ACE3-45E091BB8AE8}" destId="{BCF0C2AF-8040-4BA5-A011-3418C2F67FC8}" srcOrd="0" destOrd="0" presId="urn:microsoft.com/office/officeart/2011/layout/TabList"/>
    <dgm:cxn modelId="{744EE2ED-569A-441C-81CF-D8403DE15DEA}" type="presOf" srcId="{4A3C376C-A71C-4FB9-AD33-D9171275232B}" destId="{F772A422-5C70-4F67-A84A-BDA4EC56163B}" srcOrd="0" destOrd="0" presId="urn:microsoft.com/office/officeart/2011/layout/TabList"/>
    <dgm:cxn modelId="{86AE14F2-D971-45B0-B419-987562CA8B44}" type="presOf" srcId="{8A726E13-9B82-4670-9C5E-CC59006BF871}" destId="{CCD7531D-69B7-404C-865D-A4B36597044E}" srcOrd="0" destOrd="0" presId="urn:microsoft.com/office/officeart/2011/layout/TabList"/>
    <dgm:cxn modelId="{80158943-D89E-44FE-B589-7D3C992BBD6E}" type="presOf" srcId="{AA492203-C16C-4D56-B0CE-03CC57627474}" destId="{0903487D-71A8-457D-A201-8DA963FF92DD}" srcOrd="0" destOrd="0" presId="urn:microsoft.com/office/officeart/2011/layout/TabList"/>
    <dgm:cxn modelId="{AD9485A2-212A-4E47-B6D7-3035D3667240}" type="presOf" srcId="{DE9033EE-629D-4221-95EC-267684A25E0E}" destId="{318AAB20-CD9F-45AB-AA61-1BC496AEF27C}" srcOrd="0" destOrd="0" presId="urn:microsoft.com/office/officeart/2011/layout/TabList"/>
    <dgm:cxn modelId="{A1D52685-9F08-43AA-9720-27A0B00F3DD1}" type="presOf" srcId="{C4FD099B-97CA-4655-B793-0FF955DB9E02}" destId="{6E482C3E-C79E-4C9C-BFE1-2B0DCEED7E47}" srcOrd="0" destOrd="0" presId="urn:microsoft.com/office/officeart/2011/layout/TabList"/>
    <dgm:cxn modelId="{112013BF-3E57-4FB1-A2B7-9E192C1227B3}" srcId="{BB89FD8F-B278-4D59-8943-32AB16AC66EF}" destId="{42468859-D9ED-49B1-9F99-469682C50686}" srcOrd="4" destOrd="0" parTransId="{7BD36376-1F68-4A3E-8097-580B08FED860}" sibTransId="{4A915325-1E69-4E64-8624-27C7E8D8FFA2}"/>
    <dgm:cxn modelId="{918B5D7F-A10F-4085-BA9A-97872088A4B1}" srcId="{1FE59245-457C-4358-ACE3-45E091BB8AE8}" destId="{DE9033EE-629D-4221-95EC-267684A25E0E}" srcOrd="0" destOrd="0" parTransId="{C214E305-55B5-4BAB-8EDD-B99B91281281}" sibTransId="{BBB8862B-106D-4E44-BC77-382C608AB403}"/>
    <dgm:cxn modelId="{696DBF1E-F322-4A2D-A623-5AB122F0BF18}" srcId="{BB89FD8F-B278-4D59-8943-32AB16AC66EF}" destId="{1FE59245-457C-4358-ACE3-45E091BB8AE8}" srcOrd="2" destOrd="0" parTransId="{79C56DDC-ABF4-4F4B-94AD-5EDF6AE60043}" sibTransId="{9FE3358E-E82F-4EFC-8D2B-0E4D48CE470E}"/>
    <dgm:cxn modelId="{282F2C56-E9C2-420F-B46E-EC202591CF14}" type="presOf" srcId="{D45CABD4-0E2B-4B52-A5A9-CE55C795748B}" destId="{DE47376B-03AB-4CFB-9745-7EC2F6A80079}" srcOrd="0" destOrd="0" presId="urn:microsoft.com/office/officeart/2011/layout/TabList"/>
    <dgm:cxn modelId="{1E6E69C8-9119-468E-A98F-87C13DE6B619}" srcId="{BB89FD8F-B278-4D59-8943-32AB16AC66EF}" destId="{1FFF0A41-4B31-46F2-8BEE-8F421B548519}" srcOrd="5" destOrd="0" parTransId="{066D040D-86F7-4CFB-8DD4-1262C880EA85}" sibTransId="{C5354CE5-57CB-4670-A76A-F519561AE6F0}"/>
    <dgm:cxn modelId="{EFA081B2-676D-49BB-A870-AD212B97EDBE}" srcId="{D45CABD4-0E2B-4B52-A5A9-CE55C795748B}" destId="{ABF87A72-84A9-4B73-B630-B70839ACE591}" srcOrd="0" destOrd="0" parTransId="{4C343881-70EB-4DEE-8229-9DFEC6028C15}" sibTransId="{07FC0372-7ABF-4EBA-866B-C4F4BAD2DBAB}"/>
    <dgm:cxn modelId="{FB6FD541-9E61-40E0-B99E-4AF17BAE8ACB}" srcId="{42468859-D9ED-49B1-9F99-469682C50686}" destId="{4A3C376C-A71C-4FB9-AD33-D9171275232B}" srcOrd="0" destOrd="0" parTransId="{9A3D65DF-9895-446E-BBE8-A9A3091B7AD1}" sibTransId="{71D18F73-9A7D-43B9-9593-C6DE3695B466}"/>
    <dgm:cxn modelId="{AEE17F4E-1EF3-4E5E-A4BA-AFC75BD7463A}" srcId="{BB89FD8F-B278-4D59-8943-32AB16AC66EF}" destId="{28B1D7C6-B983-4B17-88C4-9EE7FA1DD250}" srcOrd="0" destOrd="0" parTransId="{2A311396-F1E1-4F93-8D61-70605DCC9ADE}" sibTransId="{FEBF6AAD-5A67-4049-BE3E-D8C84BAE44DC}"/>
    <dgm:cxn modelId="{033D88F5-A00B-4996-A5D5-C7CA0BBA4C95}" type="presOf" srcId="{ABF87A72-84A9-4B73-B630-B70839ACE591}" destId="{092FCD26-EF1F-46A8-82DC-44083AAA74A6}" srcOrd="0" destOrd="0" presId="urn:microsoft.com/office/officeart/2011/layout/TabList"/>
    <dgm:cxn modelId="{2ECE2EC4-DA48-44DD-B044-D497906C61EC}" type="presOf" srcId="{28B1D7C6-B983-4B17-88C4-9EE7FA1DD250}" destId="{70AB8185-8EFD-45DA-AF85-7A97799FB92C}" srcOrd="0" destOrd="0" presId="urn:microsoft.com/office/officeart/2011/layout/TabList"/>
    <dgm:cxn modelId="{4FF7BD68-5409-4C2A-A243-9E7B0AF06FCF}" srcId="{FDB8AFC4-2113-4914-AF05-B2F5BE8B1EB7}" destId="{C4FD099B-97CA-4655-B793-0FF955DB9E02}" srcOrd="0" destOrd="0" parTransId="{FC638CCB-B7B6-45BD-BDAB-D52EAB0027D5}" sibTransId="{CDBA018C-8EE2-4FD0-A20F-EA304C419304}"/>
    <dgm:cxn modelId="{5B9A521C-A72A-4E1D-A497-E645E9A5ABAB}" srcId="{28B1D7C6-B983-4B17-88C4-9EE7FA1DD250}" destId="{8A726E13-9B82-4670-9C5E-CC59006BF871}" srcOrd="0" destOrd="0" parTransId="{020B38E4-8B40-42B0-8189-B70CFE50CAEB}" sibTransId="{B8078A98-5C39-41F4-9E7B-4A7FFFF56067}"/>
    <dgm:cxn modelId="{D9714A92-768D-418F-890C-5A59C4D68647}" type="presOf" srcId="{FDB8AFC4-2113-4914-AF05-B2F5BE8B1EB7}" destId="{F9570B6C-F9D1-47B1-B06A-0CCEAD9F2829}" srcOrd="0" destOrd="0" presId="urn:microsoft.com/office/officeart/2011/layout/TabList"/>
    <dgm:cxn modelId="{B54D63FF-6CE5-45EA-AB52-EE898E931065}" type="presParOf" srcId="{9D0CFA46-96AE-401B-9103-9AD78E641C1A}" destId="{2255D657-7A07-4888-85DC-1E9C936770E2}" srcOrd="0" destOrd="0" presId="urn:microsoft.com/office/officeart/2011/layout/TabList"/>
    <dgm:cxn modelId="{B3955CB2-6272-4CD6-B03B-8A846F9B6DE7}" type="presParOf" srcId="{2255D657-7A07-4888-85DC-1E9C936770E2}" destId="{CCD7531D-69B7-404C-865D-A4B36597044E}" srcOrd="0" destOrd="0" presId="urn:microsoft.com/office/officeart/2011/layout/TabList"/>
    <dgm:cxn modelId="{B63D7BFE-7BBE-4D60-B920-2F5CFA5CB56E}" type="presParOf" srcId="{2255D657-7A07-4888-85DC-1E9C936770E2}" destId="{70AB8185-8EFD-45DA-AF85-7A97799FB92C}" srcOrd="1" destOrd="0" presId="urn:microsoft.com/office/officeart/2011/layout/TabList"/>
    <dgm:cxn modelId="{1C80DF5C-B697-4EC2-980C-F4EB05C50915}" type="presParOf" srcId="{2255D657-7A07-4888-85DC-1E9C936770E2}" destId="{495601FA-9858-45AA-8A8B-749F99DAEE01}" srcOrd="2" destOrd="0" presId="urn:microsoft.com/office/officeart/2011/layout/TabList"/>
    <dgm:cxn modelId="{3C76D4E6-24A5-4054-8872-9EF25C2EE85E}" type="presParOf" srcId="{9D0CFA46-96AE-401B-9103-9AD78E641C1A}" destId="{88CB7C1E-1B25-40FB-89B8-C2D08EB4C786}" srcOrd="1" destOrd="0" presId="urn:microsoft.com/office/officeart/2011/layout/TabList"/>
    <dgm:cxn modelId="{0E74FD16-ECC3-4967-8B02-FA6F7169BA0D}" type="presParOf" srcId="{9D0CFA46-96AE-401B-9103-9AD78E641C1A}" destId="{ADDC7D7E-4587-48FB-9B4B-0B828A8E7C17}" srcOrd="2" destOrd="0" presId="urn:microsoft.com/office/officeart/2011/layout/TabList"/>
    <dgm:cxn modelId="{B1D3DC1E-D85F-4755-914E-CAB84038262F}" type="presParOf" srcId="{ADDC7D7E-4587-48FB-9B4B-0B828A8E7C17}" destId="{6E482C3E-C79E-4C9C-BFE1-2B0DCEED7E47}" srcOrd="0" destOrd="0" presId="urn:microsoft.com/office/officeart/2011/layout/TabList"/>
    <dgm:cxn modelId="{14BBD769-FBDF-4238-84FB-A92C7E0AA487}" type="presParOf" srcId="{ADDC7D7E-4587-48FB-9B4B-0B828A8E7C17}" destId="{F9570B6C-F9D1-47B1-B06A-0CCEAD9F2829}" srcOrd="1" destOrd="0" presId="urn:microsoft.com/office/officeart/2011/layout/TabList"/>
    <dgm:cxn modelId="{FF5D0B93-11FE-4239-B795-9189DA0F6568}" type="presParOf" srcId="{ADDC7D7E-4587-48FB-9B4B-0B828A8E7C17}" destId="{3CF67F10-DAA1-46C3-8490-D12DB16FAF7B}" srcOrd="2" destOrd="0" presId="urn:microsoft.com/office/officeart/2011/layout/TabList"/>
    <dgm:cxn modelId="{8C8E2EEE-116C-421D-8EA4-AE34D4FFEB2A}" type="presParOf" srcId="{9D0CFA46-96AE-401B-9103-9AD78E641C1A}" destId="{273B9D35-06F9-4B80-90AF-29FBC99CBA85}" srcOrd="3" destOrd="0" presId="urn:microsoft.com/office/officeart/2011/layout/TabList"/>
    <dgm:cxn modelId="{53C6F45B-AA87-4F42-AAA3-9328FAEF7899}" type="presParOf" srcId="{9D0CFA46-96AE-401B-9103-9AD78E641C1A}" destId="{1482A8D4-C6EF-43CF-9579-F3EB5F3CC5DA}" srcOrd="4" destOrd="0" presId="urn:microsoft.com/office/officeart/2011/layout/TabList"/>
    <dgm:cxn modelId="{DB09BECB-2669-4E30-898C-A5EF625CB552}" type="presParOf" srcId="{1482A8D4-C6EF-43CF-9579-F3EB5F3CC5DA}" destId="{318AAB20-CD9F-45AB-AA61-1BC496AEF27C}" srcOrd="0" destOrd="0" presId="urn:microsoft.com/office/officeart/2011/layout/TabList"/>
    <dgm:cxn modelId="{009D6A21-789A-4CD9-8801-A59B14E3E081}" type="presParOf" srcId="{1482A8D4-C6EF-43CF-9579-F3EB5F3CC5DA}" destId="{BCF0C2AF-8040-4BA5-A011-3418C2F67FC8}" srcOrd="1" destOrd="0" presId="urn:microsoft.com/office/officeart/2011/layout/TabList"/>
    <dgm:cxn modelId="{76DB500B-5C89-4803-8EFC-B6A37546D3EE}" type="presParOf" srcId="{1482A8D4-C6EF-43CF-9579-F3EB5F3CC5DA}" destId="{70D0A438-5E7E-4711-AEAC-2ECBD4F2C39F}" srcOrd="2" destOrd="0" presId="urn:microsoft.com/office/officeart/2011/layout/TabList"/>
    <dgm:cxn modelId="{1F3A7293-C95A-49EE-8D8A-3D6D73BE9AA1}" type="presParOf" srcId="{9D0CFA46-96AE-401B-9103-9AD78E641C1A}" destId="{47963489-22EC-45BD-A64C-F4F5879A471F}" srcOrd="5" destOrd="0" presId="urn:microsoft.com/office/officeart/2011/layout/TabList"/>
    <dgm:cxn modelId="{D8B9E252-0DBE-469B-B8A8-2E668170245A}" type="presParOf" srcId="{9D0CFA46-96AE-401B-9103-9AD78E641C1A}" destId="{2CEAB47D-8FE9-457E-BB8A-81E6AA1A570D}" srcOrd="6" destOrd="0" presId="urn:microsoft.com/office/officeart/2011/layout/TabList"/>
    <dgm:cxn modelId="{915E1780-BB57-4788-AFBA-CEEC75FAD5B3}" type="presParOf" srcId="{2CEAB47D-8FE9-457E-BB8A-81E6AA1A570D}" destId="{092FCD26-EF1F-46A8-82DC-44083AAA74A6}" srcOrd="0" destOrd="0" presId="urn:microsoft.com/office/officeart/2011/layout/TabList"/>
    <dgm:cxn modelId="{0F2BC173-8584-4871-B777-EBF8A994356F}" type="presParOf" srcId="{2CEAB47D-8FE9-457E-BB8A-81E6AA1A570D}" destId="{DE47376B-03AB-4CFB-9745-7EC2F6A80079}" srcOrd="1" destOrd="0" presId="urn:microsoft.com/office/officeart/2011/layout/TabList"/>
    <dgm:cxn modelId="{74B5FC54-538E-4CFF-9819-008DDE910C46}" type="presParOf" srcId="{2CEAB47D-8FE9-457E-BB8A-81E6AA1A570D}" destId="{F54749A2-DFBA-428D-BDFC-6BCF0A2E1B7B}" srcOrd="2" destOrd="0" presId="urn:microsoft.com/office/officeart/2011/layout/TabList"/>
    <dgm:cxn modelId="{CFFB4813-15F1-48A7-8426-D36CA68CBEF6}" type="presParOf" srcId="{9D0CFA46-96AE-401B-9103-9AD78E641C1A}" destId="{3A7F1135-5CD7-4937-A6C4-842691673BE9}" srcOrd="7" destOrd="0" presId="urn:microsoft.com/office/officeart/2011/layout/TabList"/>
    <dgm:cxn modelId="{8E266EEE-116D-4234-A773-438A64611659}" type="presParOf" srcId="{9D0CFA46-96AE-401B-9103-9AD78E641C1A}" destId="{C7C370E0-84D5-4325-B1D8-1CFF5D302481}" srcOrd="8" destOrd="0" presId="urn:microsoft.com/office/officeart/2011/layout/TabList"/>
    <dgm:cxn modelId="{A947640E-B463-4CFA-BC80-8DE7726AD698}" type="presParOf" srcId="{C7C370E0-84D5-4325-B1D8-1CFF5D302481}" destId="{F772A422-5C70-4F67-A84A-BDA4EC56163B}" srcOrd="0" destOrd="0" presId="urn:microsoft.com/office/officeart/2011/layout/TabList"/>
    <dgm:cxn modelId="{01B6CED8-166B-4E78-9253-2281A18470A3}" type="presParOf" srcId="{C7C370E0-84D5-4325-B1D8-1CFF5D302481}" destId="{7ACF650B-583B-4474-B9B1-0A995C9C1E4D}" srcOrd="1" destOrd="0" presId="urn:microsoft.com/office/officeart/2011/layout/TabList"/>
    <dgm:cxn modelId="{AE0D34DA-059C-4482-8C69-8AFA83ECEFD3}" type="presParOf" srcId="{C7C370E0-84D5-4325-B1D8-1CFF5D302481}" destId="{08F65A60-EFBB-4C48-A394-370379815520}" srcOrd="2" destOrd="0" presId="urn:microsoft.com/office/officeart/2011/layout/TabList"/>
    <dgm:cxn modelId="{132B78C9-33C6-4BA8-A66A-1EDA2124BC39}" type="presParOf" srcId="{9D0CFA46-96AE-401B-9103-9AD78E641C1A}" destId="{72C39993-08D4-4A71-B7DC-9E3470CCBDB0}" srcOrd="9" destOrd="0" presId="urn:microsoft.com/office/officeart/2011/layout/TabList"/>
    <dgm:cxn modelId="{140A4A57-962B-4A9C-B083-83474E0AF6E8}" type="presParOf" srcId="{9D0CFA46-96AE-401B-9103-9AD78E641C1A}" destId="{2A1D5FDD-F8BF-4CD6-84E4-A23AF1C98A7C}" srcOrd="10" destOrd="0" presId="urn:microsoft.com/office/officeart/2011/layout/TabList"/>
    <dgm:cxn modelId="{40DFAA20-0F78-47FD-AF07-B81D6B7F25AE}" type="presParOf" srcId="{2A1D5FDD-F8BF-4CD6-84E4-A23AF1C98A7C}" destId="{0903487D-71A8-457D-A201-8DA963FF92DD}" srcOrd="0" destOrd="0" presId="urn:microsoft.com/office/officeart/2011/layout/TabList"/>
    <dgm:cxn modelId="{95189D88-78BF-4399-A836-B019F3E45F6D}" type="presParOf" srcId="{2A1D5FDD-F8BF-4CD6-84E4-A23AF1C98A7C}" destId="{81C2F360-4583-4D44-BB68-B4AD1DF2275E}" srcOrd="1" destOrd="0" presId="urn:microsoft.com/office/officeart/2011/layout/TabList"/>
    <dgm:cxn modelId="{512CDD7B-7B7F-4412-98BA-31B5850DDAF4}" type="presParOf" srcId="{2A1D5FDD-F8BF-4CD6-84E4-A23AF1C98A7C}" destId="{BDC4E457-F6D3-4198-B0AD-D31CC4545BA0}"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54F2D5-3B34-4BED-B34C-69C63BB64A53}">
      <dsp:nvSpPr>
        <dsp:cNvPr id="0" name=""/>
        <dsp:cNvSpPr/>
      </dsp:nvSpPr>
      <dsp:spPr>
        <a:xfrm>
          <a:off x="2064" y="0"/>
          <a:ext cx="5257504" cy="4022725"/>
        </a:xfrm>
        <a:prstGeom prst="roundRect">
          <a:avLst>
            <a:gd name="adj" fmla="val 5000"/>
          </a:avLst>
        </a:prstGeom>
        <a:gradFill rotWithShape="0">
          <a:gsLst>
            <a:gs pos="0">
              <a:schemeClr val="accent5">
                <a:hueOff val="0"/>
                <a:satOff val="0"/>
                <a:lumOff val="0"/>
                <a:alphaOff val="0"/>
                <a:tint val="65000"/>
                <a:shade val="92000"/>
                <a:satMod val="130000"/>
              </a:schemeClr>
            </a:gs>
            <a:gs pos="45000">
              <a:schemeClr val="accent5">
                <a:hueOff val="0"/>
                <a:satOff val="0"/>
                <a:lumOff val="0"/>
                <a:alphaOff val="0"/>
                <a:tint val="60000"/>
                <a:shade val="99000"/>
                <a:satMod val="120000"/>
              </a:schemeClr>
            </a:gs>
            <a:gs pos="100000">
              <a:schemeClr val="accent5">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0" tIns="113157" rIns="146685" bIns="0" numCol="1" spcCol="1270" anchor="t" anchorCtr="0">
          <a:noAutofit/>
        </a:bodyPr>
        <a:lstStyle/>
        <a:p>
          <a:pPr lvl="0" algn="r" defTabSz="1466850">
            <a:lnSpc>
              <a:spcPct val="90000"/>
            </a:lnSpc>
            <a:spcBef>
              <a:spcPct val="0"/>
            </a:spcBef>
            <a:spcAft>
              <a:spcPct val="35000"/>
            </a:spcAft>
          </a:pPr>
          <a:r>
            <a:rPr lang="en-US" sz="3300" kern="1200" dirty="0" smtClean="0"/>
            <a:t>Determine the purpose</a:t>
          </a:r>
          <a:endParaRPr lang="en-US" sz="3300" kern="1200" dirty="0"/>
        </a:p>
      </dsp:txBody>
      <dsp:txXfrm rot="16200000">
        <a:off x="-1121502" y="1123566"/>
        <a:ext cx="3298634" cy="1051500"/>
      </dsp:txXfrm>
    </dsp:sp>
    <dsp:sp modelId="{3633A503-7DC9-4ADF-8C56-E3E5D917F7E6}">
      <dsp:nvSpPr>
        <dsp:cNvPr id="0" name=""/>
        <dsp:cNvSpPr/>
      </dsp:nvSpPr>
      <dsp:spPr>
        <a:xfrm>
          <a:off x="1053565" y="0"/>
          <a:ext cx="3916841" cy="4022725"/>
        </a:xfrm>
        <a:prstGeom prst="rect">
          <a:avLst/>
        </a:prstGeom>
        <a:noFill/>
        <a:ln>
          <a:noFill/>
        </a:ln>
        <a:effectLst/>
        <a:scene3d>
          <a:camera prst="orthographicFront"/>
          <a:lightRig rig="flat" dir="t"/>
        </a:scene3d>
        <a:sp3d/>
      </dsp:spPr>
      <dsp:style>
        <a:lnRef idx="0">
          <a:scrgbClr r="0" g="0" b="0"/>
        </a:lnRef>
        <a:fillRef idx="2">
          <a:scrgbClr r="0" g="0" b="0"/>
        </a:fillRef>
        <a:effectRef idx="1">
          <a:scrgbClr r="0" g="0" b="0"/>
        </a:effectRef>
        <a:fontRef idx="minor">
          <a:schemeClr val="dk1"/>
        </a:fontRef>
      </dsp:style>
      <dsp:txBody>
        <a:bodyPr spcFirstLastPara="0" vert="horz" wrap="square" lIns="0" tIns="96012" rIns="0" bIns="0" numCol="1" spcCol="1270" anchor="t" anchorCtr="0">
          <a:noAutofit/>
        </a:bodyPr>
        <a:lstStyle/>
        <a:p>
          <a:pPr lvl="0" algn="l" defTabSz="1244600">
            <a:lnSpc>
              <a:spcPct val="90000"/>
            </a:lnSpc>
            <a:spcBef>
              <a:spcPct val="0"/>
            </a:spcBef>
            <a:spcAft>
              <a:spcPct val="35000"/>
            </a:spcAft>
          </a:pPr>
          <a:r>
            <a:rPr lang="en-US" sz="2800" kern="1200" dirty="0" smtClean="0"/>
            <a:t>To instruct, to motivate, to market and promote the software, to eliminate any tech anxiety experienced by the users, to develop positive attitude towards the software</a:t>
          </a:r>
          <a:r>
            <a:rPr lang="en-US" sz="2300" kern="1200" dirty="0" smtClean="0"/>
            <a:t>.</a:t>
          </a:r>
          <a:endParaRPr lang="en-US" sz="2300" kern="1200" dirty="0"/>
        </a:p>
      </dsp:txBody>
      <dsp:txXfrm>
        <a:off x="1053565" y="0"/>
        <a:ext cx="3916841" cy="4022725"/>
      </dsp:txXfrm>
    </dsp:sp>
    <dsp:sp modelId="{5E266381-7D18-4324-B75C-85685D146CDB}">
      <dsp:nvSpPr>
        <dsp:cNvPr id="0" name=""/>
        <dsp:cNvSpPr/>
      </dsp:nvSpPr>
      <dsp:spPr>
        <a:xfrm>
          <a:off x="5443581" y="0"/>
          <a:ext cx="5257504" cy="4022725"/>
        </a:xfrm>
        <a:prstGeom prst="roundRect">
          <a:avLst>
            <a:gd name="adj" fmla="val 5000"/>
          </a:avLst>
        </a:prstGeom>
        <a:gradFill rotWithShape="0">
          <a:gsLst>
            <a:gs pos="0">
              <a:schemeClr val="accent5">
                <a:hueOff val="787450"/>
                <a:satOff val="42288"/>
                <a:lumOff val="-15294"/>
                <a:alphaOff val="0"/>
                <a:tint val="65000"/>
                <a:shade val="92000"/>
                <a:satMod val="130000"/>
              </a:schemeClr>
            </a:gs>
            <a:gs pos="45000">
              <a:schemeClr val="accent5">
                <a:hueOff val="787450"/>
                <a:satOff val="42288"/>
                <a:lumOff val="-15294"/>
                <a:alphaOff val="0"/>
                <a:tint val="60000"/>
                <a:shade val="99000"/>
                <a:satMod val="120000"/>
              </a:schemeClr>
            </a:gs>
            <a:gs pos="100000">
              <a:schemeClr val="accent5">
                <a:hueOff val="787450"/>
                <a:satOff val="42288"/>
                <a:lumOff val="-15294"/>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0" tIns="113157" rIns="146685" bIns="0" numCol="1" spcCol="1270" anchor="t" anchorCtr="0">
          <a:noAutofit/>
        </a:bodyPr>
        <a:lstStyle/>
        <a:p>
          <a:pPr lvl="0" algn="r" defTabSz="1466850">
            <a:lnSpc>
              <a:spcPct val="90000"/>
            </a:lnSpc>
            <a:spcBef>
              <a:spcPct val="0"/>
            </a:spcBef>
            <a:spcAft>
              <a:spcPct val="35000"/>
            </a:spcAft>
          </a:pPr>
          <a:r>
            <a:rPr lang="en-US" sz="3300" kern="1200" dirty="0" smtClean="0"/>
            <a:t>Audience</a:t>
          </a:r>
          <a:endParaRPr lang="en-US" sz="3300" kern="1200" dirty="0"/>
        </a:p>
      </dsp:txBody>
      <dsp:txXfrm rot="16200000">
        <a:off x="4320015" y="1123566"/>
        <a:ext cx="3298634" cy="1051500"/>
      </dsp:txXfrm>
    </dsp:sp>
    <dsp:sp modelId="{3534931C-7F21-4409-B7C7-E03EDE997698}">
      <dsp:nvSpPr>
        <dsp:cNvPr id="0" name=""/>
        <dsp:cNvSpPr/>
      </dsp:nvSpPr>
      <dsp:spPr>
        <a:xfrm rot="5400000">
          <a:off x="5174330" y="3053638"/>
          <a:ext cx="591077" cy="788625"/>
        </a:xfrm>
        <a:prstGeom prst="flowChartExtract">
          <a:avLst/>
        </a:prstGeom>
        <a:gradFill rotWithShape="0">
          <a:gsLst>
            <a:gs pos="0">
              <a:schemeClr val="lt1">
                <a:hueOff val="0"/>
                <a:satOff val="0"/>
                <a:lumOff val="0"/>
                <a:alphaOff val="0"/>
                <a:tint val="65000"/>
                <a:shade val="92000"/>
                <a:satMod val="130000"/>
              </a:schemeClr>
            </a:gs>
            <a:gs pos="45000">
              <a:schemeClr val="lt1">
                <a:hueOff val="0"/>
                <a:satOff val="0"/>
                <a:lumOff val="0"/>
                <a:alphaOff val="0"/>
                <a:tint val="60000"/>
                <a:shade val="99000"/>
                <a:satMod val="120000"/>
              </a:schemeClr>
            </a:gs>
            <a:gs pos="100000">
              <a:schemeClr val="lt1">
                <a:hueOff val="0"/>
                <a:satOff val="0"/>
                <a:lumOff val="0"/>
                <a:alphaOff val="0"/>
                <a:tint val="55000"/>
                <a:satMod val="140000"/>
              </a:schemeClr>
            </a:gs>
          </a:gsLst>
          <a:path path="circle">
            <a:fillToRect l="100000" t="100000" r="100000" b="100000"/>
          </a:path>
        </a:gradFill>
        <a:ln w="12700" cap="flat" cmpd="sng" algn="ctr">
          <a:solidFill>
            <a:schemeClr val="accent5">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2BABF49B-4BD2-4B10-8C8C-74E75E0BAC37}">
      <dsp:nvSpPr>
        <dsp:cNvPr id="0" name=""/>
        <dsp:cNvSpPr/>
      </dsp:nvSpPr>
      <dsp:spPr>
        <a:xfrm>
          <a:off x="6495082" y="0"/>
          <a:ext cx="3916841" cy="4022725"/>
        </a:xfrm>
        <a:prstGeom prst="rect">
          <a:avLst/>
        </a:prstGeom>
        <a:noFill/>
        <a:ln>
          <a:noFill/>
        </a:ln>
        <a:effectLst/>
        <a:scene3d>
          <a:camera prst="orthographicFront"/>
          <a:lightRig rig="flat" dir="t"/>
        </a:scene3d>
        <a:sp3d/>
      </dsp:spPr>
      <dsp:style>
        <a:lnRef idx="0">
          <a:scrgbClr r="0" g="0" b="0"/>
        </a:lnRef>
        <a:fillRef idx="2">
          <a:scrgbClr r="0" g="0" b="0"/>
        </a:fillRef>
        <a:effectRef idx="1">
          <a:scrgbClr r="0" g="0" b="0"/>
        </a:effectRef>
        <a:fontRef idx="minor">
          <a:schemeClr val="dk1"/>
        </a:fontRef>
      </dsp:style>
      <dsp:txBody>
        <a:bodyPr spcFirstLastPara="0" vert="horz" wrap="square" lIns="0" tIns="78867" rIns="0" bIns="0" numCol="1" spcCol="1270" anchor="t" anchorCtr="0">
          <a:noAutofit/>
        </a:bodyPr>
        <a:lstStyle/>
        <a:p>
          <a:pPr lvl="0" algn="l" defTabSz="1022350">
            <a:lnSpc>
              <a:spcPct val="90000"/>
            </a:lnSpc>
            <a:spcBef>
              <a:spcPct val="0"/>
            </a:spcBef>
            <a:spcAft>
              <a:spcPct val="35000"/>
            </a:spcAft>
          </a:pPr>
          <a:r>
            <a:rPr lang="en-US" sz="2300" kern="1200" dirty="0" smtClean="0"/>
            <a:t>Who are they? What is their educational level? Why do they need the software? Is it a part of their daily professional tasks? What is their experience with the software? Have they used any app like this before? Are they familiar with the app or are they beginners? Their expertise can be either at beginner level, intermediate level, or advanced level.</a:t>
          </a:r>
          <a:endParaRPr lang="en-US" sz="2300" kern="1200" dirty="0"/>
        </a:p>
      </dsp:txBody>
      <dsp:txXfrm>
        <a:off x="6495082" y="0"/>
        <a:ext cx="3916841" cy="40227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81ACD0-49B5-4D3F-B3A6-68F6EF433783}">
      <dsp:nvSpPr>
        <dsp:cNvPr id="0" name=""/>
        <dsp:cNvSpPr/>
      </dsp:nvSpPr>
      <dsp:spPr>
        <a:xfrm>
          <a:off x="0" y="469"/>
          <a:ext cx="10537688" cy="743535"/>
        </a:xfrm>
        <a:prstGeom prst="roundRect">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sz="3100" kern="1200" dirty="0" smtClean="0"/>
            <a:t>Research the software</a:t>
          </a:r>
          <a:endParaRPr lang="en-US" sz="3100" kern="1200" dirty="0"/>
        </a:p>
      </dsp:txBody>
      <dsp:txXfrm>
        <a:off x="36296" y="36765"/>
        <a:ext cx="10465096" cy="670943"/>
      </dsp:txXfrm>
    </dsp:sp>
    <dsp:sp modelId="{0F536798-00F8-4489-8179-88E077087FAF}">
      <dsp:nvSpPr>
        <dsp:cNvPr id="0" name=""/>
        <dsp:cNvSpPr/>
      </dsp:nvSpPr>
      <dsp:spPr>
        <a:xfrm>
          <a:off x="0" y="744004"/>
          <a:ext cx="10537688" cy="1443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4572"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dirty="0" smtClean="0"/>
            <a:t>What is its name, version? What is it made to do? What are the number of tasks it can do? How is the software accessed? Does the user need to install, download, or get user credentials from someone? What benefits will the user get by using this app compared to any previous app or manual approach?</a:t>
          </a:r>
          <a:endParaRPr lang="en-US" sz="2400" kern="1200" dirty="0"/>
        </a:p>
      </dsp:txBody>
      <dsp:txXfrm>
        <a:off x="0" y="744004"/>
        <a:ext cx="10537688" cy="1443824"/>
      </dsp:txXfrm>
    </dsp:sp>
    <dsp:sp modelId="{4CCBD8DF-AF0E-4F3D-A17F-AD4FF04D534A}">
      <dsp:nvSpPr>
        <dsp:cNvPr id="0" name=""/>
        <dsp:cNvSpPr/>
      </dsp:nvSpPr>
      <dsp:spPr>
        <a:xfrm>
          <a:off x="0" y="2187829"/>
          <a:ext cx="10537688" cy="743535"/>
        </a:xfrm>
        <a:prstGeom prst="roundRect">
          <a:avLst/>
        </a:prstGeom>
        <a:gradFill rotWithShape="0">
          <a:gsLst>
            <a:gs pos="0">
              <a:schemeClr val="accent5">
                <a:hueOff val="787450"/>
                <a:satOff val="42288"/>
                <a:lumOff val="-15294"/>
                <a:alphaOff val="0"/>
                <a:shade val="85000"/>
                <a:satMod val="130000"/>
              </a:schemeClr>
            </a:gs>
            <a:gs pos="34000">
              <a:schemeClr val="accent5">
                <a:hueOff val="787450"/>
                <a:satOff val="42288"/>
                <a:lumOff val="-15294"/>
                <a:alphaOff val="0"/>
                <a:shade val="87000"/>
                <a:satMod val="125000"/>
              </a:schemeClr>
            </a:gs>
            <a:gs pos="70000">
              <a:schemeClr val="accent5">
                <a:hueOff val="787450"/>
                <a:satOff val="42288"/>
                <a:lumOff val="-15294"/>
                <a:alphaOff val="0"/>
                <a:tint val="100000"/>
                <a:shade val="90000"/>
                <a:satMod val="130000"/>
              </a:schemeClr>
            </a:gs>
            <a:gs pos="100000">
              <a:schemeClr val="accent5">
                <a:hueOff val="787450"/>
                <a:satOff val="42288"/>
                <a:lumOff val="-15294"/>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sz="3100" kern="1200" dirty="0" smtClean="0"/>
            <a:t>Steps/Procedure to accomplish the tasks</a:t>
          </a:r>
          <a:endParaRPr lang="en-US" sz="3100" kern="1200" dirty="0"/>
        </a:p>
      </dsp:txBody>
      <dsp:txXfrm>
        <a:off x="36296" y="2224125"/>
        <a:ext cx="10465096" cy="670943"/>
      </dsp:txXfrm>
    </dsp:sp>
    <dsp:sp modelId="{738169B7-B645-44B9-925C-C66FA620FA11}">
      <dsp:nvSpPr>
        <dsp:cNvPr id="0" name=""/>
        <dsp:cNvSpPr/>
      </dsp:nvSpPr>
      <dsp:spPr>
        <a:xfrm>
          <a:off x="0" y="2931364"/>
          <a:ext cx="10537688" cy="1090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4572"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dirty="0" smtClean="0"/>
            <a:t>Use the software and identify the steps involved in accomplishing every task. Explain the result of every step and also any pre-requisite steps if needed for any task.</a:t>
          </a:r>
          <a:endParaRPr lang="en-US" sz="2400" kern="1200" dirty="0"/>
        </a:p>
      </dsp:txBody>
      <dsp:txXfrm>
        <a:off x="0" y="2931364"/>
        <a:ext cx="10537688" cy="10908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708E6E-AD85-4B02-A5C2-8BEC1353D0A0}">
      <dsp:nvSpPr>
        <dsp:cNvPr id="0" name=""/>
        <dsp:cNvSpPr/>
      </dsp:nvSpPr>
      <dsp:spPr>
        <a:xfrm>
          <a:off x="0" y="454002"/>
          <a:ext cx="10555106" cy="3528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19194" tIns="583184" rIns="819194" bIns="199136" numCol="1" spcCol="1270" anchor="t" anchorCtr="0">
          <a:noAutofit/>
        </a:bodyPr>
        <a:lstStyle/>
        <a:p>
          <a:pPr marL="285750" lvl="1" indent="-285750" algn="l" defTabSz="1244600">
            <a:lnSpc>
              <a:spcPct val="90000"/>
            </a:lnSpc>
            <a:spcBef>
              <a:spcPct val="0"/>
            </a:spcBef>
            <a:spcAft>
              <a:spcPct val="15000"/>
            </a:spcAft>
            <a:buChar char="••"/>
          </a:pPr>
          <a:r>
            <a:rPr lang="en-US" sz="2800" kern="1200" dirty="0" smtClean="0"/>
            <a:t>Introduce yourself</a:t>
          </a:r>
          <a:endParaRPr lang="en-US" sz="2800" kern="1200" dirty="0"/>
        </a:p>
        <a:p>
          <a:pPr marL="285750" lvl="1" indent="-285750" algn="l" defTabSz="1244600">
            <a:lnSpc>
              <a:spcPct val="90000"/>
            </a:lnSpc>
            <a:spcBef>
              <a:spcPct val="0"/>
            </a:spcBef>
            <a:spcAft>
              <a:spcPct val="15000"/>
            </a:spcAft>
            <a:buChar char="••"/>
          </a:pPr>
          <a:r>
            <a:rPr lang="en-US" sz="2800" kern="1200" dirty="0" smtClean="0"/>
            <a:t>Announce the purpose of the speech</a:t>
          </a:r>
          <a:endParaRPr lang="en-US" sz="2800" kern="1200" dirty="0"/>
        </a:p>
        <a:p>
          <a:pPr marL="285750" lvl="1" indent="-285750" algn="l" defTabSz="1244600">
            <a:lnSpc>
              <a:spcPct val="90000"/>
            </a:lnSpc>
            <a:spcBef>
              <a:spcPct val="0"/>
            </a:spcBef>
            <a:spcAft>
              <a:spcPct val="15000"/>
            </a:spcAft>
            <a:buChar char="••"/>
          </a:pPr>
          <a:r>
            <a:rPr lang="en-US" sz="2800" kern="1200" dirty="0" smtClean="0"/>
            <a:t>Generate interest</a:t>
          </a:r>
          <a:endParaRPr lang="en-US" sz="2800" kern="1200" dirty="0"/>
        </a:p>
        <a:p>
          <a:pPr marL="285750" lvl="1" indent="-285750" algn="l" defTabSz="1244600">
            <a:lnSpc>
              <a:spcPct val="90000"/>
            </a:lnSpc>
            <a:spcBef>
              <a:spcPct val="0"/>
            </a:spcBef>
            <a:spcAft>
              <a:spcPct val="15000"/>
            </a:spcAft>
            <a:buChar char="••"/>
          </a:pPr>
          <a:r>
            <a:rPr lang="en-US" sz="2800" kern="1200" dirty="0" smtClean="0"/>
            <a:t>Introduce the software</a:t>
          </a:r>
          <a:endParaRPr lang="en-US" sz="2800" kern="1200" dirty="0"/>
        </a:p>
        <a:p>
          <a:pPr marL="285750" lvl="1" indent="-285750" algn="l" defTabSz="1244600">
            <a:lnSpc>
              <a:spcPct val="90000"/>
            </a:lnSpc>
            <a:spcBef>
              <a:spcPct val="0"/>
            </a:spcBef>
            <a:spcAft>
              <a:spcPct val="15000"/>
            </a:spcAft>
            <a:buChar char="••"/>
          </a:pPr>
          <a:r>
            <a:rPr lang="en-US" sz="2800" kern="1200" dirty="0" smtClean="0"/>
            <a:t>Discuss its purpose and features</a:t>
          </a:r>
          <a:endParaRPr lang="en-US" sz="2800" kern="1200" dirty="0"/>
        </a:p>
        <a:p>
          <a:pPr marL="285750" lvl="1" indent="-285750" algn="l" defTabSz="1244600">
            <a:lnSpc>
              <a:spcPct val="90000"/>
            </a:lnSpc>
            <a:spcBef>
              <a:spcPct val="0"/>
            </a:spcBef>
            <a:spcAft>
              <a:spcPct val="15000"/>
            </a:spcAft>
            <a:buChar char="••"/>
          </a:pPr>
          <a:r>
            <a:rPr lang="en-US" sz="2800" kern="1200" dirty="0" smtClean="0"/>
            <a:t>Discuss its benefits</a:t>
          </a:r>
          <a:endParaRPr lang="en-US" sz="2800" kern="1200" dirty="0"/>
        </a:p>
      </dsp:txBody>
      <dsp:txXfrm>
        <a:off x="0" y="454002"/>
        <a:ext cx="10555106" cy="3528000"/>
      </dsp:txXfrm>
    </dsp:sp>
    <dsp:sp modelId="{D1DB8674-1295-45D0-9C38-AF286EE06228}">
      <dsp:nvSpPr>
        <dsp:cNvPr id="0" name=""/>
        <dsp:cNvSpPr/>
      </dsp:nvSpPr>
      <dsp:spPr>
        <a:xfrm>
          <a:off x="527755" y="40722"/>
          <a:ext cx="7388574" cy="826560"/>
        </a:xfrm>
        <a:prstGeom prst="roundRect">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271" tIns="0" rIns="279271" bIns="0" numCol="1" spcCol="1270" anchor="ctr" anchorCtr="0">
          <a:noAutofit/>
        </a:bodyPr>
        <a:lstStyle/>
        <a:p>
          <a:pPr lvl="0" algn="l" defTabSz="1244600">
            <a:lnSpc>
              <a:spcPct val="90000"/>
            </a:lnSpc>
            <a:spcBef>
              <a:spcPct val="0"/>
            </a:spcBef>
            <a:spcAft>
              <a:spcPct val="35000"/>
            </a:spcAft>
          </a:pPr>
          <a:r>
            <a:rPr lang="en-US" sz="2800" kern="1200" dirty="0" smtClean="0"/>
            <a:t>Introduction</a:t>
          </a:r>
          <a:endParaRPr lang="en-US" sz="2800" kern="1200" dirty="0"/>
        </a:p>
      </dsp:txBody>
      <dsp:txXfrm>
        <a:off x="568104" y="81071"/>
        <a:ext cx="7307876" cy="7458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757F1A-9F3A-4CE4-B8EA-DFD9161E3A60}">
      <dsp:nvSpPr>
        <dsp:cNvPr id="0" name=""/>
        <dsp:cNvSpPr/>
      </dsp:nvSpPr>
      <dsp:spPr>
        <a:xfrm>
          <a:off x="0" y="76811"/>
          <a:ext cx="10851198" cy="671580"/>
        </a:xfrm>
        <a:prstGeom prst="roundRect">
          <a:avLst/>
        </a:prstGeom>
        <a:gradFill rotWithShape="0">
          <a:gsLst>
            <a:gs pos="0">
              <a:schemeClr val="accent5">
                <a:hueOff val="0"/>
                <a:satOff val="0"/>
                <a:lumOff val="0"/>
                <a:alphaOff val="0"/>
                <a:tint val="65000"/>
                <a:shade val="92000"/>
                <a:satMod val="130000"/>
              </a:schemeClr>
            </a:gs>
            <a:gs pos="45000">
              <a:schemeClr val="accent5">
                <a:hueOff val="0"/>
                <a:satOff val="0"/>
                <a:lumOff val="0"/>
                <a:alphaOff val="0"/>
                <a:tint val="60000"/>
                <a:shade val="99000"/>
                <a:satMod val="120000"/>
              </a:schemeClr>
            </a:gs>
            <a:gs pos="100000">
              <a:schemeClr val="accent5">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Main Body</a:t>
          </a:r>
          <a:endParaRPr lang="en-US" sz="2800" kern="1200" dirty="0"/>
        </a:p>
      </dsp:txBody>
      <dsp:txXfrm>
        <a:off x="32784" y="109595"/>
        <a:ext cx="10785630" cy="606012"/>
      </dsp:txXfrm>
    </dsp:sp>
    <dsp:sp modelId="{4E828F86-45F9-4F7A-8B15-5180215E97BF}">
      <dsp:nvSpPr>
        <dsp:cNvPr id="0" name=""/>
        <dsp:cNvSpPr/>
      </dsp:nvSpPr>
      <dsp:spPr>
        <a:xfrm>
          <a:off x="0" y="748391"/>
          <a:ext cx="10851198" cy="1825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4526"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dirty="0" smtClean="0"/>
            <a:t>Enlist all tasks you will demonstrate.</a:t>
          </a:r>
          <a:endParaRPr lang="en-US" sz="2200" kern="1200" dirty="0"/>
        </a:p>
        <a:p>
          <a:pPr marL="228600" lvl="1" indent="-228600" algn="l" defTabSz="977900">
            <a:lnSpc>
              <a:spcPct val="90000"/>
            </a:lnSpc>
            <a:spcBef>
              <a:spcPct val="0"/>
            </a:spcBef>
            <a:spcAft>
              <a:spcPct val="20000"/>
            </a:spcAft>
            <a:buChar char="••"/>
          </a:pPr>
          <a:r>
            <a:rPr lang="en-US" sz="2200" kern="1200" dirty="0" smtClean="0"/>
            <a:t>Begin with the title of a task.</a:t>
          </a:r>
          <a:endParaRPr lang="en-US" sz="2200" kern="1200" dirty="0"/>
        </a:p>
        <a:p>
          <a:pPr marL="228600" lvl="1" indent="-228600" algn="l" defTabSz="977900">
            <a:lnSpc>
              <a:spcPct val="90000"/>
            </a:lnSpc>
            <a:spcBef>
              <a:spcPct val="0"/>
            </a:spcBef>
            <a:spcAft>
              <a:spcPct val="20000"/>
            </a:spcAft>
            <a:buChar char="••"/>
          </a:pPr>
          <a:r>
            <a:rPr lang="en-US" sz="2200" kern="1200" dirty="0" smtClean="0"/>
            <a:t>Demonstrate step by step how it is performed. Explain the results. Encourage users and stress on how easy it is.</a:t>
          </a:r>
          <a:endParaRPr lang="en-US" sz="2200" kern="1200" dirty="0"/>
        </a:p>
        <a:p>
          <a:pPr marL="228600" lvl="1" indent="-228600" algn="l" defTabSz="977900">
            <a:lnSpc>
              <a:spcPct val="90000"/>
            </a:lnSpc>
            <a:spcBef>
              <a:spcPct val="0"/>
            </a:spcBef>
            <a:spcAft>
              <a:spcPct val="20000"/>
            </a:spcAft>
            <a:buChar char="••"/>
          </a:pPr>
          <a:r>
            <a:rPr lang="en-US" sz="2200" kern="1200" dirty="0" smtClean="0"/>
            <a:t>Then proceed to the next task and carry on.</a:t>
          </a:r>
          <a:endParaRPr lang="en-US" sz="2200" kern="1200" dirty="0"/>
        </a:p>
      </dsp:txBody>
      <dsp:txXfrm>
        <a:off x="0" y="748391"/>
        <a:ext cx="10851198" cy="1825740"/>
      </dsp:txXfrm>
    </dsp:sp>
    <dsp:sp modelId="{F20C332A-5513-4363-8421-2CC2A7E83E9D}">
      <dsp:nvSpPr>
        <dsp:cNvPr id="0" name=""/>
        <dsp:cNvSpPr/>
      </dsp:nvSpPr>
      <dsp:spPr>
        <a:xfrm>
          <a:off x="0" y="2574131"/>
          <a:ext cx="10851198" cy="671580"/>
        </a:xfrm>
        <a:prstGeom prst="roundRect">
          <a:avLst/>
        </a:prstGeom>
        <a:gradFill rotWithShape="0">
          <a:gsLst>
            <a:gs pos="0">
              <a:schemeClr val="accent5">
                <a:hueOff val="787450"/>
                <a:satOff val="42288"/>
                <a:lumOff val="-15294"/>
                <a:alphaOff val="0"/>
                <a:tint val="65000"/>
                <a:shade val="92000"/>
                <a:satMod val="130000"/>
              </a:schemeClr>
            </a:gs>
            <a:gs pos="45000">
              <a:schemeClr val="accent5">
                <a:hueOff val="787450"/>
                <a:satOff val="42288"/>
                <a:lumOff val="-15294"/>
                <a:alphaOff val="0"/>
                <a:tint val="60000"/>
                <a:shade val="99000"/>
                <a:satMod val="120000"/>
              </a:schemeClr>
            </a:gs>
            <a:gs pos="100000">
              <a:schemeClr val="accent5">
                <a:hueOff val="787450"/>
                <a:satOff val="42288"/>
                <a:lumOff val="-15294"/>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Conclusion</a:t>
          </a:r>
          <a:endParaRPr lang="en-US" sz="2800" kern="1200" dirty="0"/>
        </a:p>
      </dsp:txBody>
      <dsp:txXfrm>
        <a:off x="32784" y="2606915"/>
        <a:ext cx="10785630" cy="606012"/>
      </dsp:txXfrm>
    </dsp:sp>
    <dsp:sp modelId="{4BDA4AF7-018B-4E7D-A59B-CB6DB6F33BEF}">
      <dsp:nvSpPr>
        <dsp:cNvPr id="0" name=""/>
        <dsp:cNvSpPr/>
      </dsp:nvSpPr>
      <dsp:spPr>
        <a:xfrm>
          <a:off x="0" y="3245711"/>
          <a:ext cx="10851198" cy="1014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4526"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dirty="0" smtClean="0"/>
            <a:t>Once again stress the importance of the software and refer to the demonstration and encourage the users to try the app. Remember, by the end of the demo, the users must feel confident and motivated to use the app.</a:t>
          </a:r>
          <a:endParaRPr lang="en-US" sz="2200" kern="1200" dirty="0"/>
        </a:p>
      </dsp:txBody>
      <dsp:txXfrm>
        <a:off x="0" y="3245711"/>
        <a:ext cx="10851198" cy="10143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C4E457-F6D3-4198-B0AD-D31CC4545BA0}">
      <dsp:nvSpPr>
        <dsp:cNvPr id="0" name=""/>
        <dsp:cNvSpPr/>
      </dsp:nvSpPr>
      <dsp:spPr>
        <a:xfrm>
          <a:off x="0" y="4022442"/>
          <a:ext cx="10058399" cy="0"/>
        </a:xfrm>
        <a:prstGeom prst="line">
          <a:avLst/>
        </a:prstGeom>
        <a:noFill/>
        <a:ln w="15875" cap="flat" cmpd="sng" algn="ctr">
          <a:solidFill>
            <a:schemeClr val="accent1">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8F65A60-EFBB-4C48-A394-370379815520}">
      <dsp:nvSpPr>
        <dsp:cNvPr id="0" name=""/>
        <dsp:cNvSpPr/>
      </dsp:nvSpPr>
      <dsp:spPr>
        <a:xfrm>
          <a:off x="0" y="3346719"/>
          <a:ext cx="10058399" cy="0"/>
        </a:xfrm>
        <a:prstGeom prst="line">
          <a:avLst/>
        </a:prstGeom>
        <a:noFill/>
        <a:ln w="15875" cap="flat" cmpd="sng" algn="ctr">
          <a:solidFill>
            <a:schemeClr val="accent1">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F54749A2-DFBA-428D-BDFC-6BCF0A2E1B7B}">
      <dsp:nvSpPr>
        <dsp:cNvPr id="0" name=""/>
        <dsp:cNvSpPr/>
      </dsp:nvSpPr>
      <dsp:spPr>
        <a:xfrm>
          <a:off x="0" y="2670996"/>
          <a:ext cx="10058399" cy="0"/>
        </a:xfrm>
        <a:prstGeom prst="line">
          <a:avLst/>
        </a:prstGeom>
        <a:noFill/>
        <a:ln w="15875" cap="flat" cmpd="sng" algn="ctr">
          <a:solidFill>
            <a:schemeClr val="accent1">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0D0A438-5E7E-4711-AEAC-2ECBD4F2C39F}">
      <dsp:nvSpPr>
        <dsp:cNvPr id="0" name=""/>
        <dsp:cNvSpPr/>
      </dsp:nvSpPr>
      <dsp:spPr>
        <a:xfrm>
          <a:off x="0" y="1995273"/>
          <a:ext cx="10058399" cy="0"/>
        </a:xfrm>
        <a:prstGeom prst="line">
          <a:avLst/>
        </a:prstGeom>
        <a:noFill/>
        <a:ln w="15875" cap="flat" cmpd="sng" algn="ctr">
          <a:solidFill>
            <a:schemeClr val="accent1">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3CF67F10-DAA1-46C3-8490-D12DB16FAF7B}">
      <dsp:nvSpPr>
        <dsp:cNvPr id="0" name=""/>
        <dsp:cNvSpPr/>
      </dsp:nvSpPr>
      <dsp:spPr>
        <a:xfrm>
          <a:off x="0" y="1319551"/>
          <a:ext cx="10058399" cy="0"/>
        </a:xfrm>
        <a:prstGeom prst="line">
          <a:avLst/>
        </a:prstGeom>
        <a:noFill/>
        <a:ln w="15875" cap="flat" cmpd="sng" algn="ctr">
          <a:solidFill>
            <a:schemeClr val="accent1">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495601FA-9858-45AA-8A8B-749F99DAEE01}">
      <dsp:nvSpPr>
        <dsp:cNvPr id="0" name=""/>
        <dsp:cNvSpPr/>
      </dsp:nvSpPr>
      <dsp:spPr>
        <a:xfrm>
          <a:off x="0" y="643828"/>
          <a:ext cx="10058399" cy="0"/>
        </a:xfrm>
        <a:prstGeom prst="line">
          <a:avLst/>
        </a:prstGeom>
        <a:noFill/>
        <a:ln w="15875" cap="flat" cmpd="sng" algn="ctr">
          <a:solidFill>
            <a:schemeClr val="accent1">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CCD7531D-69B7-404C-865D-A4B36597044E}">
      <dsp:nvSpPr>
        <dsp:cNvPr id="0" name=""/>
        <dsp:cNvSpPr/>
      </dsp:nvSpPr>
      <dsp:spPr>
        <a:xfrm>
          <a:off x="2615183" y="282"/>
          <a:ext cx="7443216" cy="643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b" anchorCtr="0">
          <a:noAutofit/>
        </a:bodyPr>
        <a:lstStyle/>
        <a:p>
          <a:pPr lvl="0" algn="l" defTabSz="889000">
            <a:lnSpc>
              <a:spcPct val="90000"/>
            </a:lnSpc>
            <a:spcBef>
              <a:spcPct val="0"/>
            </a:spcBef>
            <a:spcAft>
              <a:spcPct val="35000"/>
            </a:spcAft>
          </a:pPr>
          <a:r>
            <a:rPr lang="en-US" sz="2000" kern="1200" dirty="0" smtClean="0"/>
            <a:t>Flex Teacher</a:t>
          </a:r>
          <a:endParaRPr lang="en-US" sz="2000" kern="1200" dirty="0"/>
        </a:p>
      </dsp:txBody>
      <dsp:txXfrm>
        <a:off x="2615183" y="282"/>
        <a:ext cx="7443216" cy="643545"/>
      </dsp:txXfrm>
    </dsp:sp>
    <dsp:sp modelId="{70AB8185-8EFD-45DA-AF85-7A97799FB92C}">
      <dsp:nvSpPr>
        <dsp:cNvPr id="0" name=""/>
        <dsp:cNvSpPr/>
      </dsp:nvSpPr>
      <dsp:spPr>
        <a:xfrm>
          <a:off x="0" y="282"/>
          <a:ext cx="2615183" cy="643545"/>
        </a:xfrm>
        <a:prstGeom prst="round2SameRect">
          <a:avLst>
            <a:gd name="adj1" fmla="val 16670"/>
            <a:gd name="adj2" fmla="val 0"/>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w="12700" cap="flat" cmpd="sng" algn="ctr">
          <a:solidFill>
            <a:schemeClr val="accent2">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59055" tIns="59055" rIns="59055" bIns="59055" numCol="1" spcCol="1270" anchor="ctr" anchorCtr="0">
          <a:noAutofit/>
        </a:bodyPr>
        <a:lstStyle/>
        <a:p>
          <a:pPr lvl="0" algn="ctr" defTabSz="1377950">
            <a:lnSpc>
              <a:spcPct val="90000"/>
            </a:lnSpc>
            <a:spcBef>
              <a:spcPct val="0"/>
            </a:spcBef>
            <a:spcAft>
              <a:spcPct val="35000"/>
            </a:spcAft>
          </a:pPr>
          <a:r>
            <a:rPr lang="en-US" sz="3100" kern="1200" dirty="0" smtClean="0"/>
            <a:t>Application</a:t>
          </a:r>
          <a:endParaRPr lang="en-US" sz="3100" kern="1200" dirty="0"/>
        </a:p>
      </dsp:txBody>
      <dsp:txXfrm>
        <a:off x="31421" y="31703"/>
        <a:ext cx="2552341" cy="612124"/>
      </dsp:txXfrm>
    </dsp:sp>
    <dsp:sp modelId="{6E482C3E-C79E-4C9C-BFE1-2B0DCEED7E47}">
      <dsp:nvSpPr>
        <dsp:cNvPr id="0" name=""/>
        <dsp:cNvSpPr/>
      </dsp:nvSpPr>
      <dsp:spPr>
        <a:xfrm>
          <a:off x="2615183" y="676005"/>
          <a:ext cx="7443216" cy="643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b" anchorCtr="0">
          <a:noAutofit/>
        </a:bodyPr>
        <a:lstStyle/>
        <a:p>
          <a:pPr lvl="0" algn="l" defTabSz="889000">
            <a:lnSpc>
              <a:spcPct val="90000"/>
            </a:lnSpc>
            <a:spcBef>
              <a:spcPct val="0"/>
            </a:spcBef>
            <a:spcAft>
              <a:spcPct val="35000"/>
            </a:spcAft>
          </a:pPr>
          <a:r>
            <a:rPr lang="en-US" sz="2000" kern="1200" dirty="0" smtClean="0"/>
            <a:t>Ease and automate attendance, result generation</a:t>
          </a:r>
          <a:endParaRPr lang="en-US" sz="2000" kern="1200" dirty="0"/>
        </a:p>
      </dsp:txBody>
      <dsp:txXfrm>
        <a:off x="2615183" y="676005"/>
        <a:ext cx="7443216" cy="643545"/>
      </dsp:txXfrm>
    </dsp:sp>
    <dsp:sp modelId="{F9570B6C-F9D1-47B1-B06A-0CCEAD9F2829}">
      <dsp:nvSpPr>
        <dsp:cNvPr id="0" name=""/>
        <dsp:cNvSpPr/>
      </dsp:nvSpPr>
      <dsp:spPr>
        <a:xfrm>
          <a:off x="0" y="676005"/>
          <a:ext cx="2615183" cy="643545"/>
        </a:xfrm>
        <a:prstGeom prst="round2SameRect">
          <a:avLst>
            <a:gd name="adj1" fmla="val 16670"/>
            <a:gd name="adj2" fmla="val 0"/>
          </a:avLst>
        </a:prstGeom>
        <a:gradFill rotWithShape="0">
          <a:gsLst>
            <a:gs pos="0">
              <a:schemeClr val="accent3">
                <a:hueOff val="0"/>
                <a:satOff val="0"/>
                <a:lumOff val="0"/>
                <a:alphaOff val="0"/>
                <a:shade val="85000"/>
                <a:satMod val="130000"/>
              </a:schemeClr>
            </a:gs>
            <a:gs pos="34000">
              <a:schemeClr val="accent3">
                <a:hueOff val="0"/>
                <a:satOff val="0"/>
                <a:lumOff val="0"/>
                <a:alphaOff val="0"/>
                <a:shade val="87000"/>
                <a:satMod val="125000"/>
              </a:schemeClr>
            </a:gs>
            <a:gs pos="70000">
              <a:schemeClr val="accent3">
                <a:hueOff val="0"/>
                <a:satOff val="0"/>
                <a:lumOff val="0"/>
                <a:alphaOff val="0"/>
                <a:tint val="100000"/>
                <a:shade val="90000"/>
                <a:satMod val="130000"/>
              </a:schemeClr>
            </a:gs>
            <a:gs pos="100000">
              <a:schemeClr val="accent3">
                <a:hueOff val="0"/>
                <a:satOff val="0"/>
                <a:lumOff val="0"/>
                <a:alphaOff val="0"/>
                <a:tint val="100000"/>
                <a:shade val="100000"/>
                <a:satMod val="110000"/>
              </a:schemeClr>
            </a:gs>
          </a:gsLst>
          <a:path path="circle">
            <a:fillToRect l="100000" t="100000" r="100000" b="100000"/>
          </a:path>
        </a:gradFill>
        <a:ln w="12700" cap="flat" cmpd="sng" algn="ctr">
          <a:solidFill>
            <a:schemeClr val="accent3">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59055" tIns="59055" rIns="59055" bIns="59055" numCol="1" spcCol="1270" anchor="ctr" anchorCtr="0">
          <a:noAutofit/>
        </a:bodyPr>
        <a:lstStyle/>
        <a:p>
          <a:pPr lvl="0" algn="ctr" defTabSz="1377950">
            <a:lnSpc>
              <a:spcPct val="90000"/>
            </a:lnSpc>
            <a:spcBef>
              <a:spcPct val="0"/>
            </a:spcBef>
            <a:spcAft>
              <a:spcPct val="35000"/>
            </a:spcAft>
          </a:pPr>
          <a:r>
            <a:rPr lang="en-US" sz="3100" kern="1200" dirty="0" smtClean="0"/>
            <a:t>Purpose of app</a:t>
          </a:r>
          <a:endParaRPr lang="en-US" sz="3100" kern="1200" dirty="0"/>
        </a:p>
      </dsp:txBody>
      <dsp:txXfrm>
        <a:off x="31421" y="707426"/>
        <a:ext cx="2552341" cy="612124"/>
      </dsp:txXfrm>
    </dsp:sp>
    <dsp:sp modelId="{318AAB20-CD9F-45AB-AA61-1BC496AEF27C}">
      <dsp:nvSpPr>
        <dsp:cNvPr id="0" name=""/>
        <dsp:cNvSpPr/>
      </dsp:nvSpPr>
      <dsp:spPr>
        <a:xfrm>
          <a:off x="2615183" y="1351728"/>
          <a:ext cx="7443216" cy="643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b" anchorCtr="0">
          <a:noAutofit/>
        </a:bodyPr>
        <a:lstStyle/>
        <a:p>
          <a:pPr lvl="0" algn="l" defTabSz="889000">
            <a:lnSpc>
              <a:spcPct val="90000"/>
            </a:lnSpc>
            <a:spcBef>
              <a:spcPct val="0"/>
            </a:spcBef>
            <a:spcAft>
              <a:spcPct val="35000"/>
            </a:spcAft>
          </a:pPr>
          <a:r>
            <a:rPr lang="en-US" sz="2000" kern="1200" dirty="0" smtClean="0"/>
            <a:t>Accessing the website, user name and password protocols, forgetting password and changing password</a:t>
          </a:r>
          <a:endParaRPr lang="en-US" sz="2000" kern="1200" dirty="0"/>
        </a:p>
      </dsp:txBody>
      <dsp:txXfrm>
        <a:off x="2615183" y="1351728"/>
        <a:ext cx="7443216" cy="643545"/>
      </dsp:txXfrm>
    </dsp:sp>
    <dsp:sp modelId="{BCF0C2AF-8040-4BA5-A011-3418C2F67FC8}">
      <dsp:nvSpPr>
        <dsp:cNvPr id="0" name=""/>
        <dsp:cNvSpPr/>
      </dsp:nvSpPr>
      <dsp:spPr>
        <a:xfrm>
          <a:off x="0" y="1351728"/>
          <a:ext cx="2615183" cy="643545"/>
        </a:xfrm>
        <a:prstGeom prst="round2SameRect">
          <a:avLst>
            <a:gd name="adj1" fmla="val 16670"/>
            <a:gd name="adj2" fmla="val 0"/>
          </a:avLst>
        </a:prstGeom>
        <a:gradFill rotWithShape="0">
          <a:gsLst>
            <a:gs pos="0">
              <a:schemeClr val="accent4">
                <a:hueOff val="0"/>
                <a:satOff val="0"/>
                <a:lumOff val="0"/>
                <a:alphaOff val="0"/>
                <a:shade val="85000"/>
                <a:satMod val="130000"/>
              </a:schemeClr>
            </a:gs>
            <a:gs pos="34000">
              <a:schemeClr val="accent4">
                <a:hueOff val="0"/>
                <a:satOff val="0"/>
                <a:lumOff val="0"/>
                <a:alphaOff val="0"/>
                <a:shade val="87000"/>
                <a:satMod val="125000"/>
              </a:schemeClr>
            </a:gs>
            <a:gs pos="70000">
              <a:schemeClr val="accent4">
                <a:hueOff val="0"/>
                <a:satOff val="0"/>
                <a:lumOff val="0"/>
                <a:alphaOff val="0"/>
                <a:tint val="100000"/>
                <a:shade val="90000"/>
                <a:satMod val="130000"/>
              </a:schemeClr>
            </a:gs>
            <a:gs pos="100000">
              <a:schemeClr val="accent4">
                <a:hueOff val="0"/>
                <a:satOff val="0"/>
                <a:lumOff val="0"/>
                <a:alphaOff val="0"/>
                <a:tint val="100000"/>
                <a:shade val="100000"/>
                <a:satMod val="110000"/>
              </a:schemeClr>
            </a:gs>
          </a:gsLst>
          <a:path path="circle">
            <a:fillToRect l="100000" t="100000" r="100000" b="100000"/>
          </a:path>
        </a:gradFill>
        <a:ln w="12700" cap="flat" cmpd="sng" algn="ctr">
          <a:solidFill>
            <a:schemeClr val="accent4">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59055" tIns="59055" rIns="59055" bIns="59055" numCol="1" spcCol="1270" anchor="ctr" anchorCtr="0">
          <a:noAutofit/>
        </a:bodyPr>
        <a:lstStyle/>
        <a:p>
          <a:pPr lvl="0" algn="ctr" defTabSz="1377950">
            <a:lnSpc>
              <a:spcPct val="90000"/>
            </a:lnSpc>
            <a:spcBef>
              <a:spcPct val="0"/>
            </a:spcBef>
            <a:spcAft>
              <a:spcPct val="35000"/>
            </a:spcAft>
          </a:pPr>
          <a:r>
            <a:rPr lang="en-US" sz="3100" kern="1200" dirty="0" smtClean="0"/>
            <a:t>Task 1</a:t>
          </a:r>
          <a:endParaRPr lang="en-US" sz="3100" kern="1200" dirty="0"/>
        </a:p>
      </dsp:txBody>
      <dsp:txXfrm>
        <a:off x="31421" y="1383149"/>
        <a:ext cx="2552341" cy="612124"/>
      </dsp:txXfrm>
    </dsp:sp>
    <dsp:sp modelId="{092FCD26-EF1F-46A8-82DC-44083AAA74A6}">
      <dsp:nvSpPr>
        <dsp:cNvPr id="0" name=""/>
        <dsp:cNvSpPr/>
      </dsp:nvSpPr>
      <dsp:spPr>
        <a:xfrm>
          <a:off x="2615183" y="2027451"/>
          <a:ext cx="7443216" cy="643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b" anchorCtr="0">
          <a:noAutofit/>
        </a:bodyPr>
        <a:lstStyle/>
        <a:p>
          <a:pPr lvl="0" algn="l" defTabSz="889000">
            <a:lnSpc>
              <a:spcPct val="90000"/>
            </a:lnSpc>
            <a:spcBef>
              <a:spcPct val="0"/>
            </a:spcBef>
            <a:spcAft>
              <a:spcPct val="35000"/>
            </a:spcAft>
          </a:pPr>
          <a:r>
            <a:rPr lang="en-US" sz="2000" kern="1200" dirty="0" smtClean="0"/>
            <a:t>GUI of the website, all tabs, names, purposes</a:t>
          </a:r>
          <a:endParaRPr lang="en-US" sz="2000" kern="1200" dirty="0"/>
        </a:p>
      </dsp:txBody>
      <dsp:txXfrm>
        <a:off x="2615183" y="2027451"/>
        <a:ext cx="7443216" cy="643545"/>
      </dsp:txXfrm>
    </dsp:sp>
    <dsp:sp modelId="{DE47376B-03AB-4CFB-9745-7EC2F6A80079}">
      <dsp:nvSpPr>
        <dsp:cNvPr id="0" name=""/>
        <dsp:cNvSpPr/>
      </dsp:nvSpPr>
      <dsp:spPr>
        <a:xfrm>
          <a:off x="0" y="2027451"/>
          <a:ext cx="2615183" cy="643545"/>
        </a:xfrm>
        <a:prstGeom prst="round2SameRect">
          <a:avLst>
            <a:gd name="adj1" fmla="val 16670"/>
            <a:gd name="adj2" fmla="val 0"/>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w="12700" cap="flat" cmpd="sng" algn="ctr">
          <a:solidFill>
            <a:schemeClr val="accent5">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59055" tIns="59055" rIns="59055" bIns="59055" numCol="1" spcCol="1270" anchor="ctr" anchorCtr="0">
          <a:noAutofit/>
        </a:bodyPr>
        <a:lstStyle/>
        <a:p>
          <a:pPr lvl="0" algn="ctr" defTabSz="1377950">
            <a:lnSpc>
              <a:spcPct val="90000"/>
            </a:lnSpc>
            <a:spcBef>
              <a:spcPct val="0"/>
            </a:spcBef>
            <a:spcAft>
              <a:spcPct val="35000"/>
            </a:spcAft>
          </a:pPr>
          <a:r>
            <a:rPr lang="en-US" sz="3100" kern="1200" dirty="0" smtClean="0"/>
            <a:t>Task 2</a:t>
          </a:r>
          <a:endParaRPr lang="en-US" sz="3100" kern="1200" dirty="0"/>
        </a:p>
      </dsp:txBody>
      <dsp:txXfrm>
        <a:off x="31421" y="2058872"/>
        <a:ext cx="2552341" cy="612124"/>
      </dsp:txXfrm>
    </dsp:sp>
    <dsp:sp modelId="{F772A422-5C70-4F67-A84A-BDA4EC56163B}">
      <dsp:nvSpPr>
        <dsp:cNvPr id="0" name=""/>
        <dsp:cNvSpPr/>
      </dsp:nvSpPr>
      <dsp:spPr>
        <a:xfrm>
          <a:off x="2615183" y="2703173"/>
          <a:ext cx="7443216" cy="643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b" anchorCtr="0">
          <a:noAutofit/>
        </a:bodyPr>
        <a:lstStyle/>
        <a:p>
          <a:pPr lvl="0" algn="l" defTabSz="889000">
            <a:lnSpc>
              <a:spcPct val="90000"/>
            </a:lnSpc>
            <a:spcBef>
              <a:spcPct val="0"/>
            </a:spcBef>
            <a:spcAft>
              <a:spcPct val="35000"/>
            </a:spcAft>
          </a:pPr>
          <a:r>
            <a:rPr lang="en-US" sz="2000" kern="1200" dirty="0" smtClean="0"/>
            <a:t>Managing attendance (generating lecture, marking attendance, accessing attendance register)</a:t>
          </a:r>
          <a:endParaRPr lang="en-US" sz="2000" kern="1200" dirty="0"/>
        </a:p>
      </dsp:txBody>
      <dsp:txXfrm>
        <a:off x="2615183" y="2703173"/>
        <a:ext cx="7443216" cy="643545"/>
      </dsp:txXfrm>
    </dsp:sp>
    <dsp:sp modelId="{7ACF650B-583B-4474-B9B1-0A995C9C1E4D}">
      <dsp:nvSpPr>
        <dsp:cNvPr id="0" name=""/>
        <dsp:cNvSpPr/>
      </dsp:nvSpPr>
      <dsp:spPr>
        <a:xfrm>
          <a:off x="0" y="2703173"/>
          <a:ext cx="2615183" cy="643545"/>
        </a:xfrm>
        <a:prstGeom prst="round2SameRect">
          <a:avLst>
            <a:gd name="adj1" fmla="val 16670"/>
            <a:gd name="adj2" fmla="val 0"/>
          </a:avLst>
        </a:prstGeom>
        <a:gradFill rotWithShape="0">
          <a:gsLst>
            <a:gs pos="0">
              <a:schemeClr val="accent6">
                <a:hueOff val="0"/>
                <a:satOff val="0"/>
                <a:lumOff val="0"/>
                <a:alphaOff val="0"/>
                <a:shade val="85000"/>
                <a:satMod val="130000"/>
              </a:schemeClr>
            </a:gs>
            <a:gs pos="34000">
              <a:schemeClr val="accent6">
                <a:hueOff val="0"/>
                <a:satOff val="0"/>
                <a:lumOff val="0"/>
                <a:alphaOff val="0"/>
                <a:shade val="87000"/>
                <a:satMod val="125000"/>
              </a:schemeClr>
            </a:gs>
            <a:gs pos="70000">
              <a:schemeClr val="accent6">
                <a:hueOff val="0"/>
                <a:satOff val="0"/>
                <a:lumOff val="0"/>
                <a:alphaOff val="0"/>
                <a:tint val="100000"/>
                <a:shade val="90000"/>
                <a:satMod val="130000"/>
              </a:schemeClr>
            </a:gs>
            <a:gs pos="100000">
              <a:schemeClr val="accent6">
                <a:hueOff val="0"/>
                <a:satOff val="0"/>
                <a:lumOff val="0"/>
                <a:alphaOff val="0"/>
                <a:tint val="100000"/>
                <a:shade val="100000"/>
                <a:satMod val="110000"/>
              </a:schemeClr>
            </a:gs>
          </a:gsLst>
          <a:path path="circle">
            <a:fillToRect l="100000" t="100000" r="100000" b="100000"/>
          </a:path>
        </a:gradFill>
        <a:ln w="12700" cap="flat" cmpd="sng" algn="ctr">
          <a:solidFill>
            <a:schemeClr val="accent6">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59055" tIns="59055" rIns="59055" bIns="59055" numCol="1" spcCol="1270" anchor="ctr" anchorCtr="0">
          <a:noAutofit/>
        </a:bodyPr>
        <a:lstStyle/>
        <a:p>
          <a:pPr lvl="0" algn="ctr" defTabSz="1377950">
            <a:lnSpc>
              <a:spcPct val="90000"/>
            </a:lnSpc>
            <a:spcBef>
              <a:spcPct val="0"/>
            </a:spcBef>
            <a:spcAft>
              <a:spcPct val="35000"/>
            </a:spcAft>
          </a:pPr>
          <a:r>
            <a:rPr lang="en-US" sz="3100" kern="1200" dirty="0" smtClean="0"/>
            <a:t>Task 1</a:t>
          </a:r>
          <a:endParaRPr lang="en-US" sz="3100" kern="1200" dirty="0"/>
        </a:p>
      </dsp:txBody>
      <dsp:txXfrm>
        <a:off x="31421" y="2734594"/>
        <a:ext cx="2552341" cy="612124"/>
      </dsp:txXfrm>
    </dsp:sp>
    <dsp:sp modelId="{0903487D-71A8-457D-A201-8DA963FF92DD}">
      <dsp:nvSpPr>
        <dsp:cNvPr id="0" name=""/>
        <dsp:cNvSpPr/>
      </dsp:nvSpPr>
      <dsp:spPr>
        <a:xfrm>
          <a:off x="2615183" y="3378896"/>
          <a:ext cx="7443216" cy="643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b" anchorCtr="0">
          <a:noAutofit/>
        </a:bodyPr>
        <a:lstStyle/>
        <a:p>
          <a:pPr lvl="0" algn="l" defTabSz="889000">
            <a:lnSpc>
              <a:spcPct val="90000"/>
            </a:lnSpc>
            <a:spcBef>
              <a:spcPct val="0"/>
            </a:spcBef>
            <a:spcAft>
              <a:spcPct val="35000"/>
            </a:spcAft>
          </a:pPr>
          <a:r>
            <a:rPr lang="en-US" sz="2000" kern="1200" dirty="0" smtClean="0"/>
            <a:t>Managing Evaluation (setting marks distribution, uploading marks, accessing evaluation reports</a:t>
          </a:r>
          <a:endParaRPr lang="en-US" sz="2000" kern="1200" dirty="0"/>
        </a:p>
      </dsp:txBody>
      <dsp:txXfrm>
        <a:off x="2615183" y="3378896"/>
        <a:ext cx="7443216" cy="643545"/>
      </dsp:txXfrm>
    </dsp:sp>
    <dsp:sp modelId="{81C2F360-4583-4D44-BB68-B4AD1DF2275E}">
      <dsp:nvSpPr>
        <dsp:cNvPr id="0" name=""/>
        <dsp:cNvSpPr/>
      </dsp:nvSpPr>
      <dsp:spPr>
        <a:xfrm>
          <a:off x="0" y="3378896"/>
          <a:ext cx="2615183" cy="643545"/>
        </a:xfrm>
        <a:prstGeom prst="round2SameRect">
          <a:avLst>
            <a:gd name="adj1" fmla="val 16670"/>
            <a:gd name="adj2" fmla="val 0"/>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w="12700" cap="flat" cmpd="sng" algn="ctr">
          <a:solidFill>
            <a:schemeClr val="accent2">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59055" tIns="59055" rIns="59055" bIns="59055" numCol="1" spcCol="1270" anchor="ctr" anchorCtr="0">
          <a:noAutofit/>
        </a:bodyPr>
        <a:lstStyle/>
        <a:p>
          <a:pPr lvl="0" algn="ctr" defTabSz="1377950">
            <a:lnSpc>
              <a:spcPct val="90000"/>
            </a:lnSpc>
            <a:spcBef>
              <a:spcPct val="0"/>
            </a:spcBef>
            <a:spcAft>
              <a:spcPct val="35000"/>
            </a:spcAft>
          </a:pPr>
          <a:r>
            <a:rPr lang="en-US" sz="3100" kern="1200" dirty="0" smtClean="0"/>
            <a:t>Task 2</a:t>
          </a:r>
          <a:endParaRPr lang="en-US" sz="3100" kern="1200" dirty="0"/>
        </a:p>
      </dsp:txBody>
      <dsp:txXfrm>
        <a:off x="31421" y="3410317"/>
        <a:ext cx="2552341" cy="61212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B8C665A-8CDF-4DC2-8182-93DBFB629638}" type="datetimeFigureOut">
              <a:rPr lang="en-US" smtClean="0"/>
              <a:t>4/24/2021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3B98B-59FE-498B-A2B0-9ACED33CD71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9333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8C665A-8CDF-4DC2-8182-93DBFB629638}" type="datetimeFigureOut">
              <a:rPr lang="en-US" smtClean="0"/>
              <a:t>4/24/2021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3B98B-59FE-498B-A2B0-9ACED33CD71E}" type="slidenum">
              <a:rPr lang="en-US" smtClean="0"/>
              <a:t>‹#›</a:t>
            </a:fld>
            <a:endParaRPr lang="en-US"/>
          </a:p>
        </p:txBody>
      </p:sp>
    </p:spTree>
    <p:extLst>
      <p:ext uri="{BB962C8B-B14F-4D97-AF65-F5344CB8AC3E}">
        <p14:creationId xmlns:p14="http://schemas.microsoft.com/office/powerpoint/2010/main" val="659245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8C665A-8CDF-4DC2-8182-93DBFB629638}" type="datetimeFigureOut">
              <a:rPr lang="en-US" smtClean="0"/>
              <a:t>4/24/2021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3B98B-59FE-498B-A2B0-9ACED33CD71E}" type="slidenum">
              <a:rPr lang="en-US" smtClean="0"/>
              <a:t>‹#›</a:t>
            </a:fld>
            <a:endParaRPr lang="en-US"/>
          </a:p>
        </p:txBody>
      </p:sp>
    </p:spTree>
    <p:extLst>
      <p:ext uri="{BB962C8B-B14F-4D97-AF65-F5344CB8AC3E}">
        <p14:creationId xmlns:p14="http://schemas.microsoft.com/office/powerpoint/2010/main" val="3661858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8C665A-8CDF-4DC2-8182-93DBFB629638}" type="datetimeFigureOut">
              <a:rPr lang="en-US" smtClean="0"/>
              <a:t>4/24/2021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3B98B-59FE-498B-A2B0-9ACED33CD71E}" type="slidenum">
              <a:rPr lang="en-US" smtClean="0"/>
              <a:t>‹#›</a:t>
            </a:fld>
            <a:endParaRPr lang="en-US"/>
          </a:p>
        </p:txBody>
      </p:sp>
    </p:spTree>
    <p:extLst>
      <p:ext uri="{BB962C8B-B14F-4D97-AF65-F5344CB8AC3E}">
        <p14:creationId xmlns:p14="http://schemas.microsoft.com/office/powerpoint/2010/main" val="4134210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8C665A-8CDF-4DC2-8182-93DBFB629638}" type="datetimeFigureOut">
              <a:rPr lang="en-US" smtClean="0"/>
              <a:t>4/24/2021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3B98B-59FE-498B-A2B0-9ACED33CD71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1098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B8C665A-8CDF-4DC2-8182-93DBFB629638}" type="datetimeFigureOut">
              <a:rPr lang="en-US" smtClean="0"/>
              <a:t>4/24/2021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3B98B-59FE-498B-A2B0-9ACED33CD71E}" type="slidenum">
              <a:rPr lang="en-US" smtClean="0"/>
              <a:t>‹#›</a:t>
            </a:fld>
            <a:endParaRPr lang="en-US"/>
          </a:p>
        </p:txBody>
      </p:sp>
    </p:spTree>
    <p:extLst>
      <p:ext uri="{BB962C8B-B14F-4D97-AF65-F5344CB8AC3E}">
        <p14:creationId xmlns:p14="http://schemas.microsoft.com/office/powerpoint/2010/main" val="558946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B8C665A-8CDF-4DC2-8182-93DBFB629638}" type="datetimeFigureOut">
              <a:rPr lang="en-US" smtClean="0"/>
              <a:t>4/24/2021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03B98B-59FE-498B-A2B0-9ACED33CD71E}" type="slidenum">
              <a:rPr lang="en-US" smtClean="0"/>
              <a:t>‹#›</a:t>
            </a:fld>
            <a:endParaRPr lang="en-US"/>
          </a:p>
        </p:txBody>
      </p:sp>
    </p:spTree>
    <p:extLst>
      <p:ext uri="{BB962C8B-B14F-4D97-AF65-F5344CB8AC3E}">
        <p14:creationId xmlns:p14="http://schemas.microsoft.com/office/powerpoint/2010/main" val="3304626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B8C665A-8CDF-4DC2-8182-93DBFB629638}" type="datetimeFigureOut">
              <a:rPr lang="en-US" smtClean="0"/>
              <a:t>4/24/2021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03B98B-59FE-498B-A2B0-9ACED33CD71E}" type="slidenum">
              <a:rPr lang="en-US" smtClean="0"/>
              <a:t>‹#›</a:t>
            </a:fld>
            <a:endParaRPr lang="en-US"/>
          </a:p>
        </p:txBody>
      </p:sp>
    </p:spTree>
    <p:extLst>
      <p:ext uri="{BB962C8B-B14F-4D97-AF65-F5344CB8AC3E}">
        <p14:creationId xmlns:p14="http://schemas.microsoft.com/office/powerpoint/2010/main" val="574906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B8C665A-8CDF-4DC2-8182-93DBFB629638}" type="datetimeFigureOut">
              <a:rPr lang="en-US" smtClean="0"/>
              <a:t>4/24/2021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903B98B-59FE-498B-A2B0-9ACED33CD71E}" type="slidenum">
              <a:rPr lang="en-US" smtClean="0"/>
              <a:t>‹#›</a:t>
            </a:fld>
            <a:endParaRPr lang="en-US"/>
          </a:p>
        </p:txBody>
      </p:sp>
    </p:spTree>
    <p:extLst>
      <p:ext uri="{BB962C8B-B14F-4D97-AF65-F5344CB8AC3E}">
        <p14:creationId xmlns:p14="http://schemas.microsoft.com/office/powerpoint/2010/main" val="2461380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B8C665A-8CDF-4DC2-8182-93DBFB629638}" type="datetimeFigureOut">
              <a:rPr lang="en-US" smtClean="0"/>
              <a:t>4/24/2021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903B98B-59FE-498B-A2B0-9ACED33CD71E}" type="slidenum">
              <a:rPr lang="en-US" smtClean="0"/>
              <a:t>‹#›</a:t>
            </a:fld>
            <a:endParaRPr lang="en-US"/>
          </a:p>
        </p:txBody>
      </p:sp>
    </p:spTree>
    <p:extLst>
      <p:ext uri="{BB962C8B-B14F-4D97-AF65-F5344CB8AC3E}">
        <p14:creationId xmlns:p14="http://schemas.microsoft.com/office/powerpoint/2010/main" val="4143791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8C665A-8CDF-4DC2-8182-93DBFB629638}" type="datetimeFigureOut">
              <a:rPr lang="en-US" smtClean="0"/>
              <a:t>4/24/2021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3B98B-59FE-498B-A2B0-9ACED33CD71E}" type="slidenum">
              <a:rPr lang="en-US" smtClean="0"/>
              <a:t>‹#›</a:t>
            </a:fld>
            <a:endParaRPr lang="en-US"/>
          </a:p>
        </p:txBody>
      </p:sp>
    </p:spTree>
    <p:extLst>
      <p:ext uri="{BB962C8B-B14F-4D97-AF65-F5344CB8AC3E}">
        <p14:creationId xmlns:p14="http://schemas.microsoft.com/office/powerpoint/2010/main" val="4281944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B8C665A-8CDF-4DC2-8182-93DBFB629638}" type="datetimeFigureOut">
              <a:rPr lang="en-US" smtClean="0"/>
              <a:t>4/24/2021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903B98B-59FE-498B-A2B0-9ACED33CD71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558278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Demonstrative Speeches</a:t>
            </a:r>
            <a:endParaRPr lang="en-US" b="1"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3381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Project</a:t>
            </a:r>
            <a:endParaRPr lang="en-US" b="1" dirty="0"/>
          </a:p>
        </p:txBody>
      </p:sp>
      <p:sp>
        <p:nvSpPr>
          <p:cNvPr id="3" name="Content Placeholder 2"/>
          <p:cNvSpPr>
            <a:spLocks noGrp="1"/>
          </p:cNvSpPr>
          <p:nvPr>
            <p:ph idx="1"/>
          </p:nvPr>
        </p:nvSpPr>
        <p:spPr>
          <a:xfrm>
            <a:off x="226423" y="1845734"/>
            <a:ext cx="11756571" cy="4023360"/>
          </a:xfrm>
        </p:spPr>
        <p:txBody>
          <a:bodyPr>
            <a:noAutofit/>
          </a:bodyPr>
          <a:lstStyle/>
          <a:p>
            <a:r>
              <a:rPr lang="en-US" sz="2800" dirty="0" smtClean="0"/>
              <a:t>1. Select any software app (preferably desktop based)</a:t>
            </a:r>
          </a:p>
          <a:p>
            <a:r>
              <a:rPr lang="en-US" sz="2800" dirty="0" smtClean="0"/>
              <a:t>2. Assume your users to be new to the technology</a:t>
            </a:r>
          </a:p>
          <a:p>
            <a:r>
              <a:rPr lang="en-US" sz="2800" dirty="0" smtClean="0"/>
              <a:t>3. Prepare a demonstrative speech following the guidelines given in the </a:t>
            </a:r>
            <a:r>
              <a:rPr lang="en-US" sz="2800" dirty="0" smtClean="0"/>
              <a:t>lecture</a:t>
            </a:r>
          </a:p>
          <a:p>
            <a:r>
              <a:rPr lang="en-US" sz="2800" dirty="0" smtClean="0"/>
              <a:t>4. Submit the hardcopy of the demonstrative speech outline. </a:t>
            </a:r>
            <a:endParaRPr lang="en-US" sz="2800" dirty="0" smtClean="0"/>
          </a:p>
          <a:p>
            <a:endParaRPr lang="en-US" sz="2800" dirty="0"/>
          </a:p>
          <a:p>
            <a:r>
              <a:rPr lang="en-US" sz="2800" dirty="0" smtClean="0"/>
              <a:t>Week-16 </a:t>
            </a:r>
          </a:p>
          <a:p>
            <a:r>
              <a:rPr lang="en-US" sz="2800" dirty="0" smtClean="0"/>
              <a:t>Presentation </a:t>
            </a:r>
            <a:r>
              <a:rPr lang="en-US" sz="2800" dirty="0" smtClean="0"/>
              <a:t>Dates:</a:t>
            </a:r>
          </a:p>
          <a:p>
            <a:r>
              <a:rPr lang="en-US" sz="2800" dirty="0" smtClean="0"/>
              <a:t>May 17 </a:t>
            </a:r>
            <a:r>
              <a:rPr lang="en-US" sz="2800" dirty="0" smtClean="0"/>
              <a:t>onwards</a:t>
            </a:r>
          </a:p>
          <a:p>
            <a:r>
              <a:rPr lang="en-US" sz="2800" dirty="0" smtClean="0"/>
              <a:t>May </a:t>
            </a:r>
            <a:r>
              <a:rPr lang="en-US" sz="2800" dirty="0" smtClean="0"/>
              <a:t>20 onwards</a:t>
            </a:r>
          </a:p>
        </p:txBody>
      </p:sp>
    </p:spTree>
    <p:extLst>
      <p:ext uri="{BB962C8B-B14F-4D97-AF65-F5344CB8AC3E}">
        <p14:creationId xmlns:p14="http://schemas.microsoft.com/office/powerpoint/2010/main" val="2360876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a Demonstrative Speech?</a:t>
            </a:r>
            <a:endParaRPr lang="en-US" b="1" dirty="0"/>
          </a:p>
        </p:txBody>
      </p:sp>
      <p:sp>
        <p:nvSpPr>
          <p:cNvPr id="3" name="Content Placeholder 2"/>
          <p:cNvSpPr>
            <a:spLocks noGrp="1"/>
          </p:cNvSpPr>
          <p:nvPr>
            <p:ph idx="1"/>
          </p:nvPr>
        </p:nvSpPr>
        <p:spPr/>
        <p:txBody>
          <a:bodyPr>
            <a:noAutofit/>
          </a:bodyPr>
          <a:lstStyle/>
          <a:p>
            <a:pPr marL="457200" indent="-457200">
              <a:buFont typeface="+mj-lt"/>
              <a:buAutoNum type="arabicPeriod"/>
            </a:pPr>
            <a:r>
              <a:rPr lang="en-US" sz="2400" dirty="0"/>
              <a:t>Demonstration speeches are sometimes referred to as "process" or “how to” speeches because they often entail demonstrating something. </a:t>
            </a:r>
            <a:endParaRPr lang="en-US" sz="2400" dirty="0" smtClean="0"/>
          </a:p>
          <a:p>
            <a:pPr marL="457200" indent="-457200">
              <a:buFont typeface="+mj-lt"/>
              <a:buAutoNum type="arabicPeriod"/>
            </a:pPr>
            <a:r>
              <a:rPr lang="en-US" sz="2400" dirty="0" smtClean="0"/>
              <a:t>These </a:t>
            </a:r>
            <a:r>
              <a:rPr lang="en-US" sz="2400" dirty="0"/>
              <a:t>speeches require you to provide steps that will help your audience understand how to accomplish a specific task or process.</a:t>
            </a:r>
          </a:p>
          <a:p>
            <a:pPr marL="457200" indent="-457200">
              <a:buFont typeface="+mj-lt"/>
              <a:buAutoNum type="arabicPeriod"/>
            </a:pPr>
            <a:r>
              <a:rPr lang="en-US" sz="2400" dirty="0" smtClean="0"/>
              <a:t>It </a:t>
            </a:r>
            <a:r>
              <a:rPr lang="en-US" sz="2400" dirty="0"/>
              <a:t>is easiest to decide on a topic if you start with a verb, such as:</a:t>
            </a:r>
          </a:p>
          <a:p>
            <a:pPr marL="1298448" lvl="4" indent="-457200">
              <a:buFont typeface="+mj-lt"/>
              <a:buAutoNum type="alphaLcParenR"/>
            </a:pPr>
            <a:r>
              <a:rPr lang="en-US" sz="2400" dirty="0"/>
              <a:t>How to Do something</a:t>
            </a:r>
          </a:p>
          <a:p>
            <a:pPr marL="1298448" lvl="4" indent="-457200">
              <a:buFont typeface="+mj-lt"/>
              <a:buAutoNum type="alphaLcParenR"/>
            </a:pPr>
            <a:r>
              <a:rPr lang="en-US" sz="2400" dirty="0"/>
              <a:t>How to Make something</a:t>
            </a:r>
          </a:p>
          <a:p>
            <a:pPr marL="1298448" lvl="4" indent="-457200">
              <a:buFont typeface="+mj-lt"/>
              <a:buAutoNum type="alphaLcParenR"/>
            </a:pPr>
            <a:r>
              <a:rPr lang="en-US" sz="2400" dirty="0"/>
              <a:t>How to Fix something</a:t>
            </a:r>
          </a:p>
          <a:p>
            <a:pPr marL="1298448" lvl="4" indent="-457200">
              <a:buFont typeface="+mj-lt"/>
              <a:buAutoNum type="alphaLcParenR"/>
            </a:pPr>
            <a:r>
              <a:rPr lang="en-US" sz="2400" dirty="0"/>
              <a:t>How something Works</a:t>
            </a:r>
          </a:p>
          <a:p>
            <a:endParaRPr lang="en-US" sz="2400" dirty="0"/>
          </a:p>
        </p:txBody>
      </p:sp>
    </p:spTree>
    <p:extLst>
      <p:ext uri="{BB962C8B-B14F-4D97-AF65-F5344CB8AC3E}">
        <p14:creationId xmlns:p14="http://schemas.microsoft.com/office/powerpoint/2010/main" val="1503326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 sum up</a:t>
            </a:r>
            <a:endParaRPr lang="en-US" b="1" dirty="0"/>
          </a:p>
        </p:txBody>
      </p:sp>
      <p:sp>
        <p:nvSpPr>
          <p:cNvPr id="3" name="Content Placeholder 2"/>
          <p:cNvSpPr>
            <a:spLocks noGrp="1"/>
          </p:cNvSpPr>
          <p:nvPr>
            <p:ph idx="1"/>
          </p:nvPr>
        </p:nvSpPr>
        <p:spPr/>
        <p:txBody>
          <a:bodyPr>
            <a:normAutofit/>
          </a:bodyPr>
          <a:lstStyle/>
          <a:p>
            <a:r>
              <a:rPr lang="en-US" sz="3600" dirty="0"/>
              <a:t>Demonstrative speeches are speeches in which the aim of the speaker is to demonstrate </a:t>
            </a:r>
          </a:p>
          <a:p>
            <a:pPr marL="457200" lvl="0" indent="-457200">
              <a:buFont typeface="+mj-lt"/>
              <a:buAutoNum type="arabicPeriod"/>
            </a:pPr>
            <a:r>
              <a:rPr lang="en-US" sz="3600" dirty="0"/>
              <a:t>A  process</a:t>
            </a:r>
          </a:p>
          <a:p>
            <a:pPr marL="457200" lvl="0" indent="-457200">
              <a:buFont typeface="+mj-lt"/>
              <a:buAutoNum type="arabicPeriod"/>
            </a:pPr>
            <a:r>
              <a:rPr lang="en-US" sz="3600" dirty="0"/>
              <a:t>How an activity/task is done</a:t>
            </a:r>
          </a:p>
          <a:p>
            <a:pPr marL="457200" lvl="0" indent="-457200">
              <a:buFont typeface="+mj-lt"/>
              <a:buAutoNum type="arabicPeriod"/>
            </a:pPr>
            <a:r>
              <a:rPr lang="en-US" sz="3600" dirty="0"/>
              <a:t>How to use a given object or a thing</a:t>
            </a:r>
          </a:p>
          <a:p>
            <a:endParaRPr lang="en-US" sz="3600" dirty="0"/>
          </a:p>
        </p:txBody>
      </p:sp>
    </p:spTree>
    <p:extLst>
      <p:ext uri="{BB962C8B-B14F-4D97-AF65-F5344CB8AC3E}">
        <p14:creationId xmlns:p14="http://schemas.microsoft.com/office/powerpoint/2010/main" val="4267268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Demonstrative Speeches based on Software Applications (desktop/web-based)</a:t>
            </a:r>
            <a:endParaRPr lang="en-US" b="1" dirty="0"/>
          </a:p>
        </p:txBody>
      </p:sp>
      <p:sp>
        <p:nvSpPr>
          <p:cNvPr id="3" name="Content Placeholder 2"/>
          <p:cNvSpPr>
            <a:spLocks noGrp="1"/>
          </p:cNvSpPr>
          <p:nvPr>
            <p:ph idx="1"/>
          </p:nvPr>
        </p:nvSpPr>
        <p:spPr>
          <a:xfrm>
            <a:off x="461554" y="1845733"/>
            <a:ext cx="11486606" cy="4180597"/>
          </a:xfrm>
        </p:spPr>
        <p:txBody>
          <a:bodyPr>
            <a:normAutofit/>
          </a:bodyPr>
          <a:lstStyle/>
          <a:p>
            <a:pPr marL="457200" indent="-457200">
              <a:buFont typeface="+mj-lt"/>
              <a:buAutoNum type="arabicPeriod"/>
            </a:pPr>
            <a:r>
              <a:rPr lang="en-US" sz="2800" dirty="0" smtClean="0"/>
              <a:t>A key part of the software development process is the </a:t>
            </a:r>
            <a:r>
              <a:rPr lang="en-US" sz="2800" b="1" dirty="0" smtClean="0"/>
              <a:t>tutorial</a:t>
            </a:r>
            <a:r>
              <a:rPr lang="en-US" sz="2800" dirty="0" smtClean="0"/>
              <a:t> or </a:t>
            </a:r>
            <a:r>
              <a:rPr lang="en-US" sz="2800" b="1" dirty="0" smtClean="0"/>
              <a:t>demonstrative speeches </a:t>
            </a:r>
            <a:r>
              <a:rPr lang="en-US" sz="2800" dirty="0" smtClean="0"/>
              <a:t>given to the potential users of the software.</a:t>
            </a:r>
          </a:p>
          <a:p>
            <a:pPr marL="457200" indent="-457200">
              <a:buFont typeface="+mj-lt"/>
              <a:buAutoNum type="arabicPeriod"/>
            </a:pPr>
            <a:r>
              <a:rPr lang="en-US" sz="2800" dirty="0" smtClean="0"/>
              <a:t>These are in-person presentations which explain how to use the software application. </a:t>
            </a:r>
          </a:p>
          <a:p>
            <a:pPr marL="457200" indent="-457200">
              <a:buFont typeface="+mj-lt"/>
              <a:buAutoNum type="arabicPeriod"/>
            </a:pPr>
            <a:r>
              <a:rPr lang="en-US" sz="2800" dirty="0" smtClean="0"/>
              <a:t>Good demonstrative speeches are an essential marketing tool.</a:t>
            </a:r>
          </a:p>
          <a:p>
            <a:pPr marL="457200" indent="-457200">
              <a:buFont typeface="+mj-lt"/>
              <a:buAutoNum type="arabicPeriod"/>
            </a:pPr>
            <a:r>
              <a:rPr lang="en-US" sz="2800" dirty="0" smtClean="0"/>
              <a:t>Software demonstration presentations are given at product launch events, to the users after the software is deployed at their organization, to users if key upgrades are made to a software or a new version is launched.</a:t>
            </a:r>
            <a:endParaRPr lang="en-US" sz="2800" dirty="0"/>
          </a:p>
        </p:txBody>
      </p:sp>
    </p:spTree>
    <p:extLst>
      <p:ext uri="{BB962C8B-B14F-4D97-AF65-F5344CB8AC3E}">
        <p14:creationId xmlns:p14="http://schemas.microsoft.com/office/powerpoint/2010/main" val="1060514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Preparing the Software Demonstration speech</a:t>
            </a:r>
            <a:endParaRPr lang="en-US" b="1"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608678064"/>
              </p:ext>
            </p:extLst>
          </p:nvPr>
        </p:nvGraphicFramePr>
        <p:xfrm>
          <a:off x="1096962" y="1846263"/>
          <a:ext cx="10703151"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802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Preparing the Software Demonstration speech</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11454449"/>
              </p:ext>
            </p:extLst>
          </p:nvPr>
        </p:nvGraphicFramePr>
        <p:xfrm>
          <a:off x="1096963" y="1846263"/>
          <a:ext cx="10537688"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246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Demonstrative Speech Outline</a:t>
            </a:r>
            <a:endParaRPr lang="en-US" b="1"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815020175"/>
              </p:ext>
            </p:extLst>
          </p:nvPr>
        </p:nvGraphicFramePr>
        <p:xfrm>
          <a:off x="1096963" y="1846263"/>
          <a:ext cx="10555106"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9877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Demonstrative Speech Outline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30549370"/>
              </p:ext>
            </p:extLst>
          </p:nvPr>
        </p:nvGraphicFramePr>
        <p:xfrm>
          <a:off x="1096962" y="1846263"/>
          <a:ext cx="10851198" cy="43368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43605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Sample Outline</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99346025"/>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63210375"/>
      </p:ext>
    </p:extLst>
  </p:cSld>
  <p:clrMapOvr>
    <a:masterClrMapping/>
  </p:clrMapOvr>
</p:sld>
</file>

<file path=ppt/theme/theme1.xml><?xml version="1.0" encoding="utf-8"?>
<a:theme xmlns:a="http://schemas.openxmlformats.org/drawingml/2006/main" name="Retrospec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67</TotalTime>
  <Words>617</Words>
  <Application>Microsoft Office PowerPoint</Application>
  <PresentationFormat>Widescreen</PresentationFormat>
  <Paragraphs>68</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Calibri Light</vt:lpstr>
      <vt:lpstr>Retrospect</vt:lpstr>
      <vt:lpstr>Demonstrative Speeches</vt:lpstr>
      <vt:lpstr>What is a Demonstrative Speech?</vt:lpstr>
      <vt:lpstr>To sum up</vt:lpstr>
      <vt:lpstr>Demonstrative Speeches based on Software Applications (desktop/web-based)</vt:lpstr>
      <vt:lpstr>Preparing the Software Demonstration speech</vt:lpstr>
      <vt:lpstr>Preparing the Software Demonstration speech</vt:lpstr>
      <vt:lpstr>Demonstrative Speech Outline</vt:lpstr>
      <vt:lpstr>Demonstrative Speech Outline</vt:lpstr>
      <vt:lpstr>Sample Outline</vt:lpstr>
      <vt:lpstr>Project</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Demonstrative Speeches</dc:title>
  <dc:creator>Sameera Sultan</dc:creator>
  <cp:lastModifiedBy>lab4</cp:lastModifiedBy>
  <cp:revision>10</cp:revision>
  <dcterms:created xsi:type="dcterms:W3CDTF">2021-04-20T02:50:49Z</dcterms:created>
  <dcterms:modified xsi:type="dcterms:W3CDTF">2021-04-24T04:16:29Z</dcterms:modified>
</cp:coreProperties>
</file>