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76" r:id="rId2"/>
    <p:sldId id="256" r:id="rId3"/>
    <p:sldId id="306" r:id="rId4"/>
    <p:sldId id="258" r:id="rId5"/>
    <p:sldId id="282" r:id="rId6"/>
    <p:sldId id="262" r:id="rId7"/>
    <p:sldId id="263" r:id="rId8"/>
    <p:sldId id="259" r:id="rId9"/>
    <p:sldId id="264" r:id="rId10"/>
    <p:sldId id="265" r:id="rId11"/>
    <p:sldId id="266" r:id="rId12"/>
    <p:sldId id="283" r:id="rId13"/>
    <p:sldId id="285" r:id="rId14"/>
    <p:sldId id="286" r:id="rId15"/>
    <p:sldId id="287" r:id="rId16"/>
    <p:sldId id="288" r:id="rId17"/>
    <p:sldId id="289" r:id="rId18"/>
    <p:sldId id="278" r:id="rId19"/>
    <p:sldId id="279" r:id="rId20"/>
    <p:sldId id="297" r:id="rId21"/>
    <p:sldId id="311" r:id="rId22"/>
    <p:sldId id="299" r:id="rId23"/>
    <p:sldId id="300" r:id="rId24"/>
    <p:sldId id="280" r:id="rId25"/>
    <p:sldId id="267" r:id="rId26"/>
    <p:sldId id="268" r:id="rId27"/>
    <p:sldId id="269" r:id="rId28"/>
    <p:sldId id="312" r:id="rId29"/>
    <p:sldId id="313" r:id="rId30"/>
    <p:sldId id="295" r:id="rId31"/>
    <p:sldId id="307" r:id="rId32"/>
    <p:sldId id="310"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4660"/>
  </p:normalViewPr>
  <p:slideViewPr>
    <p:cSldViewPr snapToGrid="0">
      <p:cViewPr varScale="1">
        <p:scale>
          <a:sx n="116" d="100"/>
          <a:sy n="116" d="100"/>
        </p:scale>
        <p:origin x="4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29E8E2-06E7-485A-B73E-7AC4D579AF6E}"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US"/>
        </a:p>
      </dgm:t>
    </dgm:pt>
    <dgm:pt modelId="{D99AD5BE-7530-4A7F-845E-6F3C0DC7F4BF}">
      <dgm:prSet custT="1"/>
      <dgm:spPr/>
      <dgm:t>
        <a:bodyPr/>
        <a:lstStyle/>
        <a:p>
          <a:pPr algn="just" rtl="0"/>
          <a:r>
            <a:rPr lang="en-US" sz="3600" dirty="0" smtClean="0"/>
            <a:t>1. Active process of receiving and responding to spoken messages.</a:t>
          </a:r>
          <a:endParaRPr lang="en-US" sz="3600" dirty="0"/>
        </a:p>
      </dgm:t>
    </dgm:pt>
    <dgm:pt modelId="{505FCFA0-FCA3-45DD-9DFE-BC05456C9012}" type="parTrans" cxnId="{A9C9F95C-3B56-4BBD-84BC-E2A9596D06F3}">
      <dgm:prSet/>
      <dgm:spPr/>
      <dgm:t>
        <a:bodyPr/>
        <a:lstStyle/>
        <a:p>
          <a:endParaRPr lang="en-US"/>
        </a:p>
      </dgm:t>
    </dgm:pt>
    <dgm:pt modelId="{CE1EACD4-2E22-4E8F-9633-4D2590EB0876}" type="sibTrans" cxnId="{A9C9F95C-3B56-4BBD-84BC-E2A9596D06F3}">
      <dgm:prSet/>
      <dgm:spPr/>
      <dgm:t>
        <a:bodyPr/>
        <a:lstStyle/>
        <a:p>
          <a:endParaRPr lang="en-US"/>
        </a:p>
      </dgm:t>
    </dgm:pt>
    <dgm:pt modelId="{EE79E663-E9E0-447C-88A4-C8C3C6B19108}">
      <dgm:prSet custT="1"/>
      <dgm:spPr/>
      <dgm:t>
        <a:bodyPr/>
        <a:lstStyle/>
        <a:p>
          <a:pPr algn="just" rtl="0"/>
          <a:r>
            <a:rPr lang="en-US" sz="3600" dirty="0" smtClean="0"/>
            <a:t>2. It is the ability to accurately receive and interpret messages in the communication process</a:t>
          </a:r>
          <a:endParaRPr lang="en-US" sz="3600" dirty="0"/>
        </a:p>
      </dgm:t>
    </dgm:pt>
    <dgm:pt modelId="{7B95C784-D73C-453E-A6B2-427154E16FD9}" type="parTrans" cxnId="{80CEBAD8-8CCD-467B-8D41-1396FAEFB262}">
      <dgm:prSet/>
      <dgm:spPr/>
      <dgm:t>
        <a:bodyPr/>
        <a:lstStyle/>
        <a:p>
          <a:endParaRPr lang="en-US"/>
        </a:p>
      </dgm:t>
    </dgm:pt>
    <dgm:pt modelId="{777B812E-A89A-4030-A5AA-3F24DE35E034}" type="sibTrans" cxnId="{80CEBAD8-8CCD-467B-8D41-1396FAEFB262}">
      <dgm:prSet/>
      <dgm:spPr/>
      <dgm:t>
        <a:bodyPr/>
        <a:lstStyle/>
        <a:p>
          <a:endParaRPr lang="en-US"/>
        </a:p>
      </dgm:t>
    </dgm:pt>
    <dgm:pt modelId="{BF6140DA-1D0E-46E1-8D16-45D848F875D2}">
      <dgm:prSet custT="1"/>
      <dgm:spPr/>
      <dgm:t>
        <a:bodyPr/>
        <a:lstStyle/>
        <a:p>
          <a:r>
            <a:rPr lang="en-GB" sz="3200" dirty="0" smtClean="0"/>
            <a:t>3. Act of understanding an oral message. It is an extremely complex activity (Buck, 2001) that requires much more than simple perception of the acoustic signal (absorbing sound) .</a:t>
          </a:r>
          <a:endParaRPr lang="en-US" sz="3200" dirty="0"/>
        </a:p>
      </dgm:t>
    </dgm:pt>
    <dgm:pt modelId="{5C69CA9A-121B-427A-B8EC-BF57D24472D0}" type="parTrans" cxnId="{C6C0297C-5864-4D7B-8D55-F2C7492BF835}">
      <dgm:prSet/>
      <dgm:spPr/>
      <dgm:t>
        <a:bodyPr/>
        <a:lstStyle/>
        <a:p>
          <a:endParaRPr lang="en-US"/>
        </a:p>
      </dgm:t>
    </dgm:pt>
    <dgm:pt modelId="{60D45C1F-069F-43F1-9DE1-4D5C2B868163}" type="sibTrans" cxnId="{C6C0297C-5864-4D7B-8D55-F2C7492BF835}">
      <dgm:prSet/>
      <dgm:spPr/>
      <dgm:t>
        <a:bodyPr/>
        <a:lstStyle/>
        <a:p>
          <a:endParaRPr lang="en-US"/>
        </a:p>
      </dgm:t>
    </dgm:pt>
    <dgm:pt modelId="{42ECA258-D5D2-40F9-A889-B6CD9E3EC290}" type="pres">
      <dgm:prSet presAssocID="{BB29E8E2-06E7-485A-B73E-7AC4D579AF6E}" presName="linear" presStyleCnt="0">
        <dgm:presLayoutVars>
          <dgm:animLvl val="lvl"/>
          <dgm:resizeHandles val="exact"/>
        </dgm:presLayoutVars>
      </dgm:prSet>
      <dgm:spPr/>
      <dgm:t>
        <a:bodyPr/>
        <a:lstStyle/>
        <a:p>
          <a:endParaRPr lang="en-US"/>
        </a:p>
      </dgm:t>
    </dgm:pt>
    <dgm:pt modelId="{F7AB5132-5488-4AA1-BF49-7E2393527D47}" type="pres">
      <dgm:prSet presAssocID="{D99AD5BE-7530-4A7F-845E-6F3C0DC7F4BF}" presName="parentText" presStyleLbl="node1" presStyleIdx="0" presStyleCnt="3" custLinFactY="-37930" custLinFactNeighborX="-40295" custLinFactNeighborY="-100000">
        <dgm:presLayoutVars>
          <dgm:chMax val="0"/>
          <dgm:bulletEnabled val="1"/>
        </dgm:presLayoutVars>
      </dgm:prSet>
      <dgm:spPr/>
      <dgm:t>
        <a:bodyPr/>
        <a:lstStyle/>
        <a:p>
          <a:endParaRPr lang="en-US"/>
        </a:p>
      </dgm:t>
    </dgm:pt>
    <dgm:pt modelId="{75992689-6476-4739-B25C-9AF0F92BC020}" type="pres">
      <dgm:prSet presAssocID="{CE1EACD4-2E22-4E8F-9633-4D2590EB0876}" presName="spacer" presStyleCnt="0"/>
      <dgm:spPr/>
      <dgm:t>
        <a:bodyPr/>
        <a:lstStyle/>
        <a:p>
          <a:endParaRPr lang="en-US"/>
        </a:p>
      </dgm:t>
    </dgm:pt>
    <dgm:pt modelId="{495D37B0-B553-4AEA-820C-FE91B511122B}" type="pres">
      <dgm:prSet presAssocID="{EE79E663-E9E0-447C-88A4-C8C3C6B19108}" presName="parentText" presStyleLbl="node1" presStyleIdx="1" presStyleCnt="3" custScaleX="100000" custScaleY="85111" custLinFactY="-5820" custLinFactNeighborX="-2718" custLinFactNeighborY="-100000">
        <dgm:presLayoutVars>
          <dgm:chMax val="0"/>
          <dgm:bulletEnabled val="1"/>
        </dgm:presLayoutVars>
      </dgm:prSet>
      <dgm:spPr/>
      <dgm:t>
        <a:bodyPr/>
        <a:lstStyle/>
        <a:p>
          <a:endParaRPr lang="en-US"/>
        </a:p>
      </dgm:t>
    </dgm:pt>
    <dgm:pt modelId="{F3ADF9FA-4E33-4111-8223-C0E8368F7EF5}" type="pres">
      <dgm:prSet presAssocID="{777B812E-A89A-4030-A5AA-3F24DE35E034}" presName="spacer" presStyleCnt="0"/>
      <dgm:spPr/>
      <dgm:t>
        <a:bodyPr/>
        <a:lstStyle/>
        <a:p>
          <a:endParaRPr lang="en-US"/>
        </a:p>
      </dgm:t>
    </dgm:pt>
    <dgm:pt modelId="{BAE969E3-1BEF-4828-A195-8ABB10385D46}" type="pres">
      <dgm:prSet presAssocID="{BF6140DA-1D0E-46E1-8D16-45D848F875D2}" presName="parentText" presStyleLbl="node1" presStyleIdx="2" presStyleCnt="3" custScaleX="98606" custScaleY="124299" custLinFactY="-1362" custLinFactNeighborX="-139" custLinFactNeighborY="-100000">
        <dgm:presLayoutVars>
          <dgm:chMax val="0"/>
          <dgm:bulletEnabled val="1"/>
        </dgm:presLayoutVars>
      </dgm:prSet>
      <dgm:spPr/>
      <dgm:t>
        <a:bodyPr/>
        <a:lstStyle/>
        <a:p>
          <a:endParaRPr lang="en-US"/>
        </a:p>
      </dgm:t>
    </dgm:pt>
  </dgm:ptLst>
  <dgm:cxnLst>
    <dgm:cxn modelId="{A9C9F95C-3B56-4BBD-84BC-E2A9596D06F3}" srcId="{BB29E8E2-06E7-485A-B73E-7AC4D579AF6E}" destId="{D99AD5BE-7530-4A7F-845E-6F3C0DC7F4BF}" srcOrd="0" destOrd="0" parTransId="{505FCFA0-FCA3-45DD-9DFE-BC05456C9012}" sibTransId="{CE1EACD4-2E22-4E8F-9633-4D2590EB0876}"/>
    <dgm:cxn modelId="{80CEBAD8-8CCD-467B-8D41-1396FAEFB262}" srcId="{BB29E8E2-06E7-485A-B73E-7AC4D579AF6E}" destId="{EE79E663-E9E0-447C-88A4-C8C3C6B19108}" srcOrd="1" destOrd="0" parTransId="{7B95C784-D73C-453E-A6B2-427154E16FD9}" sibTransId="{777B812E-A89A-4030-A5AA-3F24DE35E034}"/>
    <dgm:cxn modelId="{C6C0297C-5864-4D7B-8D55-F2C7492BF835}" srcId="{BB29E8E2-06E7-485A-B73E-7AC4D579AF6E}" destId="{BF6140DA-1D0E-46E1-8D16-45D848F875D2}" srcOrd="2" destOrd="0" parTransId="{5C69CA9A-121B-427A-B8EC-BF57D24472D0}" sibTransId="{60D45C1F-069F-43F1-9DE1-4D5C2B868163}"/>
    <dgm:cxn modelId="{96DD2A8C-7D4F-4B8A-A47F-4B756AA65991}" type="presOf" srcId="{D99AD5BE-7530-4A7F-845E-6F3C0DC7F4BF}" destId="{F7AB5132-5488-4AA1-BF49-7E2393527D47}" srcOrd="0" destOrd="0" presId="urn:microsoft.com/office/officeart/2005/8/layout/vList2"/>
    <dgm:cxn modelId="{5D92A267-DA17-4FF7-A23C-B2F25B04E32F}" type="presOf" srcId="{EE79E663-E9E0-447C-88A4-C8C3C6B19108}" destId="{495D37B0-B553-4AEA-820C-FE91B511122B}" srcOrd="0" destOrd="0" presId="urn:microsoft.com/office/officeart/2005/8/layout/vList2"/>
    <dgm:cxn modelId="{D3EB8398-9496-4668-BCC7-9EE378FF05BC}" type="presOf" srcId="{BF6140DA-1D0E-46E1-8D16-45D848F875D2}" destId="{BAE969E3-1BEF-4828-A195-8ABB10385D46}" srcOrd="0" destOrd="0" presId="urn:microsoft.com/office/officeart/2005/8/layout/vList2"/>
    <dgm:cxn modelId="{E80EE38E-B814-42C2-8D54-8D218BFE3992}" type="presOf" srcId="{BB29E8E2-06E7-485A-B73E-7AC4D579AF6E}" destId="{42ECA258-D5D2-40F9-A889-B6CD9E3EC290}" srcOrd="0" destOrd="0" presId="urn:microsoft.com/office/officeart/2005/8/layout/vList2"/>
    <dgm:cxn modelId="{DB43DB43-B75B-42B9-8545-0524B628324E}" type="presParOf" srcId="{42ECA258-D5D2-40F9-A889-B6CD9E3EC290}" destId="{F7AB5132-5488-4AA1-BF49-7E2393527D47}" srcOrd="0" destOrd="0" presId="urn:microsoft.com/office/officeart/2005/8/layout/vList2"/>
    <dgm:cxn modelId="{C301B30E-C3C5-4789-AA5B-02781B513917}" type="presParOf" srcId="{42ECA258-D5D2-40F9-A889-B6CD9E3EC290}" destId="{75992689-6476-4739-B25C-9AF0F92BC020}" srcOrd="1" destOrd="0" presId="urn:microsoft.com/office/officeart/2005/8/layout/vList2"/>
    <dgm:cxn modelId="{1FC2C606-A092-4F5C-A01A-3317459A1E33}" type="presParOf" srcId="{42ECA258-D5D2-40F9-A889-B6CD9E3EC290}" destId="{495D37B0-B553-4AEA-820C-FE91B511122B}" srcOrd="2" destOrd="0" presId="urn:microsoft.com/office/officeart/2005/8/layout/vList2"/>
    <dgm:cxn modelId="{7938BAC6-0D20-456C-8965-7AFCDFBC2200}" type="presParOf" srcId="{42ECA258-D5D2-40F9-A889-B6CD9E3EC290}" destId="{F3ADF9FA-4E33-4111-8223-C0E8368F7EF5}" srcOrd="3" destOrd="0" presId="urn:microsoft.com/office/officeart/2005/8/layout/vList2"/>
    <dgm:cxn modelId="{F9BE1926-511F-4B5D-8BEC-7A20C70DA700}" type="presParOf" srcId="{42ECA258-D5D2-40F9-A889-B6CD9E3EC290}" destId="{BAE969E3-1BEF-4828-A195-8ABB10385D4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29E8E2-06E7-485A-B73E-7AC4D579AF6E}"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73658502-3A4F-4341-B6B5-FF6A7F93B5CB}">
      <dgm:prSet/>
      <dgm:spPr/>
      <dgm:t>
        <a:bodyPr/>
        <a:lstStyle/>
        <a:p>
          <a:r>
            <a:rPr lang="en-GB" dirty="0" smtClean="0">
              <a:solidFill>
                <a:schemeClr val="bg1"/>
              </a:solidFill>
            </a:rPr>
            <a:t>4. It involves speech decoding and comprehending.</a:t>
          </a:r>
        </a:p>
        <a:p>
          <a:r>
            <a:rPr lang="en-GB" dirty="0" smtClean="0">
              <a:solidFill>
                <a:schemeClr val="bg1"/>
              </a:solidFill>
            </a:rPr>
            <a:t>5. Listening comprehension is not something that happens because of what the speaker says, but </a:t>
          </a:r>
          <a:r>
            <a:rPr lang="en-GB" b="1" dirty="0" smtClean="0">
              <a:solidFill>
                <a:schemeClr val="bg1"/>
              </a:solidFill>
            </a:rPr>
            <a:t>“the listener has a crucial part to play in the process, by activating various types of knowledge and by applying what he knows to what he hears and trying to understand what the speaker means</a:t>
          </a:r>
          <a:r>
            <a:rPr lang="en-GB" dirty="0" smtClean="0">
              <a:solidFill>
                <a:schemeClr val="bg1"/>
              </a:solidFill>
            </a:rPr>
            <a:t>” (Anderson &amp; Lynch, 1988: 6).</a:t>
          </a:r>
        </a:p>
      </dgm:t>
    </dgm:pt>
    <dgm:pt modelId="{CB1318F5-E01E-4E30-A7C9-54960A27CBE6}" type="parTrans" cxnId="{B0B88B99-706A-4E5D-A05A-12F6DC2A0FC5}">
      <dgm:prSet/>
      <dgm:spPr/>
      <dgm:t>
        <a:bodyPr/>
        <a:lstStyle/>
        <a:p>
          <a:endParaRPr lang="en-US"/>
        </a:p>
      </dgm:t>
    </dgm:pt>
    <dgm:pt modelId="{FE29A03B-341B-4FE5-8A1C-CBF0BAECA96E}" type="sibTrans" cxnId="{B0B88B99-706A-4E5D-A05A-12F6DC2A0FC5}">
      <dgm:prSet/>
      <dgm:spPr/>
      <dgm:t>
        <a:bodyPr/>
        <a:lstStyle/>
        <a:p>
          <a:endParaRPr lang="en-US"/>
        </a:p>
      </dgm:t>
    </dgm:pt>
    <dgm:pt modelId="{FC2309D5-BE9D-46FC-951F-A618C010CAE8}" type="pres">
      <dgm:prSet presAssocID="{BB29E8E2-06E7-485A-B73E-7AC4D579AF6E}" presName="vert0" presStyleCnt="0">
        <dgm:presLayoutVars>
          <dgm:dir/>
          <dgm:animOne val="branch"/>
          <dgm:animLvl val="lvl"/>
        </dgm:presLayoutVars>
      </dgm:prSet>
      <dgm:spPr/>
      <dgm:t>
        <a:bodyPr/>
        <a:lstStyle/>
        <a:p>
          <a:endParaRPr lang="en-US"/>
        </a:p>
      </dgm:t>
    </dgm:pt>
    <dgm:pt modelId="{E67F5ABD-03D5-4692-BBF8-C57BA94F1B12}" type="pres">
      <dgm:prSet presAssocID="{73658502-3A4F-4341-B6B5-FF6A7F93B5CB}" presName="thickLine" presStyleLbl="alignNode1" presStyleIdx="0" presStyleCnt="1"/>
      <dgm:spPr/>
      <dgm:t>
        <a:bodyPr/>
        <a:lstStyle/>
        <a:p>
          <a:endParaRPr lang="en-US"/>
        </a:p>
      </dgm:t>
    </dgm:pt>
    <dgm:pt modelId="{16862BF5-1DED-4B4B-89B3-32A08EF17A9A}" type="pres">
      <dgm:prSet presAssocID="{73658502-3A4F-4341-B6B5-FF6A7F93B5CB}" presName="horz1" presStyleCnt="0"/>
      <dgm:spPr/>
      <dgm:t>
        <a:bodyPr/>
        <a:lstStyle/>
        <a:p>
          <a:endParaRPr lang="en-US"/>
        </a:p>
      </dgm:t>
    </dgm:pt>
    <dgm:pt modelId="{E6AC8BFA-0718-45C0-A388-2FAD3D6ABF61}" type="pres">
      <dgm:prSet presAssocID="{73658502-3A4F-4341-B6B5-FF6A7F93B5CB}" presName="tx1" presStyleLbl="revTx" presStyleIdx="0" presStyleCnt="1"/>
      <dgm:spPr/>
      <dgm:t>
        <a:bodyPr/>
        <a:lstStyle/>
        <a:p>
          <a:endParaRPr lang="en-US"/>
        </a:p>
      </dgm:t>
    </dgm:pt>
    <dgm:pt modelId="{E03A2D65-9691-4384-B410-1C31469DF95C}" type="pres">
      <dgm:prSet presAssocID="{73658502-3A4F-4341-B6B5-FF6A7F93B5CB}" presName="vert1" presStyleCnt="0"/>
      <dgm:spPr/>
      <dgm:t>
        <a:bodyPr/>
        <a:lstStyle/>
        <a:p>
          <a:endParaRPr lang="en-US"/>
        </a:p>
      </dgm:t>
    </dgm:pt>
  </dgm:ptLst>
  <dgm:cxnLst>
    <dgm:cxn modelId="{B0B88B99-706A-4E5D-A05A-12F6DC2A0FC5}" srcId="{BB29E8E2-06E7-485A-B73E-7AC4D579AF6E}" destId="{73658502-3A4F-4341-B6B5-FF6A7F93B5CB}" srcOrd="0" destOrd="0" parTransId="{CB1318F5-E01E-4E30-A7C9-54960A27CBE6}" sibTransId="{FE29A03B-341B-4FE5-8A1C-CBF0BAECA96E}"/>
    <dgm:cxn modelId="{82325CC6-2D89-4CFF-B6EB-CF082E682EE7}" type="presOf" srcId="{BB29E8E2-06E7-485A-B73E-7AC4D579AF6E}" destId="{FC2309D5-BE9D-46FC-951F-A618C010CAE8}" srcOrd="0" destOrd="0" presId="urn:microsoft.com/office/officeart/2008/layout/LinedList"/>
    <dgm:cxn modelId="{BECDE82E-3F5B-459E-8693-D68711CBEF10}" type="presOf" srcId="{73658502-3A4F-4341-B6B5-FF6A7F93B5CB}" destId="{E6AC8BFA-0718-45C0-A388-2FAD3D6ABF61}" srcOrd="0" destOrd="0" presId="urn:microsoft.com/office/officeart/2008/layout/LinedList"/>
    <dgm:cxn modelId="{8F002381-5E49-4125-9982-1BAB55E117EC}" type="presParOf" srcId="{FC2309D5-BE9D-46FC-951F-A618C010CAE8}" destId="{E67F5ABD-03D5-4692-BBF8-C57BA94F1B12}" srcOrd="0" destOrd="0" presId="urn:microsoft.com/office/officeart/2008/layout/LinedList"/>
    <dgm:cxn modelId="{68FD624C-6E8E-4FD2-99BB-D554B3EF326D}" type="presParOf" srcId="{FC2309D5-BE9D-46FC-951F-A618C010CAE8}" destId="{16862BF5-1DED-4B4B-89B3-32A08EF17A9A}" srcOrd="1" destOrd="0" presId="urn:microsoft.com/office/officeart/2008/layout/LinedList"/>
    <dgm:cxn modelId="{903D6D8A-F4E5-4F54-A75C-1D9E406B62E3}" type="presParOf" srcId="{16862BF5-1DED-4B4B-89B3-32A08EF17A9A}" destId="{E6AC8BFA-0718-45C0-A388-2FAD3D6ABF61}" srcOrd="0" destOrd="0" presId="urn:microsoft.com/office/officeart/2008/layout/LinedList"/>
    <dgm:cxn modelId="{934F80A3-355D-4251-9AC5-CB2D6D922C96}" type="presParOf" srcId="{16862BF5-1DED-4B4B-89B3-32A08EF17A9A}" destId="{E03A2D65-9691-4384-B410-1C31469DF9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6215CC-1299-4EC0-9EDF-C0F6812B29B2}" type="doc">
      <dgm:prSet loTypeId="urn:microsoft.com/office/officeart/2005/8/layout/lProcess3" loCatId="process" qsTypeId="urn:microsoft.com/office/officeart/2005/8/quickstyle/simple3" qsCatId="simple" csTypeId="urn:microsoft.com/office/officeart/2005/8/colors/accent1_2" csCatId="accent1" phldr="1"/>
      <dgm:spPr/>
      <dgm:t>
        <a:bodyPr/>
        <a:lstStyle/>
        <a:p>
          <a:endParaRPr lang="en-US"/>
        </a:p>
      </dgm:t>
    </dgm:pt>
    <dgm:pt modelId="{1ACDDB98-65F2-40F5-A033-D1757AACC3F6}">
      <dgm:prSet/>
      <dgm:spPr/>
      <dgm:t>
        <a:bodyPr/>
        <a:lstStyle/>
        <a:p>
          <a:pPr rtl="0"/>
          <a:r>
            <a:rPr lang="en-US" b="1" dirty="0" smtClean="0"/>
            <a:t>Hearing is simply the act of perceiving sound by the ear. Ends at ‘receiving.’</a:t>
          </a:r>
          <a:endParaRPr lang="en-US" dirty="0"/>
        </a:p>
      </dgm:t>
    </dgm:pt>
    <dgm:pt modelId="{BDAFAC0C-B13C-4FA8-942F-32C12A985A39}" type="parTrans" cxnId="{A83AE511-E7B3-45F8-8888-E06D82249364}">
      <dgm:prSet/>
      <dgm:spPr/>
      <dgm:t>
        <a:bodyPr/>
        <a:lstStyle/>
        <a:p>
          <a:endParaRPr lang="en-US"/>
        </a:p>
      </dgm:t>
    </dgm:pt>
    <dgm:pt modelId="{65197A44-7B74-4066-A8F9-7B70CD466590}" type="sibTrans" cxnId="{A83AE511-E7B3-45F8-8888-E06D82249364}">
      <dgm:prSet/>
      <dgm:spPr/>
      <dgm:t>
        <a:bodyPr/>
        <a:lstStyle/>
        <a:p>
          <a:endParaRPr lang="en-US"/>
        </a:p>
      </dgm:t>
    </dgm:pt>
    <dgm:pt modelId="{38427CAD-A711-424B-AB3F-67FF592A1EF3}">
      <dgm:prSet/>
      <dgm:spPr/>
      <dgm:t>
        <a:bodyPr/>
        <a:lstStyle/>
        <a:p>
          <a:pPr rtl="0"/>
          <a:r>
            <a:rPr lang="en-US" b="1" dirty="0" smtClean="0"/>
            <a:t>Hearing occurs with or without our consent</a:t>
          </a:r>
          <a:endParaRPr lang="en-US" dirty="0"/>
        </a:p>
      </dgm:t>
    </dgm:pt>
    <dgm:pt modelId="{0BA98F17-250C-4DBA-85FF-551B837C5D3C}" type="parTrans" cxnId="{8A6F4E97-EF70-4A4F-8449-BA99CF49B835}">
      <dgm:prSet/>
      <dgm:spPr/>
      <dgm:t>
        <a:bodyPr/>
        <a:lstStyle/>
        <a:p>
          <a:endParaRPr lang="en-US"/>
        </a:p>
      </dgm:t>
    </dgm:pt>
    <dgm:pt modelId="{B19ADCAF-F3D9-4BFA-B10D-EF688137262C}" type="sibTrans" cxnId="{8A6F4E97-EF70-4A4F-8449-BA99CF49B835}">
      <dgm:prSet/>
      <dgm:spPr/>
      <dgm:t>
        <a:bodyPr/>
        <a:lstStyle/>
        <a:p>
          <a:endParaRPr lang="en-US"/>
        </a:p>
      </dgm:t>
    </dgm:pt>
    <dgm:pt modelId="{C35DE3ED-DAB0-498C-8166-0A51DCC44348}" type="pres">
      <dgm:prSet presAssocID="{CF6215CC-1299-4EC0-9EDF-C0F6812B29B2}" presName="Name0" presStyleCnt="0">
        <dgm:presLayoutVars>
          <dgm:chPref val="3"/>
          <dgm:dir/>
          <dgm:animLvl val="lvl"/>
          <dgm:resizeHandles/>
        </dgm:presLayoutVars>
      </dgm:prSet>
      <dgm:spPr/>
      <dgm:t>
        <a:bodyPr/>
        <a:lstStyle/>
        <a:p>
          <a:endParaRPr lang="en-US"/>
        </a:p>
      </dgm:t>
    </dgm:pt>
    <dgm:pt modelId="{978DA75E-4AD9-48C3-A568-029B025AD221}" type="pres">
      <dgm:prSet presAssocID="{1ACDDB98-65F2-40F5-A033-D1757AACC3F6}" presName="horFlow" presStyleCnt="0"/>
      <dgm:spPr/>
      <dgm:t>
        <a:bodyPr/>
        <a:lstStyle/>
        <a:p>
          <a:endParaRPr lang="en-US"/>
        </a:p>
      </dgm:t>
    </dgm:pt>
    <dgm:pt modelId="{7E06AED3-6F29-485B-B32C-0D58CA27EF52}" type="pres">
      <dgm:prSet presAssocID="{1ACDDB98-65F2-40F5-A033-D1757AACC3F6}" presName="bigChev" presStyleLbl="node1" presStyleIdx="0" presStyleCnt="2" custScaleX="127265"/>
      <dgm:spPr/>
      <dgm:t>
        <a:bodyPr/>
        <a:lstStyle/>
        <a:p>
          <a:endParaRPr lang="en-US"/>
        </a:p>
      </dgm:t>
    </dgm:pt>
    <dgm:pt modelId="{825FE89C-F175-4AF9-AEEF-3A06C01A01CD}" type="pres">
      <dgm:prSet presAssocID="{1ACDDB98-65F2-40F5-A033-D1757AACC3F6}" presName="vSp" presStyleCnt="0"/>
      <dgm:spPr/>
      <dgm:t>
        <a:bodyPr/>
        <a:lstStyle/>
        <a:p>
          <a:endParaRPr lang="en-US"/>
        </a:p>
      </dgm:t>
    </dgm:pt>
    <dgm:pt modelId="{5C9BE2AC-A9B7-4142-8D1A-028D445E7A63}" type="pres">
      <dgm:prSet presAssocID="{38427CAD-A711-424B-AB3F-67FF592A1EF3}" presName="horFlow" presStyleCnt="0"/>
      <dgm:spPr/>
      <dgm:t>
        <a:bodyPr/>
        <a:lstStyle/>
        <a:p>
          <a:endParaRPr lang="en-US"/>
        </a:p>
      </dgm:t>
    </dgm:pt>
    <dgm:pt modelId="{2668A388-5D90-4D14-9F43-8795D3142E9D}" type="pres">
      <dgm:prSet presAssocID="{38427CAD-A711-424B-AB3F-67FF592A1EF3}" presName="bigChev" presStyleLbl="node1" presStyleIdx="1" presStyleCnt="2" custScaleX="128643" custLinFactNeighborY="68"/>
      <dgm:spPr/>
      <dgm:t>
        <a:bodyPr/>
        <a:lstStyle/>
        <a:p>
          <a:endParaRPr lang="en-US"/>
        </a:p>
      </dgm:t>
    </dgm:pt>
  </dgm:ptLst>
  <dgm:cxnLst>
    <dgm:cxn modelId="{8F71CC53-9EF8-4BC9-A8F5-481E419E7C05}" type="presOf" srcId="{38427CAD-A711-424B-AB3F-67FF592A1EF3}" destId="{2668A388-5D90-4D14-9F43-8795D3142E9D}" srcOrd="0" destOrd="0" presId="urn:microsoft.com/office/officeart/2005/8/layout/lProcess3"/>
    <dgm:cxn modelId="{8AC0AD07-6642-4A7C-9776-E2BE6942AB1A}" type="presOf" srcId="{CF6215CC-1299-4EC0-9EDF-C0F6812B29B2}" destId="{C35DE3ED-DAB0-498C-8166-0A51DCC44348}" srcOrd="0" destOrd="0" presId="urn:microsoft.com/office/officeart/2005/8/layout/lProcess3"/>
    <dgm:cxn modelId="{8A6F4E97-EF70-4A4F-8449-BA99CF49B835}" srcId="{CF6215CC-1299-4EC0-9EDF-C0F6812B29B2}" destId="{38427CAD-A711-424B-AB3F-67FF592A1EF3}" srcOrd="1" destOrd="0" parTransId="{0BA98F17-250C-4DBA-85FF-551B837C5D3C}" sibTransId="{B19ADCAF-F3D9-4BFA-B10D-EF688137262C}"/>
    <dgm:cxn modelId="{C3625A80-EE39-4457-81A1-B211D9F2B542}" type="presOf" srcId="{1ACDDB98-65F2-40F5-A033-D1757AACC3F6}" destId="{7E06AED3-6F29-485B-B32C-0D58CA27EF52}" srcOrd="0" destOrd="0" presId="urn:microsoft.com/office/officeart/2005/8/layout/lProcess3"/>
    <dgm:cxn modelId="{A83AE511-E7B3-45F8-8888-E06D82249364}" srcId="{CF6215CC-1299-4EC0-9EDF-C0F6812B29B2}" destId="{1ACDDB98-65F2-40F5-A033-D1757AACC3F6}" srcOrd="0" destOrd="0" parTransId="{BDAFAC0C-B13C-4FA8-942F-32C12A985A39}" sibTransId="{65197A44-7B74-4066-A8F9-7B70CD466590}"/>
    <dgm:cxn modelId="{29D19213-64B4-4F90-8569-458AF4F7F401}" type="presParOf" srcId="{C35DE3ED-DAB0-498C-8166-0A51DCC44348}" destId="{978DA75E-4AD9-48C3-A568-029B025AD221}" srcOrd="0" destOrd="0" presId="urn:microsoft.com/office/officeart/2005/8/layout/lProcess3"/>
    <dgm:cxn modelId="{ABDEE3F3-228A-43FE-BA69-0A7F952560FA}" type="presParOf" srcId="{978DA75E-4AD9-48C3-A568-029B025AD221}" destId="{7E06AED3-6F29-485B-B32C-0D58CA27EF52}" srcOrd="0" destOrd="0" presId="urn:microsoft.com/office/officeart/2005/8/layout/lProcess3"/>
    <dgm:cxn modelId="{07C0CCDB-5DF0-4DB0-BCBF-FB57507D907D}" type="presParOf" srcId="{C35DE3ED-DAB0-498C-8166-0A51DCC44348}" destId="{825FE89C-F175-4AF9-AEEF-3A06C01A01CD}" srcOrd="1" destOrd="0" presId="urn:microsoft.com/office/officeart/2005/8/layout/lProcess3"/>
    <dgm:cxn modelId="{F4C3B193-753D-4A19-BD7E-CF3020F07DF6}" type="presParOf" srcId="{C35DE3ED-DAB0-498C-8166-0A51DCC44348}" destId="{5C9BE2AC-A9B7-4142-8D1A-028D445E7A63}" srcOrd="2" destOrd="0" presId="urn:microsoft.com/office/officeart/2005/8/layout/lProcess3"/>
    <dgm:cxn modelId="{A3A2B203-33D0-4700-B495-5CE0C89DC05A}" type="presParOf" srcId="{5C9BE2AC-A9B7-4142-8D1A-028D445E7A63}" destId="{2668A388-5D90-4D14-9F43-8795D3142E9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8C117B-A2B3-4635-BD0B-FDECDE9359B8}" type="doc">
      <dgm:prSet loTypeId="urn:microsoft.com/office/officeart/2005/8/layout/lProcess3" loCatId="process" qsTypeId="urn:microsoft.com/office/officeart/2005/8/quickstyle/simple3" qsCatId="simple" csTypeId="urn:microsoft.com/office/officeart/2005/8/colors/accent1_2" csCatId="accent1" phldr="1"/>
      <dgm:spPr/>
      <dgm:t>
        <a:bodyPr/>
        <a:lstStyle/>
        <a:p>
          <a:endParaRPr lang="en-US"/>
        </a:p>
      </dgm:t>
    </dgm:pt>
    <dgm:pt modelId="{569A2DBD-3763-4383-9D4A-C7F0434BBEFF}">
      <dgm:prSet/>
      <dgm:spPr/>
      <dgm:t>
        <a:bodyPr/>
        <a:lstStyle/>
        <a:p>
          <a:pPr rtl="0"/>
          <a:r>
            <a:rPr lang="en-US" b="1" dirty="0" smtClean="0"/>
            <a:t>Listening is an action where we actively concentrate on what we hear</a:t>
          </a:r>
          <a:endParaRPr lang="en-US" dirty="0"/>
        </a:p>
      </dgm:t>
    </dgm:pt>
    <dgm:pt modelId="{5C3870C5-15A5-42F0-A478-7F8C0FFBFD53}" type="parTrans" cxnId="{D5845044-D779-4A04-8742-474D4F0E99B6}">
      <dgm:prSet/>
      <dgm:spPr/>
      <dgm:t>
        <a:bodyPr/>
        <a:lstStyle/>
        <a:p>
          <a:endParaRPr lang="en-US"/>
        </a:p>
      </dgm:t>
    </dgm:pt>
    <dgm:pt modelId="{4C19FF84-C068-419E-94D5-007D96DF0976}" type="sibTrans" cxnId="{D5845044-D779-4A04-8742-474D4F0E99B6}">
      <dgm:prSet/>
      <dgm:spPr/>
      <dgm:t>
        <a:bodyPr/>
        <a:lstStyle/>
        <a:p>
          <a:endParaRPr lang="en-US"/>
        </a:p>
      </dgm:t>
    </dgm:pt>
    <dgm:pt modelId="{6DB7A2ED-06A8-4098-8275-3C389A4804FB}">
      <dgm:prSet/>
      <dgm:spPr/>
      <dgm:t>
        <a:bodyPr/>
        <a:lstStyle/>
        <a:p>
          <a:pPr rtl="0"/>
          <a:r>
            <a:rPr lang="en-US" b="1" dirty="0" smtClean="0"/>
            <a:t>In listening our brain processes the information into knowledge</a:t>
          </a:r>
          <a:endParaRPr lang="en-US" dirty="0"/>
        </a:p>
      </dgm:t>
    </dgm:pt>
    <dgm:pt modelId="{2597CEFE-557A-4422-9524-57BAF0510B78}" type="parTrans" cxnId="{C5792A63-3787-4046-A7A8-FA631DC3F929}">
      <dgm:prSet/>
      <dgm:spPr/>
      <dgm:t>
        <a:bodyPr/>
        <a:lstStyle/>
        <a:p>
          <a:endParaRPr lang="en-US"/>
        </a:p>
      </dgm:t>
    </dgm:pt>
    <dgm:pt modelId="{A541832B-3BDF-4A43-89DB-E5FB5CC579D9}" type="sibTrans" cxnId="{C5792A63-3787-4046-A7A8-FA631DC3F929}">
      <dgm:prSet/>
      <dgm:spPr/>
      <dgm:t>
        <a:bodyPr/>
        <a:lstStyle/>
        <a:p>
          <a:endParaRPr lang="en-US"/>
        </a:p>
      </dgm:t>
    </dgm:pt>
    <dgm:pt modelId="{9C4FC78A-582F-4AB0-A0B3-C138E90C7B1D}" type="pres">
      <dgm:prSet presAssocID="{E38C117B-A2B3-4635-BD0B-FDECDE9359B8}" presName="Name0" presStyleCnt="0">
        <dgm:presLayoutVars>
          <dgm:chPref val="3"/>
          <dgm:dir/>
          <dgm:animLvl val="lvl"/>
          <dgm:resizeHandles/>
        </dgm:presLayoutVars>
      </dgm:prSet>
      <dgm:spPr/>
      <dgm:t>
        <a:bodyPr/>
        <a:lstStyle/>
        <a:p>
          <a:endParaRPr lang="en-US"/>
        </a:p>
      </dgm:t>
    </dgm:pt>
    <dgm:pt modelId="{1D9FFD1B-86FE-400B-A5D1-E25D57CBE5CB}" type="pres">
      <dgm:prSet presAssocID="{569A2DBD-3763-4383-9D4A-C7F0434BBEFF}" presName="horFlow" presStyleCnt="0"/>
      <dgm:spPr/>
      <dgm:t>
        <a:bodyPr/>
        <a:lstStyle/>
        <a:p>
          <a:endParaRPr lang="en-US"/>
        </a:p>
      </dgm:t>
    </dgm:pt>
    <dgm:pt modelId="{E9C97D2F-CF6F-4C4B-9409-4F97258D706B}" type="pres">
      <dgm:prSet presAssocID="{569A2DBD-3763-4383-9D4A-C7F0434BBEFF}" presName="bigChev" presStyleLbl="node1" presStyleIdx="0" presStyleCnt="2" custScaleX="125055"/>
      <dgm:spPr/>
      <dgm:t>
        <a:bodyPr/>
        <a:lstStyle/>
        <a:p>
          <a:endParaRPr lang="en-US"/>
        </a:p>
      </dgm:t>
    </dgm:pt>
    <dgm:pt modelId="{CD40FA99-8486-4D9C-A1C5-1BFBE6190502}" type="pres">
      <dgm:prSet presAssocID="{569A2DBD-3763-4383-9D4A-C7F0434BBEFF}" presName="vSp" presStyleCnt="0"/>
      <dgm:spPr/>
      <dgm:t>
        <a:bodyPr/>
        <a:lstStyle/>
        <a:p>
          <a:endParaRPr lang="en-US"/>
        </a:p>
      </dgm:t>
    </dgm:pt>
    <dgm:pt modelId="{067521E8-2C73-41C4-9D73-C2384BE4898E}" type="pres">
      <dgm:prSet presAssocID="{6DB7A2ED-06A8-4098-8275-3C389A4804FB}" presName="horFlow" presStyleCnt="0"/>
      <dgm:spPr/>
      <dgm:t>
        <a:bodyPr/>
        <a:lstStyle/>
        <a:p>
          <a:endParaRPr lang="en-US"/>
        </a:p>
      </dgm:t>
    </dgm:pt>
    <dgm:pt modelId="{3C8D91AD-D690-429B-BE79-A976B80DAE5C}" type="pres">
      <dgm:prSet presAssocID="{6DB7A2ED-06A8-4098-8275-3C389A4804FB}" presName="bigChev" presStyleLbl="node1" presStyleIdx="1" presStyleCnt="2" custScaleX="126083" custLinFactNeighborX="2519" custLinFactNeighborY="1569"/>
      <dgm:spPr/>
      <dgm:t>
        <a:bodyPr/>
        <a:lstStyle/>
        <a:p>
          <a:endParaRPr lang="en-US"/>
        </a:p>
      </dgm:t>
    </dgm:pt>
  </dgm:ptLst>
  <dgm:cxnLst>
    <dgm:cxn modelId="{1F640B4E-68AB-406D-833A-C4866312A76E}" type="presOf" srcId="{569A2DBD-3763-4383-9D4A-C7F0434BBEFF}" destId="{E9C97D2F-CF6F-4C4B-9409-4F97258D706B}" srcOrd="0" destOrd="0" presId="urn:microsoft.com/office/officeart/2005/8/layout/lProcess3"/>
    <dgm:cxn modelId="{D5845044-D779-4A04-8742-474D4F0E99B6}" srcId="{E38C117B-A2B3-4635-BD0B-FDECDE9359B8}" destId="{569A2DBD-3763-4383-9D4A-C7F0434BBEFF}" srcOrd="0" destOrd="0" parTransId="{5C3870C5-15A5-42F0-A478-7F8C0FFBFD53}" sibTransId="{4C19FF84-C068-419E-94D5-007D96DF0976}"/>
    <dgm:cxn modelId="{AFA171B0-56F3-45B6-9370-6FCF21A5C646}" type="presOf" srcId="{E38C117B-A2B3-4635-BD0B-FDECDE9359B8}" destId="{9C4FC78A-582F-4AB0-A0B3-C138E90C7B1D}" srcOrd="0" destOrd="0" presId="urn:microsoft.com/office/officeart/2005/8/layout/lProcess3"/>
    <dgm:cxn modelId="{C5792A63-3787-4046-A7A8-FA631DC3F929}" srcId="{E38C117B-A2B3-4635-BD0B-FDECDE9359B8}" destId="{6DB7A2ED-06A8-4098-8275-3C389A4804FB}" srcOrd="1" destOrd="0" parTransId="{2597CEFE-557A-4422-9524-57BAF0510B78}" sibTransId="{A541832B-3BDF-4A43-89DB-E5FB5CC579D9}"/>
    <dgm:cxn modelId="{B7640C56-6E4C-459D-9399-DEAA53517789}" type="presOf" srcId="{6DB7A2ED-06A8-4098-8275-3C389A4804FB}" destId="{3C8D91AD-D690-429B-BE79-A976B80DAE5C}" srcOrd="0" destOrd="0" presId="urn:microsoft.com/office/officeart/2005/8/layout/lProcess3"/>
    <dgm:cxn modelId="{1AA69230-23DB-46EC-AC7F-688C1297898D}" type="presParOf" srcId="{9C4FC78A-582F-4AB0-A0B3-C138E90C7B1D}" destId="{1D9FFD1B-86FE-400B-A5D1-E25D57CBE5CB}" srcOrd="0" destOrd="0" presId="urn:microsoft.com/office/officeart/2005/8/layout/lProcess3"/>
    <dgm:cxn modelId="{49620BE4-0C6D-4518-B11C-0289D249EEC8}" type="presParOf" srcId="{1D9FFD1B-86FE-400B-A5D1-E25D57CBE5CB}" destId="{E9C97D2F-CF6F-4C4B-9409-4F97258D706B}" srcOrd="0" destOrd="0" presId="urn:microsoft.com/office/officeart/2005/8/layout/lProcess3"/>
    <dgm:cxn modelId="{B5224E0E-F091-459B-9946-99CE7E9CD8D0}" type="presParOf" srcId="{9C4FC78A-582F-4AB0-A0B3-C138E90C7B1D}" destId="{CD40FA99-8486-4D9C-A1C5-1BFBE6190502}" srcOrd="1" destOrd="0" presId="urn:microsoft.com/office/officeart/2005/8/layout/lProcess3"/>
    <dgm:cxn modelId="{D7A0A334-10DA-4C36-9913-C6A48D2D4338}" type="presParOf" srcId="{9C4FC78A-582F-4AB0-A0B3-C138E90C7B1D}" destId="{067521E8-2C73-41C4-9D73-C2384BE4898E}" srcOrd="2" destOrd="0" presId="urn:microsoft.com/office/officeart/2005/8/layout/lProcess3"/>
    <dgm:cxn modelId="{CE70EFB5-05F2-47FF-B4FB-7DB93D5DDC30}" type="presParOf" srcId="{067521E8-2C73-41C4-9D73-C2384BE4898E}" destId="{3C8D91AD-D690-429B-BE79-A976B80DAE5C}"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80A8A8-2C9F-4732-A8DC-E5B0DF487FAA}"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en-US"/>
        </a:p>
      </dgm:t>
    </dgm:pt>
    <dgm:pt modelId="{6298C589-A42B-4118-A46C-87E3F6CA7FC7}">
      <dgm:prSet/>
      <dgm:spPr/>
      <dgm:t>
        <a:bodyPr/>
        <a:lstStyle/>
        <a:p>
          <a:pPr rtl="0"/>
          <a:r>
            <a:rPr lang="en-US" b="1" dirty="0" smtClean="0"/>
            <a:t>Communication is not complete without effective listening</a:t>
          </a:r>
          <a:endParaRPr lang="en-US" dirty="0"/>
        </a:p>
      </dgm:t>
    </dgm:pt>
    <dgm:pt modelId="{F8B12715-4D9D-4565-8166-AB83E96AF243}" type="parTrans" cxnId="{09623B16-4A53-4177-870B-6AA6A7C339C4}">
      <dgm:prSet/>
      <dgm:spPr/>
      <dgm:t>
        <a:bodyPr/>
        <a:lstStyle/>
        <a:p>
          <a:endParaRPr lang="en-US"/>
        </a:p>
      </dgm:t>
    </dgm:pt>
    <dgm:pt modelId="{F03CF07C-6116-4792-9419-83A0E982DEF0}" type="sibTrans" cxnId="{09623B16-4A53-4177-870B-6AA6A7C339C4}">
      <dgm:prSet/>
      <dgm:spPr/>
      <dgm:t>
        <a:bodyPr/>
        <a:lstStyle/>
        <a:p>
          <a:endParaRPr lang="en-US"/>
        </a:p>
      </dgm:t>
    </dgm:pt>
    <dgm:pt modelId="{490660F5-2514-4DAD-9D48-8F13A7B1E31C}">
      <dgm:prSet/>
      <dgm:spPr/>
      <dgm:t>
        <a:bodyPr/>
        <a:lstStyle/>
        <a:p>
          <a:pPr rtl="0"/>
          <a:r>
            <a:rPr lang="en-US" b="1" smtClean="0"/>
            <a:t>An attentive listener stimulates better speaking </a:t>
          </a:r>
          <a:endParaRPr lang="en-US"/>
        </a:p>
      </dgm:t>
    </dgm:pt>
    <dgm:pt modelId="{50BCA4D0-76DD-4B57-822C-2009E62A4841}" type="parTrans" cxnId="{DA3956CA-2D80-436E-A908-FDFF7FEA12B4}">
      <dgm:prSet/>
      <dgm:spPr/>
      <dgm:t>
        <a:bodyPr/>
        <a:lstStyle/>
        <a:p>
          <a:endParaRPr lang="en-US"/>
        </a:p>
      </dgm:t>
    </dgm:pt>
    <dgm:pt modelId="{7BB0619A-B918-446E-9912-4403E22B6C95}" type="sibTrans" cxnId="{DA3956CA-2D80-436E-A908-FDFF7FEA12B4}">
      <dgm:prSet/>
      <dgm:spPr/>
      <dgm:t>
        <a:bodyPr/>
        <a:lstStyle/>
        <a:p>
          <a:endParaRPr lang="en-US"/>
        </a:p>
      </dgm:t>
    </dgm:pt>
    <dgm:pt modelId="{91463E97-DF41-4EB2-B9E4-30CF70F73058}">
      <dgm:prSet/>
      <dgm:spPr/>
      <dgm:t>
        <a:bodyPr/>
        <a:lstStyle/>
        <a:p>
          <a:pPr rtl="0"/>
          <a:r>
            <a:rPr lang="en-US" b="1" smtClean="0"/>
            <a:t>A good listener learns more than an indifferent listener</a:t>
          </a:r>
          <a:endParaRPr lang="en-US"/>
        </a:p>
      </dgm:t>
    </dgm:pt>
    <dgm:pt modelId="{964A90EB-5D49-486B-A8A1-F166D19CD964}" type="parTrans" cxnId="{8727CD73-553E-4CA6-B8C9-A37592EDDE10}">
      <dgm:prSet/>
      <dgm:spPr/>
      <dgm:t>
        <a:bodyPr/>
        <a:lstStyle/>
        <a:p>
          <a:endParaRPr lang="en-US"/>
        </a:p>
      </dgm:t>
    </dgm:pt>
    <dgm:pt modelId="{8169EC94-2717-4D0D-8822-F09A0B5CBDB1}" type="sibTrans" cxnId="{8727CD73-553E-4CA6-B8C9-A37592EDDE10}">
      <dgm:prSet/>
      <dgm:spPr/>
      <dgm:t>
        <a:bodyPr/>
        <a:lstStyle/>
        <a:p>
          <a:endParaRPr lang="en-US"/>
        </a:p>
      </dgm:t>
    </dgm:pt>
    <dgm:pt modelId="{70652F77-941F-420A-9E98-89DE9D4DEA8E}">
      <dgm:prSet/>
      <dgm:spPr/>
      <dgm:t>
        <a:bodyPr/>
        <a:lstStyle/>
        <a:p>
          <a:pPr rtl="0"/>
          <a:r>
            <a:rPr lang="en-US" b="1" dirty="0" smtClean="0"/>
            <a:t>A good listener can restructure vague speaking in a way that produces clearer meaning</a:t>
          </a:r>
          <a:endParaRPr lang="en-US" dirty="0"/>
        </a:p>
      </dgm:t>
    </dgm:pt>
    <dgm:pt modelId="{27FD9D01-FAA7-48B6-A018-84ACAAAF6430}" type="parTrans" cxnId="{46AF1C40-64EF-4424-8353-BB07021B30FA}">
      <dgm:prSet/>
      <dgm:spPr/>
      <dgm:t>
        <a:bodyPr/>
        <a:lstStyle/>
        <a:p>
          <a:endParaRPr lang="en-US"/>
        </a:p>
      </dgm:t>
    </dgm:pt>
    <dgm:pt modelId="{7665DF4B-05A0-4DED-9F6B-AF29DBB66FAE}" type="sibTrans" cxnId="{46AF1C40-64EF-4424-8353-BB07021B30FA}">
      <dgm:prSet/>
      <dgm:spPr/>
      <dgm:t>
        <a:bodyPr/>
        <a:lstStyle/>
        <a:p>
          <a:endParaRPr lang="en-US"/>
        </a:p>
      </dgm:t>
    </dgm:pt>
    <dgm:pt modelId="{0115E0C0-2434-4C35-852C-D78AA0A114A5}">
      <dgm:prSet/>
      <dgm:spPr/>
      <dgm:t>
        <a:bodyPr/>
        <a:lstStyle/>
        <a:p>
          <a:pPr rtl="0"/>
          <a:r>
            <a:rPr lang="en-US" b="1" dirty="0" smtClean="0"/>
            <a:t>A good listener learns to detect prejudices, assumptions and attitudes</a:t>
          </a:r>
          <a:endParaRPr lang="en-US" dirty="0"/>
        </a:p>
      </dgm:t>
    </dgm:pt>
    <dgm:pt modelId="{58295AA6-4726-4714-BE72-50E694892F6B}" type="parTrans" cxnId="{C586E2E4-9B28-4FCD-8DF6-7249DFC26664}">
      <dgm:prSet/>
      <dgm:spPr/>
      <dgm:t>
        <a:bodyPr/>
        <a:lstStyle/>
        <a:p>
          <a:endParaRPr lang="en-US"/>
        </a:p>
      </dgm:t>
    </dgm:pt>
    <dgm:pt modelId="{839BCE0C-5D7A-4E37-99EB-2E8072171509}" type="sibTrans" cxnId="{C586E2E4-9B28-4FCD-8DF6-7249DFC26664}">
      <dgm:prSet/>
      <dgm:spPr/>
      <dgm:t>
        <a:bodyPr/>
        <a:lstStyle/>
        <a:p>
          <a:endParaRPr lang="en-US"/>
        </a:p>
      </dgm:t>
    </dgm:pt>
    <dgm:pt modelId="{C51E813A-BD03-4AE9-BB83-91C1F23289EB}" type="pres">
      <dgm:prSet presAssocID="{0480A8A8-2C9F-4732-A8DC-E5B0DF487FAA}" presName="Name0" presStyleCnt="0">
        <dgm:presLayoutVars>
          <dgm:chMax val="7"/>
          <dgm:dir/>
          <dgm:animLvl val="lvl"/>
          <dgm:resizeHandles val="exact"/>
        </dgm:presLayoutVars>
      </dgm:prSet>
      <dgm:spPr/>
      <dgm:t>
        <a:bodyPr/>
        <a:lstStyle/>
        <a:p>
          <a:endParaRPr lang="en-US"/>
        </a:p>
      </dgm:t>
    </dgm:pt>
    <dgm:pt modelId="{84AB74B6-2EA9-46AC-AA1B-8327323C0CC9}" type="pres">
      <dgm:prSet presAssocID="{6298C589-A42B-4118-A46C-87E3F6CA7FC7}" presName="circle1" presStyleLbl="node1" presStyleIdx="0" presStyleCnt="5"/>
      <dgm:spPr/>
      <dgm:t>
        <a:bodyPr/>
        <a:lstStyle/>
        <a:p>
          <a:endParaRPr lang="en-US"/>
        </a:p>
      </dgm:t>
    </dgm:pt>
    <dgm:pt modelId="{CF772DCD-7534-4DA9-8135-8AB6BED532FD}" type="pres">
      <dgm:prSet presAssocID="{6298C589-A42B-4118-A46C-87E3F6CA7FC7}" presName="space" presStyleCnt="0"/>
      <dgm:spPr/>
      <dgm:t>
        <a:bodyPr/>
        <a:lstStyle/>
        <a:p>
          <a:endParaRPr lang="en-US"/>
        </a:p>
      </dgm:t>
    </dgm:pt>
    <dgm:pt modelId="{0C5C26D2-C318-4DFD-9C05-DADCA1B9E05E}" type="pres">
      <dgm:prSet presAssocID="{6298C589-A42B-4118-A46C-87E3F6CA7FC7}" presName="rect1" presStyleLbl="alignAcc1" presStyleIdx="0" presStyleCnt="5" custScaleY="100000"/>
      <dgm:spPr/>
      <dgm:t>
        <a:bodyPr/>
        <a:lstStyle/>
        <a:p>
          <a:endParaRPr lang="en-US"/>
        </a:p>
      </dgm:t>
    </dgm:pt>
    <dgm:pt modelId="{A2946045-6483-47E9-8222-85FB8A46E08A}" type="pres">
      <dgm:prSet presAssocID="{490660F5-2514-4DAD-9D48-8F13A7B1E31C}" presName="vertSpace2" presStyleLbl="node1" presStyleIdx="0" presStyleCnt="5"/>
      <dgm:spPr/>
      <dgm:t>
        <a:bodyPr/>
        <a:lstStyle/>
        <a:p>
          <a:endParaRPr lang="en-US"/>
        </a:p>
      </dgm:t>
    </dgm:pt>
    <dgm:pt modelId="{5DA6C45F-F827-4298-B486-48004FFB7318}" type="pres">
      <dgm:prSet presAssocID="{490660F5-2514-4DAD-9D48-8F13A7B1E31C}" presName="circle2" presStyleLbl="node1" presStyleIdx="1" presStyleCnt="5"/>
      <dgm:spPr/>
      <dgm:t>
        <a:bodyPr/>
        <a:lstStyle/>
        <a:p>
          <a:endParaRPr lang="en-US"/>
        </a:p>
      </dgm:t>
    </dgm:pt>
    <dgm:pt modelId="{1E0E6F05-80B4-4004-837C-9922695680D1}" type="pres">
      <dgm:prSet presAssocID="{490660F5-2514-4DAD-9D48-8F13A7B1E31C}" presName="rect2" presStyleLbl="alignAcc1" presStyleIdx="1" presStyleCnt="5"/>
      <dgm:spPr/>
      <dgm:t>
        <a:bodyPr/>
        <a:lstStyle/>
        <a:p>
          <a:endParaRPr lang="en-US"/>
        </a:p>
      </dgm:t>
    </dgm:pt>
    <dgm:pt modelId="{6BB233E0-7B56-44DE-BF0D-9DE08BFD6A20}" type="pres">
      <dgm:prSet presAssocID="{91463E97-DF41-4EB2-B9E4-30CF70F73058}" presName="vertSpace3" presStyleLbl="node1" presStyleIdx="1" presStyleCnt="5"/>
      <dgm:spPr/>
      <dgm:t>
        <a:bodyPr/>
        <a:lstStyle/>
        <a:p>
          <a:endParaRPr lang="en-US"/>
        </a:p>
      </dgm:t>
    </dgm:pt>
    <dgm:pt modelId="{2D8FBD9A-2AC0-47F8-BADB-C9A9DC61EAD7}" type="pres">
      <dgm:prSet presAssocID="{91463E97-DF41-4EB2-B9E4-30CF70F73058}" presName="circle3" presStyleLbl="node1" presStyleIdx="2" presStyleCnt="5"/>
      <dgm:spPr/>
      <dgm:t>
        <a:bodyPr/>
        <a:lstStyle/>
        <a:p>
          <a:endParaRPr lang="en-US"/>
        </a:p>
      </dgm:t>
    </dgm:pt>
    <dgm:pt modelId="{B2F348BB-8B9C-4AEC-9E5D-41C62FC954E0}" type="pres">
      <dgm:prSet presAssocID="{91463E97-DF41-4EB2-B9E4-30CF70F73058}" presName="rect3" presStyleLbl="alignAcc1" presStyleIdx="2" presStyleCnt="5" custScaleY="109058"/>
      <dgm:spPr/>
      <dgm:t>
        <a:bodyPr/>
        <a:lstStyle/>
        <a:p>
          <a:endParaRPr lang="en-US"/>
        </a:p>
      </dgm:t>
    </dgm:pt>
    <dgm:pt modelId="{8C2EDC5D-B2C6-4F4A-8FEA-FAE58D6F596C}" type="pres">
      <dgm:prSet presAssocID="{70652F77-941F-420A-9E98-89DE9D4DEA8E}" presName="vertSpace4" presStyleLbl="node1" presStyleIdx="2" presStyleCnt="5"/>
      <dgm:spPr/>
      <dgm:t>
        <a:bodyPr/>
        <a:lstStyle/>
        <a:p>
          <a:endParaRPr lang="en-US"/>
        </a:p>
      </dgm:t>
    </dgm:pt>
    <dgm:pt modelId="{2F7A5860-A11F-4ABC-8439-DBCC6BD17D2D}" type="pres">
      <dgm:prSet presAssocID="{70652F77-941F-420A-9E98-89DE9D4DEA8E}" presName="circle4" presStyleLbl="node1" presStyleIdx="3" presStyleCnt="5"/>
      <dgm:spPr/>
      <dgm:t>
        <a:bodyPr/>
        <a:lstStyle/>
        <a:p>
          <a:endParaRPr lang="en-US"/>
        </a:p>
      </dgm:t>
    </dgm:pt>
    <dgm:pt modelId="{327EE11A-D51B-4808-AF02-5F0C1646D9A9}" type="pres">
      <dgm:prSet presAssocID="{70652F77-941F-420A-9E98-89DE9D4DEA8E}" presName="rect4" presStyleLbl="alignAcc1" presStyleIdx="3" presStyleCnt="5" custScaleX="100145" custScaleY="93532"/>
      <dgm:spPr/>
      <dgm:t>
        <a:bodyPr/>
        <a:lstStyle/>
        <a:p>
          <a:endParaRPr lang="en-US"/>
        </a:p>
      </dgm:t>
    </dgm:pt>
    <dgm:pt modelId="{984F0C5F-ACC1-42E6-A44E-51265E298477}" type="pres">
      <dgm:prSet presAssocID="{0115E0C0-2434-4C35-852C-D78AA0A114A5}" presName="vertSpace5" presStyleLbl="node1" presStyleIdx="3" presStyleCnt="5"/>
      <dgm:spPr/>
      <dgm:t>
        <a:bodyPr/>
        <a:lstStyle/>
        <a:p>
          <a:endParaRPr lang="en-US"/>
        </a:p>
      </dgm:t>
    </dgm:pt>
    <dgm:pt modelId="{A963E081-4B71-4736-A8DC-2C172F1A9A01}" type="pres">
      <dgm:prSet presAssocID="{0115E0C0-2434-4C35-852C-D78AA0A114A5}" presName="circle5" presStyleLbl="node1" presStyleIdx="4" presStyleCnt="5"/>
      <dgm:spPr/>
      <dgm:t>
        <a:bodyPr/>
        <a:lstStyle/>
        <a:p>
          <a:endParaRPr lang="en-US"/>
        </a:p>
      </dgm:t>
    </dgm:pt>
    <dgm:pt modelId="{379BBBFE-4CC6-460C-89BC-9429319F4B81}" type="pres">
      <dgm:prSet presAssocID="{0115E0C0-2434-4C35-852C-D78AA0A114A5}" presName="rect5" presStyleLbl="alignAcc1" presStyleIdx="4" presStyleCnt="5"/>
      <dgm:spPr/>
      <dgm:t>
        <a:bodyPr/>
        <a:lstStyle/>
        <a:p>
          <a:endParaRPr lang="en-US"/>
        </a:p>
      </dgm:t>
    </dgm:pt>
    <dgm:pt modelId="{89487EAC-078B-4CB1-9400-A82DF7AE7569}" type="pres">
      <dgm:prSet presAssocID="{6298C589-A42B-4118-A46C-87E3F6CA7FC7}" presName="rect1ParTxNoCh" presStyleLbl="alignAcc1" presStyleIdx="4" presStyleCnt="5">
        <dgm:presLayoutVars>
          <dgm:chMax val="1"/>
          <dgm:bulletEnabled val="1"/>
        </dgm:presLayoutVars>
      </dgm:prSet>
      <dgm:spPr/>
      <dgm:t>
        <a:bodyPr/>
        <a:lstStyle/>
        <a:p>
          <a:endParaRPr lang="en-US"/>
        </a:p>
      </dgm:t>
    </dgm:pt>
    <dgm:pt modelId="{B44510DC-03F9-49BF-90EB-C76EF20704F7}" type="pres">
      <dgm:prSet presAssocID="{490660F5-2514-4DAD-9D48-8F13A7B1E31C}" presName="rect2ParTxNoCh" presStyleLbl="alignAcc1" presStyleIdx="4" presStyleCnt="5">
        <dgm:presLayoutVars>
          <dgm:chMax val="1"/>
          <dgm:bulletEnabled val="1"/>
        </dgm:presLayoutVars>
      </dgm:prSet>
      <dgm:spPr/>
      <dgm:t>
        <a:bodyPr/>
        <a:lstStyle/>
        <a:p>
          <a:endParaRPr lang="en-US"/>
        </a:p>
      </dgm:t>
    </dgm:pt>
    <dgm:pt modelId="{49F59360-0740-4D44-8A41-324A9182C3D1}" type="pres">
      <dgm:prSet presAssocID="{91463E97-DF41-4EB2-B9E4-30CF70F73058}" presName="rect3ParTxNoCh" presStyleLbl="alignAcc1" presStyleIdx="4" presStyleCnt="5">
        <dgm:presLayoutVars>
          <dgm:chMax val="1"/>
          <dgm:bulletEnabled val="1"/>
        </dgm:presLayoutVars>
      </dgm:prSet>
      <dgm:spPr/>
      <dgm:t>
        <a:bodyPr/>
        <a:lstStyle/>
        <a:p>
          <a:endParaRPr lang="en-US"/>
        </a:p>
      </dgm:t>
    </dgm:pt>
    <dgm:pt modelId="{3DD00F39-CB4C-4393-BDCE-5481BAFE2343}" type="pres">
      <dgm:prSet presAssocID="{70652F77-941F-420A-9E98-89DE9D4DEA8E}" presName="rect4ParTxNoCh" presStyleLbl="alignAcc1" presStyleIdx="4" presStyleCnt="5">
        <dgm:presLayoutVars>
          <dgm:chMax val="1"/>
          <dgm:bulletEnabled val="1"/>
        </dgm:presLayoutVars>
      </dgm:prSet>
      <dgm:spPr/>
      <dgm:t>
        <a:bodyPr/>
        <a:lstStyle/>
        <a:p>
          <a:endParaRPr lang="en-US"/>
        </a:p>
      </dgm:t>
    </dgm:pt>
    <dgm:pt modelId="{9753A190-4A8E-4D9D-B56B-53FFEE2CF40C}" type="pres">
      <dgm:prSet presAssocID="{0115E0C0-2434-4C35-852C-D78AA0A114A5}" presName="rect5ParTxNoCh" presStyleLbl="alignAcc1" presStyleIdx="4" presStyleCnt="5">
        <dgm:presLayoutVars>
          <dgm:chMax val="1"/>
          <dgm:bulletEnabled val="1"/>
        </dgm:presLayoutVars>
      </dgm:prSet>
      <dgm:spPr/>
      <dgm:t>
        <a:bodyPr/>
        <a:lstStyle/>
        <a:p>
          <a:endParaRPr lang="en-US"/>
        </a:p>
      </dgm:t>
    </dgm:pt>
  </dgm:ptLst>
  <dgm:cxnLst>
    <dgm:cxn modelId="{A4DF6947-3E13-4019-9A85-1842FA79A343}" type="presOf" srcId="{0115E0C0-2434-4C35-852C-D78AA0A114A5}" destId="{9753A190-4A8E-4D9D-B56B-53FFEE2CF40C}" srcOrd="1" destOrd="0" presId="urn:microsoft.com/office/officeart/2005/8/layout/target3"/>
    <dgm:cxn modelId="{C6098EC8-F0FD-4159-9B24-BAEFA3FF1BE6}" type="presOf" srcId="{70652F77-941F-420A-9E98-89DE9D4DEA8E}" destId="{327EE11A-D51B-4808-AF02-5F0C1646D9A9}" srcOrd="0" destOrd="0" presId="urn:microsoft.com/office/officeart/2005/8/layout/target3"/>
    <dgm:cxn modelId="{D2150265-11B4-4595-9CFF-EEBDE3C94D34}" type="presOf" srcId="{91463E97-DF41-4EB2-B9E4-30CF70F73058}" destId="{49F59360-0740-4D44-8A41-324A9182C3D1}" srcOrd="1" destOrd="0" presId="urn:microsoft.com/office/officeart/2005/8/layout/target3"/>
    <dgm:cxn modelId="{EF2EC33F-180B-4DC7-A6C1-F9E19A2A1A85}" type="presOf" srcId="{6298C589-A42B-4118-A46C-87E3F6CA7FC7}" destId="{0C5C26D2-C318-4DFD-9C05-DADCA1B9E05E}" srcOrd="0" destOrd="0" presId="urn:microsoft.com/office/officeart/2005/8/layout/target3"/>
    <dgm:cxn modelId="{09623B16-4A53-4177-870B-6AA6A7C339C4}" srcId="{0480A8A8-2C9F-4732-A8DC-E5B0DF487FAA}" destId="{6298C589-A42B-4118-A46C-87E3F6CA7FC7}" srcOrd="0" destOrd="0" parTransId="{F8B12715-4D9D-4565-8166-AB83E96AF243}" sibTransId="{F03CF07C-6116-4792-9419-83A0E982DEF0}"/>
    <dgm:cxn modelId="{51942184-6278-4C87-B6EE-8F4D95FC9668}" type="presOf" srcId="{490660F5-2514-4DAD-9D48-8F13A7B1E31C}" destId="{B44510DC-03F9-49BF-90EB-C76EF20704F7}" srcOrd="1" destOrd="0" presId="urn:microsoft.com/office/officeart/2005/8/layout/target3"/>
    <dgm:cxn modelId="{74432F4E-E244-4250-BCE5-E47B2C67F3AA}" type="presOf" srcId="{0115E0C0-2434-4C35-852C-D78AA0A114A5}" destId="{379BBBFE-4CC6-460C-89BC-9429319F4B81}" srcOrd="0" destOrd="0" presId="urn:microsoft.com/office/officeart/2005/8/layout/target3"/>
    <dgm:cxn modelId="{B62BB51C-D516-4D9A-B269-EF571088BCFB}" type="presOf" srcId="{6298C589-A42B-4118-A46C-87E3F6CA7FC7}" destId="{89487EAC-078B-4CB1-9400-A82DF7AE7569}" srcOrd="1" destOrd="0" presId="urn:microsoft.com/office/officeart/2005/8/layout/target3"/>
    <dgm:cxn modelId="{46AF1C40-64EF-4424-8353-BB07021B30FA}" srcId="{0480A8A8-2C9F-4732-A8DC-E5B0DF487FAA}" destId="{70652F77-941F-420A-9E98-89DE9D4DEA8E}" srcOrd="3" destOrd="0" parTransId="{27FD9D01-FAA7-48B6-A018-84ACAAAF6430}" sibTransId="{7665DF4B-05A0-4DED-9F6B-AF29DBB66FAE}"/>
    <dgm:cxn modelId="{DA3956CA-2D80-436E-A908-FDFF7FEA12B4}" srcId="{0480A8A8-2C9F-4732-A8DC-E5B0DF487FAA}" destId="{490660F5-2514-4DAD-9D48-8F13A7B1E31C}" srcOrd="1" destOrd="0" parTransId="{50BCA4D0-76DD-4B57-822C-2009E62A4841}" sibTransId="{7BB0619A-B918-446E-9912-4403E22B6C95}"/>
    <dgm:cxn modelId="{C586E2E4-9B28-4FCD-8DF6-7249DFC26664}" srcId="{0480A8A8-2C9F-4732-A8DC-E5B0DF487FAA}" destId="{0115E0C0-2434-4C35-852C-D78AA0A114A5}" srcOrd="4" destOrd="0" parTransId="{58295AA6-4726-4714-BE72-50E694892F6B}" sibTransId="{839BCE0C-5D7A-4E37-99EB-2E8072171509}"/>
    <dgm:cxn modelId="{F68BCC7E-4D62-4905-AB0B-B701FD4FA943}" type="presOf" srcId="{490660F5-2514-4DAD-9D48-8F13A7B1E31C}" destId="{1E0E6F05-80B4-4004-837C-9922695680D1}" srcOrd="0" destOrd="0" presId="urn:microsoft.com/office/officeart/2005/8/layout/target3"/>
    <dgm:cxn modelId="{8727CD73-553E-4CA6-B8C9-A37592EDDE10}" srcId="{0480A8A8-2C9F-4732-A8DC-E5B0DF487FAA}" destId="{91463E97-DF41-4EB2-B9E4-30CF70F73058}" srcOrd="2" destOrd="0" parTransId="{964A90EB-5D49-486B-A8A1-F166D19CD964}" sibTransId="{8169EC94-2717-4D0D-8822-F09A0B5CBDB1}"/>
    <dgm:cxn modelId="{FB9474AB-6830-4EC2-97EE-AFE2DAF8D02E}" type="presOf" srcId="{70652F77-941F-420A-9E98-89DE9D4DEA8E}" destId="{3DD00F39-CB4C-4393-BDCE-5481BAFE2343}" srcOrd="1" destOrd="0" presId="urn:microsoft.com/office/officeart/2005/8/layout/target3"/>
    <dgm:cxn modelId="{810E1437-5480-428C-8834-9C016AE393AE}" type="presOf" srcId="{91463E97-DF41-4EB2-B9E4-30CF70F73058}" destId="{B2F348BB-8B9C-4AEC-9E5D-41C62FC954E0}" srcOrd="0" destOrd="0" presId="urn:microsoft.com/office/officeart/2005/8/layout/target3"/>
    <dgm:cxn modelId="{09A15F2C-0AED-43F1-BA17-C503DB07C4AB}" type="presOf" srcId="{0480A8A8-2C9F-4732-A8DC-E5B0DF487FAA}" destId="{C51E813A-BD03-4AE9-BB83-91C1F23289EB}" srcOrd="0" destOrd="0" presId="urn:microsoft.com/office/officeart/2005/8/layout/target3"/>
    <dgm:cxn modelId="{90E7F658-5289-4E47-B2B4-5D15DB00375E}" type="presParOf" srcId="{C51E813A-BD03-4AE9-BB83-91C1F23289EB}" destId="{84AB74B6-2EA9-46AC-AA1B-8327323C0CC9}" srcOrd="0" destOrd="0" presId="urn:microsoft.com/office/officeart/2005/8/layout/target3"/>
    <dgm:cxn modelId="{6CE42664-E0A2-4B61-9648-A97A74856065}" type="presParOf" srcId="{C51E813A-BD03-4AE9-BB83-91C1F23289EB}" destId="{CF772DCD-7534-4DA9-8135-8AB6BED532FD}" srcOrd="1" destOrd="0" presId="urn:microsoft.com/office/officeart/2005/8/layout/target3"/>
    <dgm:cxn modelId="{0B827ED0-73F7-4722-86FF-C47F2BA1BB4A}" type="presParOf" srcId="{C51E813A-BD03-4AE9-BB83-91C1F23289EB}" destId="{0C5C26D2-C318-4DFD-9C05-DADCA1B9E05E}" srcOrd="2" destOrd="0" presId="urn:microsoft.com/office/officeart/2005/8/layout/target3"/>
    <dgm:cxn modelId="{BED746CC-8727-44AE-9FA3-653DAF4177EA}" type="presParOf" srcId="{C51E813A-BD03-4AE9-BB83-91C1F23289EB}" destId="{A2946045-6483-47E9-8222-85FB8A46E08A}" srcOrd="3" destOrd="0" presId="urn:microsoft.com/office/officeart/2005/8/layout/target3"/>
    <dgm:cxn modelId="{630353A6-2A2A-4CEC-AAAB-76BE3FA88FE0}" type="presParOf" srcId="{C51E813A-BD03-4AE9-BB83-91C1F23289EB}" destId="{5DA6C45F-F827-4298-B486-48004FFB7318}" srcOrd="4" destOrd="0" presId="urn:microsoft.com/office/officeart/2005/8/layout/target3"/>
    <dgm:cxn modelId="{7591145D-5C9F-4D08-902D-11BDB44149D6}" type="presParOf" srcId="{C51E813A-BD03-4AE9-BB83-91C1F23289EB}" destId="{1E0E6F05-80B4-4004-837C-9922695680D1}" srcOrd="5" destOrd="0" presId="urn:microsoft.com/office/officeart/2005/8/layout/target3"/>
    <dgm:cxn modelId="{B196B754-0176-498F-9FD9-3D276C4FB6FD}" type="presParOf" srcId="{C51E813A-BD03-4AE9-BB83-91C1F23289EB}" destId="{6BB233E0-7B56-44DE-BF0D-9DE08BFD6A20}" srcOrd="6" destOrd="0" presId="urn:microsoft.com/office/officeart/2005/8/layout/target3"/>
    <dgm:cxn modelId="{194878EF-9428-43F2-93B1-E4C9B0894B0C}" type="presParOf" srcId="{C51E813A-BD03-4AE9-BB83-91C1F23289EB}" destId="{2D8FBD9A-2AC0-47F8-BADB-C9A9DC61EAD7}" srcOrd="7" destOrd="0" presId="urn:microsoft.com/office/officeart/2005/8/layout/target3"/>
    <dgm:cxn modelId="{008F5FE4-3F43-46DD-BFAF-39EEEA7F6376}" type="presParOf" srcId="{C51E813A-BD03-4AE9-BB83-91C1F23289EB}" destId="{B2F348BB-8B9C-4AEC-9E5D-41C62FC954E0}" srcOrd="8" destOrd="0" presId="urn:microsoft.com/office/officeart/2005/8/layout/target3"/>
    <dgm:cxn modelId="{58E41CFF-D500-4E34-B8AC-8BE61B49338F}" type="presParOf" srcId="{C51E813A-BD03-4AE9-BB83-91C1F23289EB}" destId="{8C2EDC5D-B2C6-4F4A-8FEA-FAE58D6F596C}" srcOrd="9" destOrd="0" presId="urn:microsoft.com/office/officeart/2005/8/layout/target3"/>
    <dgm:cxn modelId="{4BDFB266-55C0-443A-B66D-0FABE2A35139}" type="presParOf" srcId="{C51E813A-BD03-4AE9-BB83-91C1F23289EB}" destId="{2F7A5860-A11F-4ABC-8439-DBCC6BD17D2D}" srcOrd="10" destOrd="0" presId="urn:microsoft.com/office/officeart/2005/8/layout/target3"/>
    <dgm:cxn modelId="{293837FC-293D-4549-92A5-53A610B7D83F}" type="presParOf" srcId="{C51E813A-BD03-4AE9-BB83-91C1F23289EB}" destId="{327EE11A-D51B-4808-AF02-5F0C1646D9A9}" srcOrd="11" destOrd="0" presId="urn:microsoft.com/office/officeart/2005/8/layout/target3"/>
    <dgm:cxn modelId="{C9745DA6-3E41-4A10-A9CC-9A2EE0B9DBA7}" type="presParOf" srcId="{C51E813A-BD03-4AE9-BB83-91C1F23289EB}" destId="{984F0C5F-ACC1-42E6-A44E-51265E298477}" srcOrd="12" destOrd="0" presId="urn:microsoft.com/office/officeart/2005/8/layout/target3"/>
    <dgm:cxn modelId="{E8976923-3A96-494C-8BFA-31486D6AEC5A}" type="presParOf" srcId="{C51E813A-BD03-4AE9-BB83-91C1F23289EB}" destId="{A963E081-4B71-4736-A8DC-2C172F1A9A01}" srcOrd="13" destOrd="0" presId="urn:microsoft.com/office/officeart/2005/8/layout/target3"/>
    <dgm:cxn modelId="{3C0E11EE-7653-4CF3-A29E-70931A703756}" type="presParOf" srcId="{C51E813A-BD03-4AE9-BB83-91C1F23289EB}" destId="{379BBBFE-4CC6-460C-89BC-9429319F4B81}" srcOrd="14" destOrd="0" presId="urn:microsoft.com/office/officeart/2005/8/layout/target3"/>
    <dgm:cxn modelId="{9BF50439-F275-4997-8EEF-FE4131A0D880}" type="presParOf" srcId="{C51E813A-BD03-4AE9-BB83-91C1F23289EB}" destId="{89487EAC-078B-4CB1-9400-A82DF7AE7569}" srcOrd="15" destOrd="0" presId="urn:microsoft.com/office/officeart/2005/8/layout/target3"/>
    <dgm:cxn modelId="{6DD83D14-A941-4C8F-A2AF-758F0C1B7907}" type="presParOf" srcId="{C51E813A-BD03-4AE9-BB83-91C1F23289EB}" destId="{B44510DC-03F9-49BF-90EB-C76EF20704F7}" srcOrd="16" destOrd="0" presId="urn:microsoft.com/office/officeart/2005/8/layout/target3"/>
    <dgm:cxn modelId="{15C4D2F8-8963-4E16-A985-DA4946EEB27D}" type="presParOf" srcId="{C51E813A-BD03-4AE9-BB83-91C1F23289EB}" destId="{49F59360-0740-4D44-8A41-324A9182C3D1}" srcOrd="17" destOrd="0" presId="urn:microsoft.com/office/officeart/2005/8/layout/target3"/>
    <dgm:cxn modelId="{228E4070-63AA-46B0-A641-5466CB1A4554}" type="presParOf" srcId="{C51E813A-BD03-4AE9-BB83-91C1F23289EB}" destId="{3DD00F39-CB4C-4393-BDCE-5481BAFE2343}" srcOrd="18" destOrd="0" presId="urn:microsoft.com/office/officeart/2005/8/layout/target3"/>
    <dgm:cxn modelId="{526C6470-B379-4C28-8E04-086827AB84DC}" type="presParOf" srcId="{C51E813A-BD03-4AE9-BB83-91C1F23289EB}" destId="{9753A190-4A8E-4D9D-B56B-53FFEE2CF40C}"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997992-DE76-431E-B385-7A7FF7D29F17}"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4FD7F4CF-6125-4328-A0B9-2E40FFCF0753}">
      <dgm:prSet/>
      <dgm:spPr/>
      <dgm:t>
        <a:bodyPr/>
        <a:lstStyle/>
        <a:p>
          <a:pPr algn="ctr" rtl="0"/>
          <a:r>
            <a:rPr lang="en-US" dirty="0" smtClean="0"/>
            <a:t>Not Concentrating (pg. 96)</a:t>
          </a:r>
          <a:endParaRPr lang="en-US" dirty="0"/>
        </a:p>
      </dgm:t>
    </dgm:pt>
    <dgm:pt modelId="{CA9F7B1B-8224-4825-B1E9-AC42DA70B1A8}" type="parTrans" cxnId="{CF334FBE-7B86-400B-9928-3DBABF4F562A}">
      <dgm:prSet/>
      <dgm:spPr/>
      <dgm:t>
        <a:bodyPr/>
        <a:lstStyle/>
        <a:p>
          <a:pPr algn="ctr"/>
          <a:endParaRPr lang="en-US"/>
        </a:p>
      </dgm:t>
    </dgm:pt>
    <dgm:pt modelId="{FA804FE7-B88C-405A-8649-511E0C1C4672}" type="sibTrans" cxnId="{CF334FBE-7B86-400B-9928-3DBABF4F562A}">
      <dgm:prSet/>
      <dgm:spPr/>
      <dgm:t>
        <a:bodyPr/>
        <a:lstStyle/>
        <a:p>
          <a:pPr algn="ctr"/>
          <a:endParaRPr lang="en-US"/>
        </a:p>
      </dgm:t>
    </dgm:pt>
    <dgm:pt modelId="{E0A9287E-1CFE-418E-9D34-18BC1736C41D}">
      <dgm:prSet/>
      <dgm:spPr/>
      <dgm:t>
        <a:bodyPr/>
        <a:lstStyle/>
        <a:p>
          <a:pPr algn="ctr" rtl="0"/>
          <a:r>
            <a:rPr lang="en-US" dirty="0" smtClean="0"/>
            <a:t>Listening Too Hard (pg. 97)</a:t>
          </a:r>
          <a:endParaRPr lang="en-US" dirty="0"/>
        </a:p>
      </dgm:t>
    </dgm:pt>
    <dgm:pt modelId="{5262D0A9-5354-428B-9DD8-70B177919FF2}" type="parTrans" cxnId="{A30847C9-BFB1-41A7-B18C-CBAA538D2384}">
      <dgm:prSet/>
      <dgm:spPr/>
      <dgm:t>
        <a:bodyPr/>
        <a:lstStyle/>
        <a:p>
          <a:pPr algn="ctr"/>
          <a:endParaRPr lang="en-US"/>
        </a:p>
      </dgm:t>
    </dgm:pt>
    <dgm:pt modelId="{2997C9B0-518F-4722-998D-A3877E55399B}" type="sibTrans" cxnId="{A30847C9-BFB1-41A7-B18C-CBAA538D2384}">
      <dgm:prSet/>
      <dgm:spPr/>
      <dgm:t>
        <a:bodyPr/>
        <a:lstStyle/>
        <a:p>
          <a:pPr algn="ctr"/>
          <a:endParaRPr lang="en-US"/>
        </a:p>
      </dgm:t>
    </dgm:pt>
    <dgm:pt modelId="{28884869-1DEB-4B39-8226-D23F538F9573}">
      <dgm:prSet/>
      <dgm:spPr/>
      <dgm:t>
        <a:bodyPr/>
        <a:lstStyle/>
        <a:p>
          <a:pPr algn="ctr" rtl="0"/>
          <a:r>
            <a:rPr lang="en-US" dirty="0" smtClean="0"/>
            <a:t>Jumping to Conclusion (pg.98)</a:t>
          </a:r>
          <a:endParaRPr lang="en-US" dirty="0"/>
        </a:p>
      </dgm:t>
    </dgm:pt>
    <dgm:pt modelId="{24741412-6820-4F64-BB7C-C318710077BA}" type="parTrans" cxnId="{CF4778AA-0E2D-46E4-A465-AA6EFEF732A4}">
      <dgm:prSet/>
      <dgm:spPr/>
      <dgm:t>
        <a:bodyPr/>
        <a:lstStyle/>
        <a:p>
          <a:pPr algn="ctr"/>
          <a:endParaRPr lang="en-US"/>
        </a:p>
      </dgm:t>
    </dgm:pt>
    <dgm:pt modelId="{01A05DA0-43F7-4140-8C45-A7199E164370}" type="sibTrans" cxnId="{CF4778AA-0E2D-46E4-A465-AA6EFEF732A4}">
      <dgm:prSet/>
      <dgm:spPr/>
      <dgm:t>
        <a:bodyPr/>
        <a:lstStyle/>
        <a:p>
          <a:pPr algn="ctr"/>
          <a:endParaRPr lang="en-US"/>
        </a:p>
      </dgm:t>
    </dgm:pt>
    <dgm:pt modelId="{C2B0EE85-BBBF-4546-BEAC-0492F1B14F50}">
      <dgm:prSet/>
      <dgm:spPr/>
      <dgm:t>
        <a:bodyPr/>
        <a:lstStyle/>
        <a:p>
          <a:pPr algn="ctr" rtl="0"/>
          <a:r>
            <a:rPr lang="en-US" dirty="0" smtClean="0"/>
            <a:t>Focusing on Delivery &amp; Personal Appearance (pg.99) </a:t>
          </a:r>
          <a:endParaRPr lang="en-US" dirty="0"/>
        </a:p>
      </dgm:t>
    </dgm:pt>
    <dgm:pt modelId="{671AFA3A-B755-43B3-A252-A4C13CFB698C}" type="parTrans" cxnId="{5B819627-4B85-48A1-8A5E-D6B9A8101E3D}">
      <dgm:prSet/>
      <dgm:spPr/>
      <dgm:t>
        <a:bodyPr/>
        <a:lstStyle/>
        <a:p>
          <a:pPr algn="ctr"/>
          <a:endParaRPr lang="en-US"/>
        </a:p>
      </dgm:t>
    </dgm:pt>
    <dgm:pt modelId="{3793294E-DBA2-4D38-A705-9146899CBADB}" type="sibTrans" cxnId="{5B819627-4B85-48A1-8A5E-D6B9A8101E3D}">
      <dgm:prSet/>
      <dgm:spPr/>
      <dgm:t>
        <a:bodyPr/>
        <a:lstStyle/>
        <a:p>
          <a:pPr algn="ctr"/>
          <a:endParaRPr lang="en-US"/>
        </a:p>
      </dgm:t>
    </dgm:pt>
    <dgm:pt modelId="{4C80008E-70C2-4719-9F5A-2CA01AC3B65C}" type="pres">
      <dgm:prSet presAssocID="{FD997992-DE76-431E-B385-7A7FF7D29F17}" presName="linear" presStyleCnt="0">
        <dgm:presLayoutVars>
          <dgm:animLvl val="lvl"/>
          <dgm:resizeHandles val="exact"/>
        </dgm:presLayoutVars>
      </dgm:prSet>
      <dgm:spPr/>
      <dgm:t>
        <a:bodyPr/>
        <a:lstStyle/>
        <a:p>
          <a:endParaRPr lang="en-US"/>
        </a:p>
      </dgm:t>
    </dgm:pt>
    <dgm:pt modelId="{345BB0F6-F6B8-499F-86BE-0CCDC1D440A2}" type="pres">
      <dgm:prSet presAssocID="{4FD7F4CF-6125-4328-A0B9-2E40FFCF0753}" presName="parentText" presStyleLbl="node1" presStyleIdx="0" presStyleCnt="4">
        <dgm:presLayoutVars>
          <dgm:chMax val="0"/>
          <dgm:bulletEnabled val="1"/>
        </dgm:presLayoutVars>
      </dgm:prSet>
      <dgm:spPr/>
      <dgm:t>
        <a:bodyPr/>
        <a:lstStyle/>
        <a:p>
          <a:endParaRPr lang="en-US"/>
        </a:p>
      </dgm:t>
    </dgm:pt>
    <dgm:pt modelId="{F353FBEC-4D9F-4576-8B43-4186C824948D}" type="pres">
      <dgm:prSet presAssocID="{FA804FE7-B88C-405A-8649-511E0C1C4672}" presName="spacer" presStyleCnt="0"/>
      <dgm:spPr/>
    </dgm:pt>
    <dgm:pt modelId="{717AD12D-6E13-4945-BAB1-20686B6935F6}" type="pres">
      <dgm:prSet presAssocID="{E0A9287E-1CFE-418E-9D34-18BC1736C41D}" presName="parentText" presStyleLbl="node1" presStyleIdx="1" presStyleCnt="4">
        <dgm:presLayoutVars>
          <dgm:chMax val="0"/>
          <dgm:bulletEnabled val="1"/>
        </dgm:presLayoutVars>
      </dgm:prSet>
      <dgm:spPr/>
      <dgm:t>
        <a:bodyPr/>
        <a:lstStyle/>
        <a:p>
          <a:endParaRPr lang="en-US"/>
        </a:p>
      </dgm:t>
    </dgm:pt>
    <dgm:pt modelId="{4174375C-D621-4EBE-BC72-01A39AEA4F68}" type="pres">
      <dgm:prSet presAssocID="{2997C9B0-518F-4722-998D-A3877E55399B}" presName="spacer" presStyleCnt="0"/>
      <dgm:spPr/>
    </dgm:pt>
    <dgm:pt modelId="{610729D8-923B-42F9-B24E-662A633EC922}" type="pres">
      <dgm:prSet presAssocID="{28884869-1DEB-4B39-8226-D23F538F9573}" presName="parentText" presStyleLbl="node1" presStyleIdx="2" presStyleCnt="4">
        <dgm:presLayoutVars>
          <dgm:chMax val="0"/>
          <dgm:bulletEnabled val="1"/>
        </dgm:presLayoutVars>
      </dgm:prSet>
      <dgm:spPr/>
      <dgm:t>
        <a:bodyPr/>
        <a:lstStyle/>
        <a:p>
          <a:endParaRPr lang="en-US"/>
        </a:p>
      </dgm:t>
    </dgm:pt>
    <dgm:pt modelId="{913772D1-B2E3-4751-A0F5-BBAD59DE3759}" type="pres">
      <dgm:prSet presAssocID="{01A05DA0-43F7-4140-8C45-A7199E164370}" presName="spacer" presStyleCnt="0"/>
      <dgm:spPr/>
    </dgm:pt>
    <dgm:pt modelId="{980E4E06-2DD8-413D-8EF8-92274C6F7CF5}" type="pres">
      <dgm:prSet presAssocID="{C2B0EE85-BBBF-4546-BEAC-0492F1B14F50}" presName="parentText" presStyleLbl="node1" presStyleIdx="3" presStyleCnt="4" custLinFactNeighborX="-452" custLinFactNeighborY="7731">
        <dgm:presLayoutVars>
          <dgm:chMax val="0"/>
          <dgm:bulletEnabled val="1"/>
        </dgm:presLayoutVars>
      </dgm:prSet>
      <dgm:spPr/>
      <dgm:t>
        <a:bodyPr/>
        <a:lstStyle/>
        <a:p>
          <a:endParaRPr lang="en-US"/>
        </a:p>
      </dgm:t>
    </dgm:pt>
  </dgm:ptLst>
  <dgm:cxnLst>
    <dgm:cxn modelId="{A30847C9-BFB1-41A7-B18C-CBAA538D2384}" srcId="{FD997992-DE76-431E-B385-7A7FF7D29F17}" destId="{E0A9287E-1CFE-418E-9D34-18BC1736C41D}" srcOrd="1" destOrd="0" parTransId="{5262D0A9-5354-428B-9DD8-70B177919FF2}" sibTransId="{2997C9B0-518F-4722-998D-A3877E55399B}"/>
    <dgm:cxn modelId="{CF4778AA-0E2D-46E4-A465-AA6EFEF732A4}" srcId="{FD997992-DE76-431E-B385-7A7FF7D29F17}" destId="{28884869-1DEB-4B39-8226-D23F538F9573}" srcOrd="2" destOrd="0" parTransId="{24741412-6820-4F64-BB7C-C318710077BA}" sibTransId="{01A05DA0-43F7-4140-8C45-A7199E164370}"/>
    <dgm:cxn modelId="{58BECF62-D955-403A-90AF-3A16CFD0D69D}" type="presOf" srcId="{FD997992-DE76-431E-B385-7A7FF7D29F17}" destId="{4C80008E-70C2-4719-9F5A-2CA01AC3B65C}" srcOrd="0" destOrd="0" presId="urn:microsoft.com/office/officeart/2005/8/layout/vList2"/>
    <dgm:cxn modelId="{A1AA7F30-0C75-49F5-975F-A07A0C3AEE48}" type="presOf" srcId="{E0A9287E-1CFE-418E-9D34-18BC1736C41D}" destId="{717AD12D-6E13-4945-BAB1-20686B6935F6}" srcOrd="0" destOrd="0" presId="urn:microsoft.com/office/officeart/2005/8/layout/vList2"/>
    <dgm:cxn modelId="{5B819627-4B85-48A1-8A5E-D6B9A8101E3D}" srcId="{FD997992-DE76-431E-B385-7A7FF7D29F17}" destId="{C2B0EE85-BBBF-4546-BEAC-0492F1B14F50}" srcOrd="3" destOrd="0" parTransId="{671AFA3A-B755-43B3-A252-A4C13CFB698C}" sibTransId="{3793294E-DBA2-4D38-A705-9146899CBADB}"/>
    <dgm:cxn modelId="{CF334FBE-7B86-400B-9928-3DBABF4F562A}" srcId="{FD997992-DE76-431E-B385-7A7FF7D29F17}" destId="{4FD7F4CF-6125-4328-A0B9-2E40FFCF0753}" srcOrd="0" destOrd="0" parTransId="{CA9F7B1B-8224-4825-B1E9-AC42DA70B1A8}" sibTransId="{FA804FE7-B88C-405A-8649-511E0C1C4672}"/>
    <dgm:cxn modelId="{5CC72319-AF18-40FD-A20D-3D3F8B50D8C1}" type="presOf" srcId="{28884869-1DEB-4B39-8226-D23F538F9573}" destId="{610729D8-923B-42F9-B24E-662A633EC922}" srcOrd="0" destOrd="0" presId="urn:microsoft.com/office/officeart/2005/8/layout/vList2"/>
    <dgm:cxn modelId="{5E61D6D3-2EB4-44E4-B7DB-0DAE576E266F}" type="presOf" srcId="{C2B0EE85-BBBF-4546-BEAC-0492F1B14F50}" destId="{980E4E06-2DD8-413D-8EF8-92274C6F7CF5}" srcOrd="0" destOrd="0" presId="urn:microsoft.com/office/officeart/2005/8/layout/vList2"/>
    <dgm:cxn modelId="{85291B66-DAAA-47FA-84BA-F357BCB9C296}" type="presOf" srcId="{4FD7F4CF-6125-4328-A0B9-2E40FFCF0753}" destId="{345BB0F6-F6B8-499F-86BE-0CCDC1D440A2}" srcOrd="0" destOrd="0" presId="urn:microsoft.com/office/officeart/2005/8/layout/vList2"/>
    <dgm:cxn modelId="{27BED2C8-F755-405D-A670-E94884BE73D0}" type="presParOf" srcId="{4C80008E-70C2-4719-9F5A-2CA01AC3B65C}" destId="{345BB0F6-F6B8-499F-86BE-0CCDC1D440A2}" srcOrd="0" destOrd="0" presId="urn:microsoft.com/office/officeart/2005/8/layout/vList2"/>
    <dgm:cxn modelId="{6C79A250-C3C9-4B4C-8310-F8D269D404B2}" type="presParOf" srcId="{4C80008E-70C2-4719-9F5A-2CA01AC3B65C}" destId="{F353FBEC-4D9F-4576-8B43-4186C824948D}" srcOrd="1" destOrd="0" presId="urn:microsoft.com/office/officeart/2005/8/layout/vList2"/>
    <dgm:cxn modelId="{6BA8DD6A-0714-4074-A66B-481FA0D31DED}" type="presParOf" srcId="{4C80008E-70C2-4719-9F5A-2CA01AC3B65C}" destId="{717AD12D-6E13-4945-BAB1-20686B6935F6}" srcOrd="2" destOrd="0" presId="urn:microsoft.com/office/officeart/2005/8/layout/vList2"/>
    <dgm:cxn modelId="{4975D565-6F13-4F77-B7B4-273C21E41353}" type="presParOf" srcId="{4C80008E-70C2-4719-9F5A-2CA01AC3B65C}" destId="{4174375C-D621-4EBE-BC72-01A39AEA4F68}" srcOrd="3" destOrd="0" presId="urn:microsoft.com/office/officeart/2005/8/layout/vList2"/>
    <dgm:cxn modelId="{87498785-D3DC-40B2-890C-92458CD87365}" type="presParOf" srcId="{4C80008E-70C2-4719-9F5A-2CA01AC3B65C}" destId="{610729D8-923B-42F9-B24E-662A633EC922}" srcOrd="4" destOrd="0" presId="urn:microsoft.com/office/officeart/2005/8/layout/vList2"/>
    <dgm:cxn modelId="{C949B627-CC4E-408C-B6D4-1E85326C2790}" type="presParOf" srcId="{4C80008E-70C2-4719-9F5A-2CA01AC3B65C}" destId="{913772D1-B2E3-4751-A0F5-BBAD59DE3759}" srcOrd="5" destOrd="0" presId="urn:microsoft.com/office/officeart/2005/8/layout/vList2"/>
    <dgm:cxn modelId="{E6094E96-EE99-4ACC-AD78-690B049B7270}" type="presParOf" srcId="{4C80008E-70C2-4719-9F5A-2CA01AC3B65C}" destId="{980E4E06-2DD8-413D-8EF8-92274C6F7CF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7BE55B-8A69-421E-B246-C31B9AB4C46E}"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A04E93D4-6954-40E0-85B9-A12B66333B11}">
      <dgm:prSet custT="1"/>
      <dgm:spPr>
        <a:solidFill>
          <a:schemeClr val="tx1"/>
        </a:solidFill>
      </dgm:spPr>
      <dgm:t>
        <a:bodyPr/>
        <a:lstStyle/>
        <a:p>
          <a:pPr rtl="0"/>
          <a:r>
            <a:rPr lang="en-US" sz="2400" dirty="0" smtClean="0"/>
            <a:t>Take Listening Seriously</a:t>
          </a:r>
          <a:endParaRPr lang="en-US" sz="2400" dirty="0"/>
        </a:p>
      </dgm:t>
    </dgm:pt>
    <dgm:pt modelId="{E37D2E7B-CFFC-4A32-9092-ECACE6ED4B41}" type="parTrans" cxnId="{851369C3-E2E6-4E51-B456-565CF78B2A7B}">
      <dgm:prSet/>
      <dgm:spPr/>
      <dgm:t>
        <a:bodyPr/>
        <a:lstStyle/>
        <a:p>
          <a:endParaRPr lang="en-US" sz="2000"/>
        </a:p>
      </dgm:t>
    </dgm:pt>
    <dgm:pt modelId="{8B3061A2-6819-4B8C-8B1D-383F90E93C3D}" type="sibTrans" cxnId="{851369C3-E2E6-4E51-B456-565CF78B2A7B}">
      <dgm:prSet/>
      <dgm:spPr/>
      <dgm:t>
        <a:bodyPr/>
        <a:lstStyle/>
        <a:p>
          <a:endParaRPr lang="en-US" sz="2000"/>
        </a:p>
      </dgm:t>
    </dgm:pt>
    <dgm:pt modelId="{23752732-F5AD-4E29-BE52-135CC0C488DD}">
      <dgm:prSet custT="1"/>
      <dgm:spPr>
        <a:solidFill>
          <a:schemeClr val="tx1"/>
        </a:solidFill>
      </dgm:spPr>
      <dgm:t>
        <a:bodyPr/>
        <a:lstStyle/>
        <a:p>
          <a:pPr rtl="0"/>
          <a:r>
            <a:rPr lang="en-US" sz="2400" dirty="0" smtClean="0"/>
            <a:t>Be an Active Listener</a:t>
          </a:r>
          <a:endParaRPr lang="en-US" sz="2400" dirty="0"/>
        </a:p>
      </dgm:t>
    </dgm:pt>
    <dgm:pt modelId="{A448566B-C2F8-43CA-BDAA-9DB456CF9A94}" type="parTrans" cxnId="{1BC7E2B0-F585-4183-9DD1-BFD7BCBF07CC}">
      <dgm:prSet/>
      <dgm:spPr/>
      <dgm:t>
        <a:bodyPr/>
        <a:lstStyle/>
        <a:p>
          <a:endParaRPr lang="en-US" sz="2000"/>
        </a:p>
      </dgm:t>
    </dgm:pt>
    <dgm:pt modelId="{120C8B39-DFEB-4FCB-ABEB-9800D46BC4DB}" type="sibTrans" cxnId="{1BC7E2B0-F585-4183-9DD1-BFD7BCBF07CC}">
      <dgm:prSet/>
      <dgm:spPr/>
      <dgm:t>
        <a:bodyPr/>
        <a:lstStyle/>
        <a:p>
          <a:endParaRPr lang="en-US" sz="2000"/>
        </a:p>
      </dgm:t>
    </dgm:pt>
    <dgm:pt modelId="{DC95B73F-2949-40B0-B85A-CACECC4EBF31}">
      <dgm:prSet custT="1"/>
      <dgm:spPr>
        <a:solidFill>
          <a:schemeClr val="tx1"/>
        </a:solidFill>
      </dgm:spPr>
      <dgm:t>
        <a:bodyPr/>
        <a:lstStyle/>
        <a:p>
          <a:pPr rtl="0"/>
          <a:r>
            <a:rPr lang="en-US" sz="2400" dirty="0" smtClean="0"/>
            <a:t>Resist Distractions</a:t>
          </a:r>
          <a:endParaRPr lang="en-US" sz="2400" dirty="0"/>
        </a:p>
      </dgm:t>
    </dgm:pt>
    <dgm:pt modelId="{44CE39E5-1708-4F42-AE2E-9BC62D83BABF}" type="parTrans" cxnId="{4E612331-A0C9-4C05-A7F7-63CE96E852AC}">
      <dgm:prSet/>
      <dgm:spPr/>
      <dgm:t>
        <a:bodyPr/>
        <a:lstStyle/>
        <a:p>
          <a:endParaRPr lang="en-US" sz="2000"/>
        </a:p>
      </dgm:t>
    </dgm:pt>
    <dgm:pt modelId="{6EA3A198-C98B-4698-9A70-2B02801D018F}" type="sibTrans" cxnId="{4E612331-A0C9-4C05-A7F7-63CE96E852AC}">
      <dgm:prSet/>
      <dgm:spPr/>
      <dgm:t>
        <a:bodyPr/>
        <a:lstStyle/>
        <a:p>
          <a:endParaRPr lang="en-US" sz="2000"/>
        </a:p>
      </dgm:t>
    </dgm:pt>
    <dgm:pt modelId="{7B0BD0C4-0CC0-4840-A59C-2B4C8FADAF47}">
      <dgm:prSet custT="1"/>
      <dgm:spPr>
        <a:solidFill>
          <a:schemeClr val="tx1"/>
        </a:solidFill>
      </dgm:spPr>
      <dgm:t>
        <a:bodyPr/>
        <a:lstStyle/>
        <a:p>
          <a:pPr rtl="0"/>
          <a:r>
            <a:rPr lang="en-US" sz="2400" dirty="0" smtClean="0"/>
            <a:t>Don’t be Diverted by Appearance or Delivery</a:t>
          </a:r>
          <a:endParaRPr lang="en-US" sz="2400" dirty="0"/>
        </a:p>
      </dgm:t>
    </dgm:pt>
    <dgm:pt modelId="{41A79580-F6C5-499C-981B-635DC4AB14BD}" type="parTrans" cxnId="{0EDE60A6-2B29-46AC-A2BB-FE7C5B609D05}">
      <dgm:prSet/>
      <dgm:spPr/>
      <dgm:t>
        <a:bodyPr/>
        <a:lstStyle/>
        <a:p>
          <a:endParaRPr lang="en-US" sz="2000"/>
        </a:p>
      </dgm:t>
    </dgm:pt>
    <dgm:pt modelId="{FEAF68A8-DE3D-4581-959B-5CD122E07D84}" type="sibTrans" cxnId="{0EDE60A6-2B29-46AC-A2BB-FE7C5B609D05}">
      <dgm:prSet/>
      <dgm:spPr/>
      <dgm:t>
        <a:bodyPr/>
        <a:lstStyle/>
        <a:p>
          <a:endParaRPr lang="en-US" sz="2000"/>
        </a:p>
      </dgm:t>
    </dgm:pt>
    <dgm:pt modelId="{750051E6-91B8-4BC7-B4FF-D5C6F43145A6}">
      <dgm:prSet custT="1"/>
      <dgm:spPr>
        <a:solidFill>
          <a:schemeClr val="tx1"/>
        </a:solidFill>
      </dgm:spPr>
      <dgm:t>
        <a:bodyPr/>
        <a:lstStyle/>
        <a:p>
          <a:pPr rtl="0"/>
          <a:r>
            <a:rPr lang="en-US" sz="2400" dirty="0" smtClean="0"/>
            <a:t>Suspend Judgment- Biases &amp; prejudices</a:t>
          </a:r>
          <a:endParaRPr lang="en-US" sz="2400" dirty="0"/>
        </a:p>
      </dgm:t>
    </dgm:pt>
    <dgm:pt modelId="{945A1780-F2CD-4E61-9ABF-EC437506E545}" type="parTrans" cxnId="{612DAC49-6E09-4E15-975F-93DD7CA5BF58}">
      <dgm:prSet/>
      <dgm:spPr/>
      <dgm:t>
        <a:bodyPr/>
        <a:lstStyle/>
        <a:p>
          <a:endParaRPr lang="en-US" sz="2000"/>
        </a:p>
      </dgm:t>
    </dgm:pt>
    <dgm:pt modelId="{3402E02E-66BD-4B51-A5A9-5A67E74F2D3D}" type="sibTrans" cxnId="{612DAC49-6E09-4E15-975F-93DD7CA5BF58}">
      <dgm:prSet/>
      <dgm:spPr/>
      <dgm:t>
        <a:bodyPr/>
        <a:lstStyle/>
        <a:p>
          <a:endParaRPr lang="en-US" sz="2000"/>
        </a:p>
      </dgm:t>
    </dgm:pt>
    <dgm:pt modelId="{EA593626-A777-4D20-9B7D-ACB541B4B58F}">
      <dgm:prSet custT="1"/>
      <dgm:spPr>
        <a:solidFill>
          <a:schemeClr val="tx1"/>
        </a:solidFill>
      </dgm:spPr>
      <dgm:t>
        <a:bodyPr/>
        <a:lstStyle/>
        <a:p>
          <a:pPr rtl="0"/>
          <a:r>
            <a:rPr lang="en-US" sz="2400" smtClean="0"/>
            <a:t>Focus Your Listening</a:t>
          </a:r>
          <a:endParaRPr lang="en-US" sz="2400"/>
        </a:p>
      </dgm:t>
    </dgm:pt>
    <dgm:pt modelId="{85E0185E-08B2-4469-A347-34969404E57A}" type="parTrans" cxnId="{87CC4254-337C-4037-AAE0-4628C5188794}">
      <dgm:prSet/>
      <dgm:spPr/>
      <dgm:t>
        <a:bodyPr/>
        <a:lstStyle/>
        <a:p>
          <a:endParaRPr lang="en-US" sz="2000"/>
        </a:p>
      </dgm:t>
    </dgm:pt>
    <dgm:pt modelId="{98F3CC08-899F-4D89-BE4D-1E262E5FC244}" type="sibTrans" cxnId="{87CC4254-337C-4037-AAE0-4628C5188794}">
      <dgm:prSet/>
      <dgm:spPr/>
      <dgm:t>
        <a:bodyPr/>
        <a:lstStyle/>
        <a:p>
          <a:endParaRPr lang="en-US" sz="2000"/>
        </a:p>
      </dgm:t>
    </dgm:pt>
    <dgm:pt modelId="{8EF22CC3-9F57-4794-807F-150C0989AF6A}">
      <dgm:prSet custT="1"/>
      <dgm:spPr>
        <a:solidFill>
          <a:schemeClr val="tx1"/>
        </a:solidFill>
      </dgm:spPr>
      <dgm:t>
        <a:bodyPr/>
        <a:lstStyle/>
        <a:p>
          <a:pPr rtl="0"/>
          <a:r>
            <a:rPr lang="en-US" sz="2400" dirty="0" smtClean="0"/>
            <a:t>Develop Note-Taking Skills</a:t>
          </a:r>
          <a:endParaRPr lang="en-US" sz="2400" dirty="0"/>
        </a:p>
      </dgm:t>
    </dgm:pt>
    <dgm:pt modelId="{5FDD3E0D-209E-4F9C-BBFC-A38784FAC957}" type="parTrans" cxnId="{8AA2C6E6-E9D0-4A96-B2D8-E0EEB4C67126}">
      <dgm:prSet/>
      <dgm:spPr/>
      <dgm:t>
        <a:bodyPr/>
        <a:lstStyle/>
        <a:p>
          <a:endParaRPr lang="en-US" sz="2000"/>
        </a:p>
      </dgm:t>
    </dgm:pt>
    <dgm:pt modelId="{33D66FF0-A2C5-42BF-AF5F-C7118729499C}" type="sibTrans" cxnId="{8AA2C6E6-E9D0-4A96-B2D8-E0EEB4C67126}">
      <dgm:prSet/>
      <dgm:spPr/>
      <dgm:t>
        <a:bodyPr/>
        <a:lstStyle/>
        <a:p>
          <a:endParaRPr lang="en-US" sz="2000"/>
        </a:p>
      </dgm:t>
    </dgm:pt>
    <dgm:pt modelId="{846C6084-91E8-4E4F-8F3D-3C3505AD3A17}" type="pres">
      <dgm:prSet presAssocID="{997BE55B-8A69-421E-B246-C31B9AB4C46E}" presName="diagram" presStyleCnt="0">
        <dgm:presLayoutVars>
          <dgm:dir/>
          <dgm:resizeHandles val="exact"/>
        </dgm:presLayoutVars>
      </dgm:prSet>
      <dgm:spPr/>
      <dgm:t>
        <a:bodyPr/>
        <a:lstStyle/>
        <a:p>
          <a:endParaRPr lang="en-US"/>
        </a:p>
      </dgm:t>
    </dgm:pt>
    <dgm:pt modelId="{B9304C2F-0F6C-4513-92C7-51BC018D32EF}" type="pres">
      <dgm:prSet presAssocID="{A04E93D4-6954-40E0-85B9-A12B66333B11}" presName="node" presStyleLbl="node1" presStyleIdx="0" presStyleCnt="7">
        <dgm:presLayoutVars>
          <dgm:bulletEnabled val="1"/>
        </dgm:presLayoutVars>
      </dgm:prSet>
      <dgm:spPr/>
      <dgm:t>
        <a:bodyPr/>
        <a:lstStyle/>
        <a:p>
          <a:endParaRPr lang="en-US"/>
        </a:p>
      </dgm:t>
    </dgm:pt>
    <dgm:pt modelId="{55D411BB-D7F8-4F02-8FF7-F2905F840188}" type="pres">
      <dgm:prSet presAssocID="{8B3061A2-6819-4B8C-8B1D-383F90E93C3D}" presName="sibTrans" presStyleCnt="0"/>
      <dgm:spPr/>
    </dgm:pt>
    <dgm:pt modelId="{C42AEADD-A090-4FA3-B285-CE605F2EA3E0}" type="pres">
      <dgm:prSet presAssocID="{23752732-F5AD-4E29-BE52-135CC0C488DD}" presName="node" presStyleLbl="node1" presStyleIdx="1" presStyleCnt="7" custLinFactNeighborX="-2405" custLinFactNeighborY="-2405">
        <dgm:presLayoutVars>
          <dgm:bulletEnabled val="1"/>
        </dgm:presLayoutVars>
      </dgm:prSet>
      <dgm:spPr/>
      <dgm:t>
        <a:bodyPr/>
        <a:lstStyle/>
        <a:p>
          <a:endParaRPr lang="en-US"/>
        </a:p>
      </dgm:t>
    </dgm:pt>
    <dgm:pt modelId="{2CF94A7A-0BD3-4A88-8DF0-E33499324155}" type="pres">
      <dgm:prSet presAssocID="{120C8B39-DFEB-4FCB-ABEB-9800D46BC4DB}" presName="sibTrans" presStyleCnt="0"/>
      <dgm:spPr/>
    </dgm:pt>
    <dgm:pt modelId="{EF492067-FADE-4EC6-A814-41C15B5ABED1}" type="pres">
      <dgm:prSet presAssocID="{DC95B73F-2949-40B0-B85A-CACECC4EBF31}" presName="node" presStyleLbl="node1" presStyleIdx="2" presStyleCnt="7">
        <dgm:presLayoutVars>
          <dgm:bulletEnabled val="1"/>
        </dgm:presLayoutVars>
      </dgm:prSet>
      <dgm:spPr/>
      <dgm:t>
        <a:bodyPr/>
        <a:lstStyle/>
        <a:p>
          <a:endParaRPr lang="en-US"/>
        </a:p>
      </dgm:t>
    </dgm:pt>
    <dgm:pt modelId="{48F2D5CA-272E-403F-B1D0-89F0D600865F}" type="pres">
      <dgm:prSet presAssocID="{6EA3A198-C98B-4698-9A70-2B02801D018F}" presName="sibTrans" presStyleCnt="0"/>
      <dgm:spPr/>
    </dgm:pt>
    <dgm:pt modelId="{77624ECB-9335-474A-8AB3-18773105DA8F}" type="pres">
      <dgm:prSet presAssocID="{7B0BD0C4-0CC0-4840-A59C-2B4C8FADAF47}" presName="node" presStyleLbl="node1" presStyleIdx="3" presStyleCnt="7">
        <dgm:presLayoutVars>
          <dgm:bulletEnabled val="1"/>
        </dgm:presLayoutVars>
      </dgm:prSet>
      <dgm:spPr/>
      <dgm:t>
        <a:bodyPr/>
        <a:lstStyle/>
        <a:p>
          <a:endParaRPr lang="en-US"/>
        </a:p>
      </dgm:t>
    </dgm:pt>
    <dgm:pt modelId="{B1D3D107-16B3-4CA5-B5E4-1CE9F453ACF1}" type="pres">
      <dgm:prSet presAssocID="{FEAF68A8-DE3D-4581-959B-5CD122E07D84}" presName="sibTrans" presStyleCnt="0"/>
      <dgm:spPr/>
    </dgm:pt>
    <dgm:pt modelId="{2D19AB7A-B44C-4D35-847D-1A92A7C6CE96}" type="pres">
      <dgm:prSet presAssocID="{750051E6-91B8-4BC7-B4FF-D5C6F43145A6}" presName="node" presStyleLbl="node1" presStyleIdx="4" presStyleCnt="7">
        <dgm:presLayoutVars>
          <dgm:bulletEnabled val="1"/>
        </dgm:presLayoutVars>
      </dgm:prSet>
      <dgm:spPr/>
      <dgm:t>
        <a:bodyPr/>
        <a:lstStyle/>
        <a:p>
          <a:endParaRPr lang="en-US"/>
        </a:p>
      </dgm:t>
    </dgm:pt>
    <dgm:pt modelId="{C3005AF8-87FB-4BDB-BEFA-B849DF6E0D3E}" type="pres">
      <dgm:prSet presAssocID="{3402E02E-66BD-4B51-A5A9-5A67E74F2D3D}" presName="sibTrans" presStyleCnt="0"/>
      <dgm:spPr/>
    </dgm:pt>
    <dgm:pt modelId="{534B20BE-AFCE-440A-AEE5-A44CBD3396E6}" type="pres">
      <dgm:prSet presAssocID="{EA593626-A777-4D20-9B7D-ACB541B4B58F}" presName="node" presStyleLbl="node1" presStyleIdx="5" presStyleCnt="7">
        <dgm:presLayoutVars>
          <dgm:bulletEnabled val="1"/>
        </dgm:presLayoutVars>
      </dgm:prSet>
      <dgm:spPr/>
      <dgm:t>
        <a:bodyPr/>
        <a:lstStyle/>
        <a:p>
          <a:endParaRPr lang="en-US"/>
        </a:p>
      </dgm:t>
    </dgm:pt>
    <dgm:pt modelId="{E8A0F0DC-65F6-460C-AC25-1FA5D9E64B27}" type="pres">
      <dgm:prSet presAssocID="{98F3CC08-899F-4D89-BE4D-1E262E5FC244}" presName="sibTrans" presStyleCnt="0"/>
      <dgm:spPr/>
    </dgm:pt>
    <dgm:pt modelId="{D11A287B-1643-4332-B94E-FE90E39FB218}" type="pres">
      <dgm:prSet presAssocID="{8EF22CC3-9F57-4794-807F-150C0989AF6A}" presName="node" presStyleLbl="node1" presStyleIdx="6" presStyleCnt="7">
        <dgm:presLayoutVars>
          <dgm:bulletEnabled val="1"/>
        </dgm:presLayoutVars>
      </dgm:prSet>
      <dgm:spPr/>
      <dgm:t>
        <a:bodyPr/>
        <a:lstStyle/>
        <a:p>
          <a:endParaRPr lang="en-US"/>
        </a:p>
      </dgm:t>
    </dgm:pt>
  </dgm:ptLst>
  <dgm:cxnLst>
    <dgm:cxn modelId="{234AE6BA-62A3-4BFF-9E2D-4BF6603F71AF}" type="presOf" srcId="{750051E6-91B8-4BC7-B4FF-D5C6F43145A6}" destId="{2D19AB7A-B44C-4D35-847D-1A92A7C6CE96}" srcOrd="0" destOrd="0" presId="urn:microsoft.com/office/officeart/2005/8/layout/default"/>
    <dgm:cxn modelId="{4E612331-A0C9-4C05-A7F7-63CE96E852AC}" srcId="{997BE55B-8A69-421E-B246-C31B9AB4C46E}" destId="{DC95B73F-2949-40B0-B85A-CACECC4EBF31}" srcOrd="2" destOrd="0" parTransId="{44CE39E5-1708-4F42-AE2E-9BC62D83BABF}" sibTransId="{6EA3A198-C98B-4698-9A70-2B02801D018F}"/>
    <dgm:cxn modelId="{1BC7E2B0-F585-4183-9DD1-BFD7BCBF07CC}" srcId="{997BE55B-8A69-421E-B246-C31B9AB4C46E}" destId="{23752732-F5AD-4E29-BE52-135CC0C488DD}" srcOrd="1" destOrd="0" parTransId="{A448566B-C2F8-43CA-BDAA-9DB456CF9A94}" sibTransId="{120C8B39-DFEB-4FCB-ABEB-9800D46BC4DB}"/>
    <dgm:cxn modelId="{D5850399-E543-4331-A509-8C8F80A0130F}" type="presOf" srcId="{8EF22CC3-9F57-4794-807F-150C0989AF6A}" destId="{D11A287B-1643-4332-B94E-FE90E39FB218}" srcOrd="0" destOrd="0" presId="urn:microsoft.com/office/officeart/2005/8/layout/default"/>
    <dgm:cxn modelId="{0EDE60A6-2B29-46AC-A2BB-FE7C5B609D05}" srcId="{997BE55B-8A69-421E-B246-C31B9AB4C46E}" destId="{7B0BD0C4-0CC0-4840-A59C-2B4C8FADAF47}" srcOrd="3" destOrd="0" parTransId="{41A79580-F6C5-499C-981B-635DC4AB14BD}" sibTransId="{FEAF68A8-DE3D-4581-959B-5CD122E07D84}"/>
    <dgm:cxn modelId="{54FC218A-9A19-47AB-82CA-725A851C3CF6}" type="presOf" srcId="{A04E93D4-6954-40E0-85B9-A12B66333B11}" destId="{B9304C2F-0F6C-4513-92C7-51BC018D32EF}" srcOrd="0" destOrd="0" presId="urn:microsoft.com/office/officeart/2005/8/layout/default"/>
    <dgm:cxn modelId="{8AA2C6E6-E9D0-4A96-B2D8-E0EEB4C67126}" srcId="{997BE55B-8A69-421E-B246-C31B9AB4C46E}" destId="{8EF22CC3-9F57-4794-807F-150C0989AF6A}" srcOrd="6" destOrd="0" parTransId="{5FDD3E0D-209E-4F9C-BBFC-A38784FAC957}" sibTransId="{33D66FF0-A2C5-42BF-AF5F-C7118729499C}"/>
    <dgm:cxn modelId="{375951E3-ECCF-49CA-9903-1AA6ADE9BDD1}" type="presOf" srcId="{DC95B73F-2949-40B0-B85A-CACECC4EBF31}" destId="{EF492067-FADE-4EC6-A814-41C15B5ABED1}" srcOrd="0" destOrd="0" presId="urn:microsoft.com/office/officeart/2005/8/layout/default"/>
    <dgm:cxn modelId="{F59E5367-6EA8-4527-AB41-DBCDAB987D64}" type="presOf" srcId="{23752732-F5AD-4E29-BE52-135CC0C488DD}" destId="{C42AEADD-A090-4FA3-B285-CE605F2EA3E0}" srcOrd="0" destOrd="0" presId="urn:microsoft.com/office/officeart/2005/8/layout/default"/>
    <dgm:cxn modelId="{851369C3-E2E6-4E51-B456-565CF78B2A7B}" srcId="{997BE55B-8A69-421E-B246-C31B9AB4C46E}" destId="{A04E93D4-6954-40E0-85B9-A12B66333B11}" srcOrd="0" destOrd="0" parTransId="{E37D2E7B-CFFC-4A32-9092-ECACE6ED4B41}" sibTransId="{8B3061A2-6819-4B8C-8B1D-383F90E93C3D}"/>
    <dgm:cxn modelId="{87CC4254-337C-4037-AAE0-4628C5188794}" srcId="{997BE55B-8A69-421E-B246-C31B9AB4C46E}" destId="{EA593626-A777-4D20-9B7D-ACB541B4B58F}" srcOrd="5" destOrd="0" parTransId="{85E0185E-08B2-4469-A347-34969404E57A}" sibTransId="{98F3CC08-899F-4D89-BE4D-1E262E5FC244}"/>
    <dgm:cxn modelId="{5DAA9BC1-3107-477D-9BE7-C3CD7BC30CF1}" type="presOf" srcId="{7B0BD0C4-0CC0-4840-A59C-2B4C8FADAF47}" destId="{77624ECB-9335-474A-8AB3-18773105DA8F}" srcOrd="0" destOrd="0" presId="urn:microsoft.com/office/officeart/2005/8/layout/default"/>
    <dgm:cxn modelId="{612DAC49-6E09-4E15-975F-93DD7CA5BF58}" srcId="{997BE55B-8A69-421E-B246-C31B9AB4C46E}" destId="{750051E6-91B8-4BC7-B4FF-D5C6F43145A6}" srcOrd="4" destOrd="0" parTransId="{945A1780-F2CD-4E61-9ABF-EC437506E545}" sibTransId="{3402E02E-66BD-4B51-A5A9-5A67E74F2D3D}"/>
    <dgm:cxn modelId="{AD8C127E-063E-4D47-9D96-E592C32D2FDE}" type="presOf" srcId="{EA593626-A777-4D20-9B7D-ACB541B4B58F}" destId="{534B20BE-AFCE-440A-AEE5-A44CBD3396E6}" srcOrd="0" destOrd="0" presId="urn:microsoft.com/office/officeart/2005/8/layout/default"/>
    <dgm:cxn modelId="{590FEE07-F87C-4976-9C43-C248529D26DF}" type="presOf" srcId="{997BE55B-8A69-421E-B246-C31B9AB4C46E}" destId="{846C6084-91E8-4E4F-8F3D-3C3505AD3A17}" srcOrd="0" destOrd="0" presId="urn:microsoft.com/office/officeart/2005/8/layout/default"/>
    <dgm:cxn modelId="{69F65617-7E89-4BB8-8D89-92D29E0FBB97}" type="presParOf" srcId="{846C6084-91E8-4E4F-8F3D-3C3505AD3A17}" destId="{B9304C2F-0F6C-4513-92C7-51BC018D32EF}" srcOrd="0" destOrd="0" presId="urn:microsoft.com/office/officeart/2005/8/layout/default"/>
    <dgm:cxn modelId="{AFFCC259-2BAD-42A8-B148-279805F24FAE}" type="presParOf" srcId="{846C6084-91E8-4E4F-8F3D-3C3505AD3A17}" destId="{55D411BB-D7F8-4F02-8FF7-F2905F840188}" srcOrd="1" destOrd="0" presId="urn:microsoft.com/office/officeart/2005/8/layout/default"/>
    <dgm:cxn modelId="{13A6B407-825D-4C70-8866-B330C084F5AE}" type="presParOf" srcId="{846C6084-91E8-4E4F-8F3D-3C3505AD3A17}" destId="{C42AEADD-A090-4FA3-B285-CE605F2EA3E0}" srcOrd="2" destOrd="0" presId="urn:microsoft.com/office/officeart/2005/8/layout/default"/>
    <dgm:cxn modelId="{106F1705-36CA-431F-98C4-5739B5F92ED4}" type="presParOf" srcId="{846C6084-91E8-4E4F-8F3D-3C3505AD3A17}" destId="{2CF94A7A-0BD3-4A88-8DF0-E33499324155}" srcOrd="3" destOrd="0" presId="urn:microsoft.com/office/officeart/2005/8/layout/default"/>
    <dgm:cxn modelId="{244AEBBE-A4E1-443D-9248-5006FF4C6609}" type="presParOf" srcId="{846C6084-91E8-4E4F-8F3D-3C3505AD3A17}" destId="{EF492067-FADE-4EC6-A814-41C15B5ABED1}" srcOrd="4" destOrd="0" presId="urn:microsoft.com/office/officeart/2005/8/layout/default"/>
    <dgm:cxn modelId="{A44CB3E8-F403-4D1C-B8A6-A501852285A5}" type="presParOf" srcId="{846C6084-91E8-4E4F-8F3D-3C3505AD3A17}" destId="{48F2D5CA-272E-403F-B1D0-89F0D600865F}" srcOrd="5" destOrd="0" presId="urn:microsoft.com/office/officeart/2005/8/layout/default"/>
    <dgm:cxn modelId="{08D4B894-368B-410E-A925-011FCAF99949}" type="presParOf" srcId="{846C6084-91E8-4E4F-8F3D-3C3505AD3A17}" destId="{77624ECB-9335-474A-8AB3-18773105DA8F}" srcOrd="6" destOrd="0" presId="urn:microsoft.com/office/officeart/2005/8/layout/default"/>
    <dgm:cxn modelId="{E84D8B9E-E233-4AE4-B6C1-3F3B83C3180F}" type="presParOf" srcId="{846C6084-91E8-4E4F-8F3D-3C3505AD3A17}" destId="{B1D3D107-16B3-4CA5-B5E4-1CE9F453ACF1}" srcOrd="7" destOrd="0" presId="urn:microsoft.com/office/officeart/2005/8/layout/default"/>
    <dgm:cxn modelId="{B9392CDA-D834-4788-B8D8-7BE4DDE8FD0A}" type="presParOf" srcId="{846C6084-91E8-4E4F-8F3D-3C3505AD3A17}" destId="{2D19AB7A-B44C-4D35-847D-1A92A7C6CE96}" srcOrd="8" destOrd="0" presId="urn:microsoft.com/office/officeart/2005/8/layout/default"/>
    <dgm:cxn modelId="{5973117F-BD51-4B42-A298-EEF9537BC17F}" type="presParOf" srcId="{846C6084-91E8-4E4F-8F3D-3C3505AD3A17}" destId="{C3005AF8-87FB-4BDB-BEFA-B849DF6E0D3E}" srcOrd="9" destOrd="0" presId="urn:microsoft.com/office/officeart/2005/8/layout/default"/>
    <dgm:cxn modelId="{2E008F2E-043E-4C6E-BD57-181FA6C3DFAF}" type="presParOf" srcId="{846C6084-91E8-4E4F-8F3D-3C3505AD3A17}" destId="{534B20BE-AFCE-440A-AEE5-A44CBD3396E6}" srcOrd="10" destOrd="0" presId="urn:microsoft.com/office/officeart/2005/8/layout/default"/>
    <dgm:cxn modelId="{83071ACB-E67E-4C07-9143-D76240B0DB38}" type="presParOf" srcId="{846C6084-91E8-4E4F-8F3D-3C3505AD3A17}" destId="{E8A0F0DC-65F6-460C-AC25-1FA5D9E64B27}" srcOrd="11" destOrd="0" presId="urn:microsoft.com/office/officeart/2005/8/layout/default"/>
    <dgm:cxn modelId="{CC13AD89-4019-4EBD-AB2C-43054E51F124}" type="presParOf" srcId="{846C6084-91E8-4E4F-8F3D-3C3505AD3A17}" destId="{D11A287B-1643-4332-B94E-FE90E39FB21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D4F370-5771-4AC5-9B3F-4837EF80537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ACB1B8-7854-4709-BBED-32BCE5865E55}">
      <dgm:prSet custT="1"/>
      <dgm:spPr/>
      <dgm:t>
        <a:bodyPr/>
        <a:lstStyle/>
        <a:p>
          <a:pPr algn="l" rtl="0"/>
          <a:r>
            <a:rPr lang="en-US" sz="2600" b="1" u="sng" dirty="0" smtClean="0">
              <a:solidFill>
                <a:schemeClr val="bg1"/>
              </a:solidFill>
            </a:rPr>
            <a:t>1. Participatory/Active Listening:</a:t>
          </a:r>
          <a:r>
            <a:rPr lang="en-US" sz="2600" b="1" dirty="0" smtClean="0">
              <a:solidFill>
                <a:schemeClr val="bg1"/>
              </a:solidFill>
            </a:rPr>
            <a:t> </a:t>
          </a:r>
        </a:p>
        <a:p>
          <a:pPr algn="just" rtl="0"/>
          <a:r>
            <a:rPr lang="en-US" sz="2800" b="0" i="0" dirty="0" smtClean="0">
              <a:solidFill>
                <a:schemeClr val="bg1"/>
              </a:solidFill>
            </a:rPr>
            <a:t>Active listening is a skill that can be acquired and developed with practice. </a:t>
          </a:r>
        </a:p>
        <a:p>
          <a:pPr algn="just" rtl="0"/>
          <a:r>
            <a:rPr lang="en-US" sz="2800" b="0" i="0" dirty="0" smtClean="0">
              <a:solidFill>
                <a:schemeClr val="bg1"/>
              </a:solidFill>
            </a:rPr>
            <a:t>Active listening not only means focusing fully on the speaker but also actively showing verbal and non-verbal signs of listening.</a:t>
          </a:r>
        </a:p>
        <a:p>
          <a:pPr algn="just" rtl="0"/>
          <a:r>
            <a:rPr lang="en-US" sz="3200" dirty="0" smtClean="0">
              <a:solidFill>
                <a:schemeClr val="bg1"/>
              </a:solidFill>
            </a:rPr>
            <a:t>It </a:t>
          </a:r>
          <a:r>
            <a:rPr lang="en-US" sz="3200" dirty="0" smtClean="0">
              <a:solidFill>
                <a:schemeClr val="bg1"/>
              </a:solidFill>
            </a:rPr>
            <a:t>involves physical alertness. Assuming an upright posture. The speaker is focused. Participating in communication interaction as an equal partner with the speaker. Being emotionally and intellectually ready to engage in the active sharing of the meaning.  </a:t>
          </a:r>
        </a:p>
        <a:p>
          <a:pPr algn="just" rtl="0"/>
          <a:r>
            <a:rPr lang="en-US" sz="3200" dirty="0" smtClean="0">
              <a:solidFill>
                <a:schemeClr val="bg1"/>
              </a:solidFill>
            </a:rPr>
            <a:t>(e.g.: discussions, debates, group activities, etc.) </a:t>
          </a:r>
        </a:p>
        <a:p>
          <a:pPr algn="l" rtl="0"/>
          <a:endParaRPr lang="en-US" sz="2600" dirty="0" smtClean="0">
            <a:solidFill>
              <a:schemeClr val="bg1"/>
            </a:solidFill>
          </a:endParaRPr>
        </a:p>
        <a:p>
          <a:pPr algn="l" rtl="0"/>
          <a:endParaRPr lang="en-US" sz="2600" dirty="0" smtClean="0">
            <a:solidFill>
              <a:schemeClr val="bg1"/>
            </a:solidFill>
          </a:endParaRPr>
        </a:p>
        <a:p>
          <a:pPr algn="l" rtl="0"/>
          <a:endParaRPr lang="en-US" sz="2600" dirty="0">
            <a:solidFill>
              <a:schemeClr val="bg1"/>
            </a:solidFill>
          </a:endParaRPr>
        </a:p>
      </dgm:t>
    </dgm:pt>
    <dgm:pt modelId="{BAEB645D-A03C-46C5-A54E-145037F4DDAF}" type="parTrans" cxnId="{790AD6B3-C99A-4579-8732-D251B39908AD}">
      <dgm:prSet/>
      <dgm:spPr/>
      <dgm:t>
        <a:bodyPr/>
        <a:lstStyle/>
        <a:p>
          <a:endParaRPr lang="en-US"/>
        </a:p>
      </dgm:t>
    </dgm:pt>
    <dgm:pt modelId="{6BC7BB44-47BC-4B13-8FF7-CB52BF6446C9}" type="sibTrans" cxnId="{790AD6B3-C99A-4579-8732-D251B39908AD}">
      <dgm:prSet/>
      <dgm:spPr/>
      <dgm:t>
        <a:bodyPr/>
        <a:lstStyle/>
        <a:p>
          <a:endParaRPr lang="en-US"/>
        </a:p>
      </dgm:t>
    </dgm:pt>
    <dgm:pt modelId="{E9EAB1C6-D9F5-429E-B6DE-FB5D56A9F5DC}">
      <dgm:prSet custT="1"/>
      <dgm:spPr/>
      <dgm:t>
        <a:bodyPr/>
        <a:lstStyle/>
        <a:p>
          <a:pPr rtl="0"/>
          <a:endParaRPr lang="en-US" sz="2600" dirty="0">
            <a:solidFill>
              <a:schemeClr val="bg1"/>
            </a:solidFill>
          </a:endParaRPr>
        </a:p>
      </dgm:t>
    </dgm:pt>
    <dgm:pt modelId="{22B40C16-2FC2-4685-9F37-4FE797080165}" type="parTrans" cxnId="{4E36B6E7-F67C-4451-92B7-EA59C0D4D403}">
      <dgm:prSet/>
      <dgm:spPr/>
      <dgm:t>
        <a:bodyPr/>
        <a:lstStyle/>
        <a:p>
          <a:endParaRPr lang="en-US"/>
        </a:p>
      </dgm:t>
    </dgm:pt>
    <dgm:pt modelId="{C7DDC26F-2823-484C-8963-15FEE11B6D5D}" type="sibTrans" cxnId="{4E36B6E7-F67C-4451-92B7-EA59C0D4D403}">
      <dgm:prSet/>
      <dgm:spPr/>
      <dgm:t>
        <a:bodyPr/>
        <a:lstStyle/>
        <a:p>
          <a:endParaRPr lang="en-US"/>
        </a:p>
      </dgm:t>
    </dgm:pt>
    <dgm:pt modelId="{193214C9-5F24-443C-84C6-431D5A79AE40}" type="pres">
      <dgm:prSet presAssocID="{9CD4F370-5771-4AC5-9B3F-4837EF805373}" presName="vert0" presStyleCnt="0">
        <dgm:presLayoutVars>
          <dgm:dir/>
          <dgm:animOne val="branch"/>
          <dgm:animLvl val="lvl"/>
        </dgm:presLayoutVars>
      </dgm:prSet>
      <dgm:spPr/>
      <dgm:t>
        <a:bodyPr/>
        <a:lstStyle/>
        <a:p>
          <a:endParaRPr lang="en-US"/>
        </a:p>
      </dgm:t>
    </dgm:pt>
    <dgm:pt modelId="{D3093539-D6A0-46C5-BC3E-BB377E6B541E}" type="pres">
      <dgm:prSet presAssocID="{11ACB1B8-7854-4709-BBED-32BCE5865E55}" presName="thickLine" presStyleLbl="alignNode1" presStyleIdx="0" presStyleCnt="2"/>
      <dgm:spPr/>
    </dgm:pt>
    <dgm:pt modelId="{9C8F2501-B42B-463C-AE57-DA8F8802A1FF}" type="pres">
      <dgm:prSet presAssocID="{11ACB1B8-7854-4709-BBED-32BCE5865E55}" presName="horz1" presStyleCnt="0"/>
      <dgm:spPr/>
    </dgm:pt>
    <dgm:pt modelId="{36C6A190-171A-4E04-B46F-86DD071F45B4}" type="pres">
      <dgm:prSet presAssocID="{11ACB1B8-7854-4709-BBED-32BCE5865E55}" presName="tx1" presStyleLbl="revTx" presStyleIdx="0" presStyleCnt="2" custLinFactNeighborX="207" custLinFactNeighborY="1803"/>
      <dgm:spPr/>
      <dgm:t>
        <a:bodyPr/>
        <a:lstStyle/>
        <a:p>
          <a:endParaRPr lang="en-US"/>
        </a:p>
      </dgm:t>
    </dgm:pt>
    <dgm:pt modelId="{C3709B6F-8FE7-4358-B747-ADE10977D0B0}" type="pres">
      <dgm:prSet presAssocID="{11ACB1B8-7854-4709-BBED-32BCE5865E55}" presName="vert1" presStyleCnt="0"/>
      <dgm:spPr/>
    </dgm:pt>
    <dgm:pt modelId="{65C42476-FCBC-4F15-9980-44B4CF7F02F2}" type="pres">
      <dgm:prSet presAssocID="{E9EAB1C6-D9F5-429E-B6DE-FB5D56A9F5DC}" presName="thickLine" presStyleLbl="alignNode1" presStyleIdx="1" presStyleCnt="2" custLinFactY="-100000" custLinFactNeighborX="164" custLinFactNeighborY="-121959"/>
      <dgm:spPr/>
    </dgm:pt>
    <dgm:pt modelId="{5F1853DF-CB47-4A24-8D13-D92425E816B3}" type="pres">
      <dgm:prSet presAssocID="{E9EAB1C6-D9F5-429E-B6DE-FB5D56A9F5DC}" presName="horz1" presStyleCnt="0"/>
      <dgm:spPr/>
    </dgm:pt>
    <dgm:pt modelId="{6AAA9684-361F-4473-AB7A-428B875187EB}" type="pres">
      <dgm:prSet presAssocID="{E9EAB1C6-D9F5-429E-B6DE-FB5D56A9F5DC}" presName="tx1" presStyleLbl="revTx" presStyleIdx="1" presStyleCnt="2" custScaleY="81799"/>
      <dgm:spPr/>
      <dgm:t>
        <a:bodyPr/>
        <a:lstStyle/>
        <a:p>
          <a:endParaRPr lang="en-US"/>
        </a:p>
      </dgm:t>
    </dgm:pt>
    <dgm:pt modelId="{DBEAD94A-5BF2-4450-954E-05CCF865067F}" type="pres">
      <dgm:prSet presAssocID="{E9EAB1C6-D9F5-429E-B6DE-FB5D56A9F5DC}" presName="vert1" presStyleCnt="0"/>
      <dgm:spPr/>
    </dgm:pt>
  </dgm:ptLst>
  <dgm:cxnLst>
    <dgm:cxn modelId="{790AD6B3-C99A-4579-8732-D251B39908AD}" srcId="{9CD4F370-5771-4AC5-9B3F-4837EF805373}" destId="{11ACB1B8-7854-4709-BBED-32BCE5865E55}" srcOrd="0" destOrd="0" parTransId="{BAEB645D-A03C-46C5-A54E-145037F4DDAF}" sibTransId="{6BC7BB44-47BC-4B13-8FF7-CB52BF6446C9}"/>
    <dgm:cxn modelId="{D7DC1B3D-6C13-45A1-BCEC-9127B68DCCD3}" type="presOf" srcId="{9CD4F370-5771-4AC5-9B3F-4837EF805373}" destId="{193214C9-5F24-443C-84C6-431D5A79AE40}" srcOrd="0" destOrd="0" presId="urn:microsoft.com/office/officeart/2008/layout/LinedList"/>
    <dgm:cxn modelId="{AA58C753-AFCC-436A-A460-E44299FE6F82}" type="presOf" srcId="{E9EAB1C6-D9F5-429E-B6DE-FB5D56A9F5DC}" destId="{6AAA9684-361F-4473-AB7A-428B875187EB}" srcOrd="0" destOrd="0" presId="urn:microsoft.com/office/officeart/2008/layout/LinedList"/>
    <dgm:cxn modelId="{9EF27509-27FE-4EE0-9833-80A0A9C06CB1}" type="presOf" srcId="{11ACB1B8-7854-4709-BBED-32BCE5865E55}" destId="{36C6A190-171A-4E04-B46F-86DD071F45B4}" srcOrd="0" destOrd="0" presId="urn:microsoft.com/office/officeart/2008/layout/LinedList"/>
    <dgm:cxn modelId="{4E36B6E7-F67C-4451-92B7-EA59C0D4D403}" srcId="{9CD4F370-5771-4AC5-9B3F-4837EF805373}" destId="{E9EAB1C6-D9F5-429E-B6DE-FB5D56A9F5DC}" srcOrd="1" destOrd="0" parTransId="{22B40C16-2FC2-4685-9F37-4FE797080165}" sibTransId="{C7DDC26F-2823-484C-8963-15FEE11B6D5D}"/>
    <dgm:cxn modelId="{CD058197-94CF-42A4-94DE-DB043BBEBF19}" type="presParOf" srcId="{193214C9-5F24-443C-84C6-431D5A79AE40}" destId="{D3093539-D6A0-46C5-BC3E-BB377E6B541E}" srcOrd="0" destOrd="0" presId="urn:microsoft.com/office/officeart/2008/layout/LinedList"/>
    <dgm:cxn modelId="{8A5E82E5-9C7D-4CA6-816E-8089D714C556}" type="presParOf" srcId="{193214C9-5F24-443C-84C6-431D5A79AE40}" destId="{9C8F2501-B42B-463C-AE57-DA8F8802A1FF}" srcOrd="1" destOrd="0" presId="urn:microsoft.com/office/officeart/2008/layout/LinedList"/>
    <dgm:cxn modelId="{FA1901E1-67AB-43C1-88B9-A603C16D9472}" type="presParOf" srcId="{9C8F2501-B42B-463C-AE57-DA8F8802A1FF}" destId="{36C6A190-171A-4E04-B46F-86DD071F45B4}" srcOrd="0" destOrd="0" presId="urn:microsoft.com/office/officeart/2008/layout/LinedList"/>
    <dgm:cxn modelId="{10AC64E4-45F6-41A7-9CD2-62646A4D1D01}" type="presParOf" srcId="{9C8F2501-B42B-463C-AE57-DA8F8802A1FF}" destId="{C3709B6F-8FE7-4358-B747-ADE10977D0B0}" srcOrd="1" destOrd="0" presId="urn:microsoft.com/office/officeart/2008/layout/LinedList"/>
    <dgm:cxn modelId="{03492148-47B0-4D65-BDE6-65DA8903D929}" type="presParOf" srcId="{193214C9-5F24-443C-84C6-431D5A79AE40}" destId="{65C42476-FCBC-4F15-9980-44B4CF7F02F2}" srcOrd="2" destOrd="0" presId="urn:microsoft.com/office/officeart/2008/layout/LinedList"/>
    <dgm:cxn modelId="{73AC98A5-6ED8-483C-9F2A-19DF541BAAD4}" type="presParOf" srcId="{193214C9-5F24-443C-84C6-431D5A79AE40}" destId="{5F1853DF-CB47-4A24-8D13-D92425E816B3}" srcOrd="3" destOrd="0" presId="urn:microsoft.com/office/officeart/2008/layout/LinedList"/>
    <dgm:cxn modelId="{595F954C-7FCD-4DB1-8E76-B79725BA2A23}" type="presParOf" srcId="{5F1853DF-CB47-4A24-8D13-D92425E816B3}" destId="{6AAA9684-361F-4473-AB7A-428B875187EB}" srcOrd="0" destOrd="0" presId="urn:microsoft.com/office/officeart/2008/layout/LinedList"/>
    <dgm:cxn modelId="{800CE2C9-8DD1-42E2-9EA1-E330F3998679}" type="presParOf" srcId="{5F1853DF-CB47-4A24-8D13-D92425E816B3}" destId="{DBEAD94A-5BF2-4450-954E-05CCF865067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B5132-5488-4AA1-BF49-7E2393527D47}">
      <dsp:nvSpPr>
        <dsp:cNvPr id="0" name=""/>
        <dsp:cNvSpPr/>
      </dsp:nvSpPr>
      <dsp:spPr>
        <a:xfrm>
          <a:off x="0" y="0"/>
          <a:ext cx="11944865" cy="1703073"/>
        </a:xfrm>
        <a:prstGeom prst="round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just" defTabSz="1600200" rtl="0">
            <a:lnSpc>
              <a:spcPct val="90000"/>
            </a:lnSpc>
            <a:spcBef>
              <a:spcPct val="0"/>
            </a:spcBef>
            <a:spcAft>
              <a:spcPct val="35000"/>
            </a:spcAft>
          </a:pPr>
          <a:r>
            <a:rPr lang="en-US" sz="3600" kern="1200" dirty="0" smtClean="0"/>
            <a:t>1. Active process of receiving and responding to spoken messages.</a:t>
          </a:r>
          <a:endParaRPr lang="en-US" sz="3600" kern="1200" dirty="0"/>
        </a:p>
      </dsp:txBody>
      <dsp:txXfrm>
        <a:off x="83137" y="83137"/>
        <a:ext cx="11778591" cy="1536799"/>
      </dsp:txXfrm>
    </dsp:sp>
    <dsp:sp modelId="{495D37B0-B553-4AEA-820C-FE91B511122B}">
      <dsp:nvSpPr>
        <dsp:cNvPr id="0" name=""/>
        <dsp:cNvSpPr/>
      </dsp:nvSpPr>
      <dsp:spPr>
        <a:xfrm>
          <a:off x="0" y="1757361"/>
          <a:ext cx="11944865" cy="1449503"/>
        </a:xfrm>
        <a:prstGeom prst="round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just" defTabSz="1600200" rtl="0">
            <a:lnSpc>
              <a:spcPct val="90000"/>
            </a:lnSpc>
            <a:spcBef>
              <a:spcPct val="0"/>
            </a:spcBef>
            <a:spcAft>
              <a:spcPct val="35000"/>
            </a:spcAft>
          </a:pPr>
          <a:r>
            <a:rPr lang="en-US" sz="3600" kern="1200" dirty="0" smtClean="0"/>
            <a:t>2. It is the ability to accurately receive and interpret messages in the communication process</a:t>
          </a:r>
          <a:endParaRPr lang="en-US" sz="3600" kern="1200" dirty="0"/>
        </a:p>
      </dsp:txBody>
      <dsp:txXfrm>
        <a:off x="70759" y="1828120"/>
        <a:ext cx="11803347" cy="1307985"/>
      </dsp:txXfrm>
    </dsp:sp>
    <dsp:sp modelId="{BAE969E3-1BEF-4828-A195-8ABB10385D46}">
      <dsp:nvSpPr>
        <dsp:cNvPr id="0" name=""/>
        <dsp:cNvSpPr/>
      </dsp:nvSpPr>
      <dsp:spPr>
        <a:xfrm>
          <a:off x="148978" y="3294192"/>
          <a:ext cx="11614163" cy="2116903"/>
        </a:xfrm>
        <a:prstGeom prst="round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kern="1200" dirty="0" smtClean="0"/>
            <a:t>3. Act of understanding an oral message. It is an extremely complex activity (Buck, 2001) that requires much more than simple perception of the acoustic signal (absorbing sound) .</a:t>
          </a:r>
          <a:endParaRPr lang="en-US" sz="3200" kern="1200" dirty="0"/>
        </a:p>
      </dsp:txBody>
      <dsp:txXfrm>
        <a:off x="252317" y="3397531"/>
        <a:ext cx="11407485" cy="1910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F5ABD-03D5-4692-BBF8-C57BA94F1B12}">
      <dsp:nvSpPr>
        <dsp:cNvPr id="0" name=""/>
        <dsp:cNvSpPr/>
      </dsp:nvSpPr>
      <dsp:spPr>
        <a:xfrm>
          <a:off x="0" y="0"/>
          <a:ext cx="11615352" cy="0"/>
        </a:xfrm>
        <a:prstGeom prst="lin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6AC8BFA-0718-45C0-A388-2FAD3D6ABF61}">
      <dsp:nvSpPr>
        <dsp:cNvPr id="0" name=""/>
        <dsp:cNvSpPr/>
      </dsp:nvSpPr>
      <dsp:spPr>
        <a:xfrm>
          <a:off x="0" y="0"/>
          <a:ext cx="11615352" cy="5238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GB" sz="3700" kern="1200" dirty="0" smtClean="0">
              <a:solidFill>
                <a:schemeClr val="bg1"/>
              </a:solidFill>
            </a:rPr>
            <a:t>4. It involves speech decoding and comprehending.</a:t>
          </a:r>
        </a:p>
        <a:p>
          <a:pPr lvl="0" algn="l" defTabSz="1644650">
            <a:lnSpc>
              <a:spcPct val="90000"/>
            </a:lnSpc>
            <a:spcBef>
              <a:spcPct val="0"/>
            </a:spcBef>
            <a:spcAft>
              <a:spcPct val="35000"/>
            </a:spcAft>
          </a:pPr>
          <a:r>
            <a:rPr lang="en-GB" sz="3700" kern="1200" dirty="0" smtClean="0">
              <a:solidFill>
                <a:schemeClr val="bg1"/>
              </a:solidFill>
            </a:rPr>
            <a:t>5. Listening comprehension is not something that happens because of what the speaker says, but </a:t>
          </a:r>
          <a:r>
            <a:rPr lang="en-GB" sz="3700" b="1" kern="1200" dirty="0" smtClean="0">
              <a:solidFill>
                <a:schemeClr val="bg1"/>
              </a:solidFill>
            </a:rPr>
            <a:t>“the listener has a crucial part to play in the process, by activating various types of knowledge and by applying what he knows to what he hears and trying to understand what the speaker means</a:t>
          </a:r>
          <a:r>
            <a:rPr lang="en-GB" sz="3700" kern="1200" dirty="0" smtClean="0">
              <a:solidFill>
                <a:schemeClr val="bg1"/>
              </a:solidFill>
            </a:rPr>
            <a:t>” (Anderson &amp; Lynch, 1988: 6).</a:t>
          </a:r>
        </a:p>
      </dsp:txBody>
      <dsp:txXfrm>
        <a:off x="0" y="0"/>
        <a:ext cx="11615352" cy="52382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6AED3-6F29-485B-B32C-0D58CA27EF52}">
      <dsp:nvSpPr>
        <dsp:cNvPr id="0" name=""/>
        <dsp:cNvSpPr/>
      </dsp:nvSpPr>
      <dsp:spPr>
        <a:xfrm>
          <a:off x="4" y="103297"/>
          <a:ext cx="5521514" cy="1735438"/>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kern="1200" dirty="0" smtClean="0"/>
            <a:t>Hearing is simply the act of perceiving sound by the ear. Ends at ‘receiving.’</a:t>
          </a:r>
          <a:endParaRPr lang="en-US" sz="2900" kern="1200" dirty="0"/>
        </a:p>
      </dsp:txBody>
      <dsp:txXfrm>
        <a:off x="867723" y="103297"/>
        <a:ext cx="3786076" cy="1735438"/>
      </dsp:txXfrm>
    </dsp:sp>
    <dsp:sp modelId="{2668A388-5D90-4D14-9F43-8795D3142E9D}">
      <dsp:nvSpPr>
        <dsp:cNvPr id="0" name=""/>
        <dsp:cNvSpPr/>
      </dsp:nvSpPr>
      <dsp:spPr>
        <a:xfrm>
          <a:off x="4" y="2082877"/>
          <a:ext cx="5581300" cy="1735438"/>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kern="1200" dirty="0" smtClean="0"/>
            <a:t>Hearing occurs with or without our consent</a:t>
          </a:r>
          <a:endParaRPr lang="en-US" sz="2900" kern="1200" dirty="0"/>
        </a:p>
      </dsp:txBody>
      <dsp:txXfrm>
        <a:off x="867723" y="2082877"/>
        <a:ext cx="3845862" cy="17354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97D2F-CF6F-4C4B-9409-4F97258D706B}">
      <dsp:nvSpPr>
        <dsp:cNvPr id="0" name=""/>
        <dsp:cNvSpPr/>
      </dsp:nvSpPr>
      <dsp:spPr>
        <a:xfrm>
          <a:off x="78794" y="2362"/>
          <a:ext cx="5571336" cy="1782043"/>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kern="1200" dirty="0" smtClean="0"/>
            <a:t>Listening is an action where we actively concentrate on what we hear</a:t>
          </a:r>
          <a:endParaRPr lang="en-US" sz="2900" kern="1200" dirty="0"/>
        </a:p>
      </dsp:txBody>
      <dsp:txXfrm>
        <a:off x="969816" y="2362"/>
        <a:ext cx="3789293" cy="1782043"/>
      </dsp:txXfrm>
    </dsp:sp>
    <dsp:sp modelId="{3C8D91AD-D690-429B-BE79-A976B80DAE5C}">
      <dsp:nvSpPr>
        <dsp:cNvPr id="0" name=""/>
        <dsp:cNvSpPr/>
      </dsp:nvSpPr>
      <dsp:spPr>
        <a:xfrm>
          <a:off x="157588" y="2036253"/>
          <a:ext cx="5617134" cy="1782043"/>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18415" rIns="0" bIns="18415" numCol="1" spcCol="1270" anchor="ctr" anchorCtr="0">
          <a:noAutofit/>
        </a:bodyPr>
        <a:lstStyle/>
        <a:p>
          <a:pPr lvl="0" algn="ctr" defTabSz="1289050" rtl="0">
            <a:lnSpc>
              <a:spcPct val="90000"/>
            </a:lnSpc>
            <a:spcBef>
              <a:spcPct val="0"/>
            </a:spcBef>
            <a:spcAft>
              <a:spcPct val="35000"/>
            </a:spcAft>
          </a:pPr>
          <a:r>
            <a:rPr lang="en-US" sz="2900" b="1" kern="1200" dirty="0" smtClean="0"/>
            <a:t>In listening our brain processes the information into knowledge</a:t>
          </a:r>
          <a:endParaRPr lang="en-US" sz="2900" kern="1200" dirty="0"/>
        </a:p>
      </dsp:txBody>
      <dsp:txXfrm>
        <a:off x="1048610" y="2036253"/>
        <a:ext cx="3835091" cy="17820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B74B6-2EA9-46AC-AA1B-8327323C0CC9}">
      <dsp:nvSpPr>
        <dsp:cNvPr id="0" name=""/>
        <dsp:cNvSpPr/>
      </dsp:nvSpPr>
      <dsp:spPr>
        <a:xfrm>
          <a:off x="-3049" y="0"/>
          <a:ext cx="6144251" cy="6144251"/>
        </a:xfrm>
        <a:prstGeom prst="pie">
          <a:avLst>
            <a:gd name="adj1" fmla="val 5400000"/>
            <a:gd name="adj2" fmla="val 1620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5C26D2-C318-4DFD-9C05-DADCA1B9E05E}">
      <dsp:nvSpPr>
        <dsp:cNvPr id="0" name=""/>
        <dsp:cNvSpPr/>
      </dsp:nvSpPr>
      <dsp:spPr>
        <a:xfrm>
          <a:off x="3069076" y="0"/>
          <a:ext cx="8411420" cy="614425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smtClean="0"/>
            <a:t>Communication is not complete without effective listening</a:t>
          </a:r>
          <a:endParaRPr lang="en-US" sz="2500" kern="1200" dirty="0"/>
        </a:p>
      </dsp:txBody>
      <dsp:txXfrm>
        <a:off x="3069076" y="0"/>
        <a:ext cx="8411420" cy="983080"/>
      </dsp:txXfrm>
    </dsp:sp>
    <dsp:sp modelId="{5DA6C45F-F827-4298-B486-48004FFB7318}">
      <dsp:nvSpPr>
        <dsp:cNvPr id="0" name=""/>
        <dsp:cNvSpPr/>
      </dsp:nvSpPr>
      <dsp:spPr>
        <a:xfrm>
          <a:off x="642097" y="983080"/>
          <a:ext cx="4853958" cy="4853958"/>
        </a:xfrm>
        <a:prstGeom prst="pie">
          <a:avLst>
            <a:gd name="adj1" fmla="val 5400000"/>
            <a:gd name="adj2" fmla="val 1620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E0E6F05-80B4-4004-837C-9922695680D1}">
      <dsp:nvSpPr>
        <dsp:cNvPr id="0" name=""/>
        <dsp:cNvSpPr/>
      </dsp:nvSpPr>
      <dsp:spPr>
        <a:xfrm>
          <a:off x="3069076" y="983080"/>
          <a:ext cx="8411420" cy="485395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smtClean="0"/>
            <a:t>An attentive listener stimulates better speaking </a:t>
          </a:r>
          <a:endParaRPr lang="en-US" sz="2500" kern="1200"/>
        </a:p>
      </dsp:txBody>
      <dsp:txXfrm>
        <a:off x="3069076" y="983080"/>
        <a:ext cx="8411420" cy="983080"/>
      </dsp:txXfrm>
    </dsp:sp>
    <dsp:sp modelId="{2D8FBD9A-2AC0-47F8-BADB-C9A9DC61EAD7}">
      <dsp:nvSpPr>
        <dsp:cNvPr id="0" name=""/>
        <dsp:cNvSpPr/>
      </dsp:nvSpPr>
      <dsp:spPr>
        <a:xfrm>
          <a:off x="1287243" y="1966160"/>
          <a:ext cx="3563665" cy="3563665"/>
        </a:xfrm>
        <a:prstGeom prst="pie">
          <a:avLst>
            <a:gd name="adj1" fmla="val 5400000"/>
            <a:gd name="adj2" fmla="val 1620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2F348BB-8B9C-4AEC-9E5D-41C62FC954E0}">
      <dsp:nvSpPr>
        <dsp:cNvPr id="0" name=""/>
        <dsp:cNvSpPr/>
      </dsp:nvSpPr>
      <dsp:spPr>
        <a:xfrm>
          <a:off x="3069076" y="1804761"/>
          <a:ext cx="8411420" cy="3886462"/>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smtClean="0"/>
            <a:t>A good listener learns more than an indifferent listener</a:t>
          </a:r>
          <a:endParaRPr lang="en-US" sz="2500" kern="1200"/>
        </a:p>
      </dsp:txBody>
      <dsp:txXfrm>
        <a:off x="3069076" y="1804761"/>
        <a:ext cx="8411420" cy="1072127"/>
      </dsp:txXfrm>
    </dsp:sp>
    <dsp:sp modelId="{2F7A5860-A11F-4ABC-8439-DBCC6BD17D2D}">
      <dsp:nvSpPr>
        <dsp:cNvPr id="0" name=""/>
        <dsp:cNvSpPr/>
      </dsp:nvSpPr>
      <dsp:spPr>
        <a:xfrm>
          <a:off x="1932389" y="2949240"/>
          <a:ext cx="2273372" cy="2273372"/>
        </a:xfrm>
        <a:prstGeom prst="pie">
          <a:avLst>
            <a:gd name="adj1" fmla="val 5400000"/>
            <a:gd name="adj2" fmla="val 1620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27EE11A-D51B-4808-AF02-5F0C1646D9A9}">
      <dsp:nvSpPr>
        <dsp:cNvPr id="0" name=""/>
        <dsp:cNvSpPr/>
      </dsp:nvSpPr>
      <dsp:spPr>
        <a:xfrm>
          <a:off x="3062978" y="3022761"/>
          <a:ext cx="8423617" cy="21263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smtClean="0"/>
            <a:t>A good listener can restructure vague speaking in a way that produces clearer meaning</a:t>
          </a:r>
          <a:endParaRPr lang="en-US" sz="2500" kern="1200" dirty="0"/>
        </a:p>
      </dsp:txBody>
      <dsp:txXfrm>
        <a:off x="3062978" y="3022761"/>
        <a:ext cx="8423617" cy="919494"/>
      </dsp:txXfrm>
    </dsp:sp>
    <dsp:sp modelId="{A963E081-4B71-4736-A8DC-2C172F1A9A01}">
      <dsp:nvSpPr>
        <dsp:cNvPr id="0" name=""/>
        <dsp:cNvSpPr/>
      </dsp:nvSpPr>
      <dsp:spPr>
        <a:xfrm>
          <a:off x="2577536" y="3932320"/>
          <a:ext cx="983080" cy="983080"/>
        </a:xfrm>
        <a:prstGeom prst="pie">
          <a:avLst>
            <a:gd name="adj1" fmla="val 5400000"/>
            <a:gd name="adj2" fmla="val 1620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79BBBFE-4CC6-460C-89BC-9429319F4B81}">
      <dsp:nvSpPr>
        <dsp:cNvPr id="0" name=""/>
        <dsp:cNvSpPr/>
      </dsp:nvSpPr>
      <dsp:spPr>
        <a:xfrm>
          <a:off x="3069076" y="3932320"/>
          <a:ext cx="8411420" cy="98308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smtClean="0"/>
            <a:t>A good listener learns to detect prejudices, assumptions and attitudes</a:t>
          </a:r>
          <a:endParaRPr lang="en-US" sz="2500" kern="1200" dirty="0"/>
        </a:p>
      </dsp:txBody>
      <dsp:txXfrm>
        <a:off x="3069076" y="3932320"/>
        <a:ext cx="8411420" cy="9830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BB0F6-F6B8-499F-86BE-0CCDC1D440A2}">
      <dsp:nvSpPr>
        <dsp:cNvPr id="0" name=""/>
        <dsp:cNvSpPr/>
      </dsp:nvSpPr>
      <dsp:spPr>
        <a:xfrm>
          <a:off x="0" y="767631"/>
          <a:ext cx="11730681" cy="81549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Not Concentrating (pg. 96)</a:t>
          </a:r>
          <a:endParaRPr lang="en-US" sz="3400" kern="1200" dirty="0"/>
        </a:p>
      </dsp:txBody>
      <dsp:txXfrm>
        <a:off x="39809" y="807440"/>
        <a:ext cx="11651063" cy="735872"/>
      </dsp:txXfrm>
    </dsp:sp>
    <dsp:sp modelId="{717AD12D-6E13-4945-BAB1-20686B6935F6}">
      <dsp:nvSpPr>
        <dsp:cNvPr id="0" name=""/>
        <dsp:cNvSpPr/>
      </dsp:nvSpPr>
      <dsp:spPr>
        <a:xfrm>
          <a:off x="0" y="1681041"/>
          <a:ext cx="11730681" cy="81549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Listening Too Hard (pg. 97)</a:t>
          </a:r>
          <a:endParaRPr lang="en-US" sz="3400" kern="1200" dirty="0"/>
        </a:p>
      </dsp:txBody>
      <dsp:txXfrm>
        <a:off x="39809" y="1720850"/>
        <a:ext cx="11651063" cy="735872"/>
      </dsp:txXfrm>
    </dsp:sp>
    <dsp:sp modelId="{610729D8-923B-42F9-B24E-662A633EC922}">
      <dsp:nvSpPr>
        <dsp:cNvPr id="0" name=""/>
        <dsp:cNvSpPr/>
      </dsp:nvSpPr>
      <dsp:spPr>
        <a:xfrm>
          <a:off x="0" y="2594452"/>
          <a:ext cx="11730681" cy="81549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Jumping to Conclusion (pg.98)</a:t>
          </a:r>
          <a:endParaRPr lang="en-US" sz="3400" kern="1200" dirty="0"/>
        </a:p>
      </dsp:txBody>
      <dsp:txXfrm>
        <a:off x="39809" y="2634261"/>
        <a:ext cx="11651063" cy="735872"/>
      </dsp:txXfrm>
    </dsp:sp>
    <dsp:sp modelId="{980E4E06-2DD8-413D-8EF8-92274C6F7CF5}">
      <dsp:nvSpPr>
        <dsp:cNvPr id="0" name=""/>
        <dsp:cNvSpPr/>
      </dsp:nvSpPr>
      <dsp:spPr>
        <a:xfrm>
          <a:off x="0" y="3515432"/>
          <a:ext cx="11730681" cy="81549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Focusing on Delivery &amp; Personal Appearance (pg.99) </a:t>
          </a:r>
          <a:endParaRPr lang="en-US" sz="3400" kern="1200" dirty="0"/>
        </a:p>
      </dsp:txBody>
      <dsp:txXfrm>
        <a:off x="39809" y="3555241"/>
        <a:ext cx="11651063" cy="735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04C2F-0F6C-4513-92C7-51BC018D32EF}">
      <dsp:nvSpPr>
        <dsp:cNvPr id="0" name=""/>
        <dsp:cNvSpPr/>
      </dsp:nvSpPr>
      <dsp:spPr>
        <a:xfrm>
          <a:off x="776097" y="1734"/>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Take Listening Seriously</a:t>
          </a:r>
          <a:endParaRPr lang="en-US" sz="2400" kern="1200" dirty="0"/>
        </a:p>
      </dsp:txBody>
      <dsp:txXfrm>
        <a:off x="776097" y="1734"/>
        <a:ext cx="2715339" cy="1629203"/>
      </dsp:txXfrm>
    </dsp:sp>
    <dsp:sp modelId="{C42AEADD-A090-4FA3-B285-CE605F2EA3E0}">
      <dsp:nvSpPr>
        <dsp:cNvPr id="0" name=""/>
        <dsp:cNvSpPr/>
      </dsp:nvSpPr>
      <dsp:spPr>
        <a:xfrm>
          <a:off x="3697666" y="0"/>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Be an Active Listener</a:t>
          </a:r>
          <a:endParaRPr lang="en-US" sz="2400" kern="1200" dirty="0"/>
        </a:p>
      </dsp:txBody>
      <dsp:txXfrm>
        <a:off x="3697666" y="0"/>
        <a:ext cx="2715339" cy="1629203"/>
      </dsp:txXfrm>
    </dsp:sp>
    <dsp:sp modelId="{EF492067-FADE-4EC6-A814-41C15B5ABED1}">
      <dsp:nvSpPr>
        <dsp:cNvPr id="0" name=""/>
        <dsp:cNvSpPr/>
      </dsp:nvSpPr>
      <dsp:spPr>
        <a:xfrm>
          <a:off x="6749843" y="1734"/>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Resist Distractions</a:t>
          </a:r>
          <a:endParaRPr lang="en-US" sz="2400" kern="1200" dirty="0"/>
        </a:p>
      </dsp:txBody>
      <dsp:txXfrm>
        <a:off x="6749843" y="1734"/>
        <a:ext cx="2715339" cy="1629203"/>
      </dsp:txXfrm>
    </dsp:sp>
    <dsp:sp modelId="{77624ECB-9335-474A-8AB3-18773105DA8F}">
      <dsp:nvSpPr>
        <dsp:cNvPr id="0" name=""/>
        <dsp:cNvSpPr/>
      </dsp:nvSpPr>
      <dsp:spPr>
        <a:xfrm>
          <a:off x="776097" y="1902472"/>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Don’t be Diverted by Appearance or Delivery</a:t>
          </a:r>
          <a:endParaRPr lang="en-US" sz="2400" kern="1200" dirty="0"/>
        </a:p>
      </dsp:txBody>
      <dsp:txXfrm>
        <a:off x="776097" y="1902472"/>
        <a:ext cx="2715339" cy="1629203"/>
      </dsp:txXfrm>
    </dsp:sp>
    <dsp:sp modelId="{2D19AB7A-B44C-4D35-847D-1A92A7C6CE96}">
      <dsp:nvSpPr>
        <dsp:cNvPr id="0" name=""/>
        <dsp:cNvSpPr/>
      </dsp:nvSpPr>
      <dsp:spPr>
        <a:xfrm>
          <a:off x="3762970" y="1902472"/>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Suspend Judgment- Biases &amp; prejudices</a:t>
          </a:r>
          <a:endParaRPr lang="en-US" sz="2400" kern="1200" dirty="0"/>
        </a:p>
      </dsp:txBody>
      <dsp:txXfrm>
        <a:off x="3762970" y="1902472"/>
        <a:ext cx="2715339" cy="1629203"/>
      </dsp:txXfrm>
    </dsp:sp>
    <dsp:sp modelId="{534B20BE-AFCE-440A-AEE5-A44CBD3396E6}">
      <dsp:nvSpPr>
        <dsp:cNvPr id="0" name=""/>
        <dsp:cNvSpPr/>
      </dsp:nvSpPr>
      <dsp:spPr>
        <a:xfrm>
          <a:off x="6749843" y="1902472"/>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Focus Your Listening</a:t>
          </a:r>
          <a:endParaRPr lang="en-US" sz="2400" kern="1200"/>
        </a:p>
      </dsp:txBody>
      <dsp:txXfrm>
        <a:off x="6749843" y="1902472"/>
        <a:ext cx="2715339" cy="1629203"/>
      </dsp:txXfrm>
    </dsp:sp>
    <dsp:sp modelId="{D11A287B-1643-4332-B94E-FE90E39FB218}">
      <dsp:nvSpPr>
        <dsp:cNvPr id="0" name=""/>
        <dsp:cNvSpPr/>
      </dsp:nvSpPr>
      <dsp:spPr>
        <a:xfrm>
          <a:off x="3762970" y="3803209"/>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Develop Note-Taking Skills</a:t>
          </a:r>
          <a:endParaRPr lang="en-US" sz="2400" kern="1200" dirty="0"/>
        </a:p>
      </dsp:txBody>
      <dsp:txXfrm>
        <a:off x="3762970" y="3803209"/>
        <a:ext cx="2715339" cy="16292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93539-D6A0-46C5-BC3E-BB377E6B541E}">
      <dsp:nvSpPr>
        <dsp:cNvPr id="0" name=""/>
        <dsp:cNvSpPr/>
      </dsp:nvSpPr>
      <dsp:spPr>
        <a:xfrm>
          <a:off x="0" y="1372"/>
          <a:ext cx="1192015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6A190-171A-4E04-B46F-86DD071F45B4}">
      <dsp:nvSpPr>
        <dsp:cNvPr id="0" name=""/>
        <dsp:cNvSpPr/>
      </dsp:nvSpPr>
      <dsp:spPr>
        <a:xfrm>
          <a:off x="0" y="60472"/>
          <a:ext cx="11920152" cy="3277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u="sng" kern="1200" dirty="0" smtClean="0">
              <a:solidFill>
                <a:schemeClr val="bg1"/>
              </a:solidFill>
            </a:rPr>
            <a:t>1. Participatory/Active Listening:</a:t>
          </a:r>
          <a:r>
            <a:rPr lang="en-US" sz="2600" b="1" kern="1200" dirty="0" smtClean="0">
              <a:solidFill>
                <a:schemeClr val="bg1"/>
              </a:solidFill>
            </a:rPr>
            <a:t> </a:t>
          </a:r>
        </a:p>
        <a:p>
          <a:pPr lvl="0" algn="just" defTabSz="1155700" rtl="0">
            <a:lnSpc>
              <a:spcPct val="90000"/>
            </a:lnSpc>
            <a:spcBef>
              <a:spcPct val="0"/>
            </a:spcBef>
            <a:spcAft>
              <a:spcPct val="35000"/>
            </a:spcAft>
          </a:pPr>
          <a:r>
            <a:rPr lang="en-US" sz="2800" b="0" i="0" kern="1200" dirty="0" smtClean="0">
              <a:solidFill>
                <a:schemeClr val="bg1"/>
              </a:solidFill>
            </a:rPr>
            <a:t>Active listening is a skill that can be acquired and developed with practice. </a:t>
          </a:r>
        </a:p>
        <a:p>
          <a:pPr lvl="0" algn="just" defTabSz="1155700" rtl="0">
            <a:lnSpc>
              <a:spcPct val="90000"/>
            </a:lnSpc>
            <a:spcBef>
              <a:spcPct val="0"/>
            </a:spcBef>
            <a:spcAft>
              <a:spcPct val="35000"/>
            </a:spcAft>
          </a:pPr>
          <a:r>
            <a:rPr lang="en-US" sz="2800" b="0" i="0" kern="1200" dirty="0" smtClean="0">
              <a:solidFill>
                <a:schemeClr val="bg1"/>
              </a:solidFill>
            </a:rPr>
            <a:t>Active listening not only means focusing fully on the speaker but also actively showing verbal and non-verbal signs of listening.</a:t>
          </a:r>
        </a:p>
        <a:p>
          <a:pPr lvl="0" algn="just" defTabSz="1155700" rtl="0">
            <a:lnSpc>
              <a:spcPct val="90000"/>
            </a:lnSpc>
            <a:spcBef>
              <a:spcPct val="0"/>
            </a:spcBef>
            <a:spcAft>
              <a:spcPct val="35000"/>
            </a:spcAft>
          </a:pPr>
          <a:r>
            <a:rPr lang="en-US" sz="3200" kern="1200" dirty="0" smtClean="0">
              <a:solidFill>
                <a:schemeClr val="bg1"/>
              </a:solidFill>
            </a:rPr>
            <a:t>It </a:t>
          </a:r>
          <a:r>
            <a:rPr lang="en-US" sz="3200" kern="1200" dirty="0" smtClean="0">
              <a:solidFill>
                <a:schemeClr val="bg1"/>
              </a:solidFill>
            </a:rPr>
            <a:t>involves physical alertness. Assuming an upright posture. The speaker is focused. Participating in communication interaction as an equal partner with the speaker. Being emotionally and intellectually ready to engage in the active sharing of the meaning.  </a:t>
          </a:r>
        </a:p>
        <a:p>
          <a:pPr lvl="0" algn="just" defTabSz="1155700" rtl="0">
            <a:lnSpc>
              <a:spcPct val="90000"/>
            </a:lnSpc>
            <a:spcBef>
              <a:spcPct val="0"/>
            </a:spcBef>
            <a:spcAft>
              <a:spcPct val="35000"/>
            </a:spcAft>
          </a:pPr>
          <a:r>
            <a:rPr lang="en-US" sz="3200" kern="1200" dirty="0" smtClean="0">
              <a:solidFill>
                <a:schemeClr val="bg1"/>
              </a:solidFill>
            </a:rPr>
            <a:t>(e.g.: discussions, debates, group activities, etc.) </a:t>
          </a:r>
        </a:p>
        <a:p>
          <a:pPr lvl="0" algn="l" defTabSz="1155700" rtl="0">
            <a:lnSpc>
              <a:spcPct val="90000"/>
            </a:lnSpc>
            <a:spcBef>
              <a:spcPct val="0"/>
            </a:spcBef>
            <a:spcAft>
              <a:spcPct val="35000"/>
            </a:spcAft>
          </a:pPr>
          <a:endParaRPr lang="en-US" sz="2600" kern="1200" dirty="0" smtClean="0">
            <a:solidFill>
              <a:schemeClr val="bg1"/>
            </a:solidFill>
          </a:endParaRPr>
        </a:p>
        <a:p>
          <a:pPr lvl="0" algn="l" defTabSz="1155700" rtl="0">
            <a:lnSpc>
              <a:spcPct val="90000"/>
            </a:lnSpc>
            <a:spcBef>
              <a:spcPct val="0"/>
            </a:spcBef>
            <a:spcAft>
              <a:spcPct val="35000"/>
            </a:spcAft>
          </a:pPr>
          <a:endParaRPr lang="en-US" sz="2600" kern="1200" dirty="0" smtClean="0">
            <a:solidFill>
              <a:schemeClr val="bg1"/>
            </a:solidFill>
          </a:endParaRPr>
        </a:p>
        <a:p>
          <a:pPr lvl="0" algn="l" defTabSz="1155700" rtl="0">
            <a:lnSpc>
              <a:spcPct val="90000"/>
            </a:lnSpc>
            <a:spcBef>
              <a:spcPct val="0"/>
            </a:spcBef>
            <a:spcAft>
              <a:spcPct val="35000"/>
            </a:spcAft>
          </a:pPr>
          <a:endParaRPr lang="en-US" sz="2600" kern="1200" dirty="0">
            <a:solidFill>
              <a:schemeClr val="bg1"/>
            </a:solidFill>
          </a:endParaRPr>
        </a:p>
      </dsp:txBody>
      <dsp:txXfrm>
        <a:off x="0" y="60472"/>
        <a:ext cx="11920152" cy="3277851"/>
      </dsp:txXfrm>
    </dsp:sp>
    <dsp:sp modelId="{65C42476-FCBC-4F15-9980-44B4CF7F02F2}">
      <dsp:nvSpPr>
        <dsp:cNvPr id="0" name=""/>
        <dsp:cNvSpPr/>
      </dsp:nvSpPr>
      <dsp:spPr>
        <a:xfrm>
          <a:off x="0" y="0"/>
          <a:ext cx="1192015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A9684-361F-4473-AB7A-428B875187EB}">
      <dsp:nvSpPr>
        <dsp:cNvPr id="0" name=""/>
        <dsp:cNvSpPr/>
      </dsp:nvSpPr>
      <dsp:spPr>
        <a:xfrm>
          <a:off x="0" y="3279224"/>
          <a:ext cx="11920152" cy="26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endParaRPr lang="en-US" sz="2600" kern="1200" dirty="0">
            <a:solidFill>
              <a:schemeClr val="bg1"/>
            </a:solidFill>
          </a:endParaRPr>
        </a:p>
      </dsp:txBody>
      <dsp:txXfrm>
        <a:off x="0" y="3279224"/>
        <a:ext cx="11920152" cy="2681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54693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45389-2DCC-4EE7-BFE5-CE86DA69F927}"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93181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72819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32019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560337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573573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455577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85166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8495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42627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80022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B45389-2DCC-4EE7-BFE5-CE86DA69F927}"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95028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B45389-2DCC-4EE7-BFE5-CE86DA69F927}"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416573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70405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424828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2B45389-2DCC-4EE7-BFE5-CE86DA69F927}" type="datetimeFigureOut">
              <a:rPr lang="en-US" smtClean="0"/>
              <a:t>3/25/2021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37570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45389-2DCC-4EE7-BFE5-CE86DA69F927}"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415680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B45389-2DCC-4EE7-BFE5-CE86DA69F927}" type="datetimeFigureOut">
              <a:rPr lang="en-US" smtClean="0"/>
              <a:t>3/25/2021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920755-F921-408E-87CE-6D10AB03B923}" type="slidenum">
              <a:rPr lang="en-US" smtClean="0"/>
              <a:t>‹#›</a:t>
            </a:fld>
            <a:endParaRPr lang="en-US"/>
          </a:p>
        </p:txBody>
      </p:sp>
    </p:spTree>
    <p:extLst>
      <p:ext uri="{BB962C8B-B14F-4D97-AF65-F5344CB8AC3E}">
        <p14:creationId xmlns:p14="http://schemas.microsoft.com/office/powerpoint/2010/main" val="3407465390"/>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669564" cy="3329581"/>
          </a:xfrm>
        </p:spPr>
        <p:txBody>
          <a:bodyPr>
            <a:noAutofit/>
          </a:bodyPr>
          <a:lstStyle/>
          <a:p>
            <a:pPr algn="ctr"/>
            <a:r>
              <a:rPr lang="en-US" b="1" dirty="0" smtClean="0">
                <a:solidFill>
                  <a:schemeClr val="bg1"/>
                </a:solidFill>
              </a:rPr>
              <a:t>Communication &amp; presentation skills</a:t>
            </a:r>
            <a:br>
              <a:rPr lang="en-US" b="1" dirty="0" smtClean="0">
                <a:solidFill>
                  <a:schemeClr val="bg1"/>
                </a:solidFill>
              </a:rPr>
            </a:br>
            <a:r>
              <a:rPr lang="en-US" b="1" dirty="0" smtClean="0">
                <a:solidFill>
                  <a:schemeClr val="bg1"/>
                </a:solidFill>
              </a:rPr>
              <a:t>SS-152</a:t>
            </a:r>
            <a:endParaRPr lang="en-US" b="1" dirty="0">
              <a:solidFill>
                <a:schemeClr val="bg1"/>
              </a:solidFill>
            </a:endParaRPr>
          </a:p>
        </p:txBody>
      </p:sp>
      <p:sp>
        <p:nvSpPr>
          <p:cNvPr id="3" name="Subtitle 2"/>
          <p:cNvSpPr>
            <a:spLocks noGrp="1"/>
          </p:cNvSpPr>
          <p:nvPr>
            <p:ph type="subTitle" idx="1"/>
          </p:nvPr>
        </p:nvSpPr>
        <p:spPr>
          <a:xfrm>
            <a:off x="2089404" y="5612613"/>
            <a:ext cx="7891272" cy="1069848"/>
          </a:xfrm>
        </p:spPr>
        <p:txBody>
          <a:bodyPr/>
          <a:lstStyle/>
          <a:p>
            <a:pPr algn="ctr"/>
            <a:r>
              <a:rPr lang="en-US" dirty="0" smtClean="0">
                <a:solidFill>
                  <a:schemeClr val="bg1"/>
                </a:solidFill>
                <a:latin typeface="Adobe Caslon Pro Bold" panose="0205070206050A020403" pitchFamily="18" charset="0"/>
              </a:rPr>
              <a:t>WEEK 7 </a:t>
            </a:r>
            <a:endParaRPr lang="en-US" dirty="0">
              <a:solidFill>
                <a:schemeClr val="bg1"/>
              </a:solidFill>
              <a:latin typeface="Adobe Caslon Pro Bold" panose="0205070206050A020403" pitchFamily="18" charset="0"/>
            </a:endParaRPr>
          </a:p>
          <a:p>
            <a:endParaRPr lang="en-US" dirty="0"/>
          </a:p>
        </p:txBody>
      </p:sp>
    </p:spTree>
    <p:extLst>
      <p:ext uri="{BB962C8B-B14F-4D97-AF65-F5344CB8AC3E}">
        <p14:creationId xmlns:p14="http://schemas.microsoft.com/office/powerpoint/2010/main" val="3921640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144" y="1281128"/>
            <a:ext cx="9292624" cy="2475326"/>
          </a:xfrm>
        </p:spPr>
        <p:txBody>
          <a:bodyPr>
            <a:normAutofit/>
          </a:bodyPr>
          <a:lstStyle/>
          <a:p>
            <a:pPr algn="ctr"/>
            <a:r>
              <a:rPr lang="en-US" b="1" dirty="0" smtClean="0">
                <a:solidFill>
                  <a:schemeClr val="bg1"/>
                </a:solidFill>
              </a:rPr>
              <a:t>Importance of Listening Skills</a:t>
            </a:r>
            <a:endParaRPr lang="en-US" b="1" dirty="0">
              <a:solidFill>
                <a:schemeClr val="bg1"/>
              </a:solidFill>
            </a:endParaRPr>
          </a:p>
        </p:txBody>
      </p:sp>
    </p:spTree>
    <p:extLst>
      <p:ext uri="{BB962C8B-B14F-4D97-AF65-F5344CB8AC3E}">
        <p14:creationId xmlns:p14="http://schemas.microsoft.com/office/powerpoint/2010/main" val="2910172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60377855"/>
              </p:ext>
            </p:extLst>
          </p:nvPr>
        </p:nvGraphicFramePr>
        <p:xfrm>
          <a:off x="222422" y="387178"/>
          <a:ext cx="11483546" cy="6144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579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What Is Listening?</a:t>
            </a:r>
            <a:endParaRPr lang="en-US" sz="5400" dirty="0"/>
          </a:p>
        </p:txBody>
      </p:sp>
      <p:sp>
        <p:nvSpPr>
          <p:cNvPr id="3" name="Content Placeholder 2"/>
          <p:cNvSpPr>
            <a:spLocks noGrp="1"/>
          </p:cNvSpPr>
          <p:nvPr>
            <p:ph idx="1"/>
          </p:nvPr>
        </p:nvSpPr>
        <p:spPr/>
        <p:txBody>
          <a:bodyPr>
            <a:normAutofit/>
          </a:bodyPr>
          <a:lstStyle/>
          <a:p>
            <a:r>
              <a:rPr lang="en-US" sz="4800" dirty="0"/>
              <a:t>Listening can be described as a series of five steps: </a:t>
            </a:r>
            <a:r>
              <a:rPr lang="en-US" sz="4800" b="1" dirty="0"/>
              <a:t>receiving, understanding, remembering, evaluating, and responding. </a:t>
            </a:r>
          </a:p>
        </p:txBody>
      </p:sp>
      <p:pic>
        <p:nvPicPr>
          <p:cNvPr id="4" name="Picture 3"/>
          <p:cNvPicPr>
            <a:picLocks noChangeAspect="1"/>
          </p:cNvPicPr>
          <p:nvPr/>
        </p:nvPicPr>
        <p:blipFill>
          <a:blip r:embed="rId2"/>
          <a:stretch>
            <a:fillRect/>
          </a:stretch>
        </p:blipFill>
        <p:spPr>
          <a:xfrm>
            <a:off x="469558" y="234163"/>
            <a:ext cx="11335264" cy="6389673"/>
          </a:xfrm>
          <a:prstGeom prst="rect">
            <a:avLst/>
          </a:prstGeom>
        </p:spPr>
      </p:pic>
    </p:spTree>
    <p:extLst>
      <p:ext uri="{BB962C8B-B14F-4D97-AF65-F5344CB8AC3E}">
        <p14:creationId xmlns:p14="http://schemas.microsoft.com/office/powerpoint/2010/main" val="1256632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933" y="377810"/>
            <a:ext cx="8229600" cy="980728"/>
          </a:xfrm>
        </p:spPr>
        <p:txBody>
          <a:bodyPr/>
          <a:lstStyle/>
          <a:p>
            <a:pPr algn="ctr"/>
            <a:r>
              <a:rPr lang="en-US" b="1" dirty="0" smtClean="0">
                <a:solidFill>
                  <a:schemeClr val="bg1"/>
                </a:solidFill>
              </a:rPr>
              <a:t>1. Receiving</a:t>
            </a:r>
            <a:endParaRPr lang="en-US" dirty="0">
              <a:solidFill>
                <a:schemeClr val="bg1"/>
              </a:solidFill>
            </a:endParaRPr>
          </a:p>
        </p:txBody>
      </p:sp>
      <p:sp>
        <p:nvSpPr>
          <p:cNvPr id="3" name="TextBox 2"/>
          <p:cNvSpPr txBox="1"/>
          <p:nvPr/>
        </p:nvSpPr>
        <p:spPr>
          <a:xfrm>
            <a:off x="479375" y="1293224"/>
            <a:ext cx="11366635" cy="5214668"/>
          </a:xfrm>
          <a:prstGeom prst="rect">
            <a:avLst/>
          </a:prstGeom>
        </p:spPr>
        <p:txBody>
          <a:bodyPr vert="horz" wrap="square" lIns="91440" tIns="45720" rIns="91440" bIns="45720" rtlCol="0" anchor="ctr">
            <a:noAutofit/>
          </a:bodyPr>
          <a:lstStyle/>
          <a:p>
            <a:pPr marL="285750" indent="-285750">
              <a:buFont typeface="Wingdings" panose="05000000000000000000" pitchFamily="2" charset="2"/>
              <a:buChar char="Ø"/>
            </a:pPr>
            <a:r>
              <a:rPr lang="en-US" sz="2800" dirty="0">
                <a:solidFill>
                  <a:schemeClr val="bg1"/>
                </a:solidFill>
              </a:rPr>
              <a:t>Receiving messages is a </a:t>
            </a:r>
            <a:r>
              <a:rPr lang="en-US" sz="2800" b="1" dirty="0">
                <a:solidFill>
                  <a:schemeClr val="bg1"/>
                </a:solidFill>
              </a:rPr>
              <a:t>highly selective process. </a:t>
            </a:r>
            <a:r>
              <a:rPr lang="en-US" sz="2800" dirty="0">
                <a:solidFill>
                  <a:schemeClr val="bg1"/>
                </a:solidFill>
              </a:rPr>
              <a:t>Listener selectively tune in to the valuable and interesting sounds only. </a:t>
            </a:r>
          </a:p>
          <a:p>
            <a:pPr marL="285750" indent="-285750">
              <a:buFont typeface="Wingdings" panose="05000000000000000000" pitchFamily="2" charset="2"/>
              <a:buChar char="Ø"/>
            </a:pPr>
            <a:r>
              <a:rPr lang="en-US" sz="2800" dirty="0" smtClean="0">
                <a:solidFill>
                  <a:schemeClr val="bg1"/>
                </a:solidFill>
              </a:rPr>
              <a:t>Verbal and non-verbal cues are recognized. </a:t>
            </a:r>
          </a:p>
          <a:p>
            <a:endParaRPr lang="en-US" sz="2800" dirty="0" smtClean="0">
              <a:solidFill>
                <a:schemeClr val="bg1"/>
              </a:solidFill>
            </a:endParaRPr>
          </a:p>
          <a:p>
            <a:pPr marL="285750" indent="-285750">
              <a:buFont typeface="Wingdings" panose="05000000000000000000" pitchFamily="2" charset="2"/>
              <a:buChar char="Ø"/>
            </a:pPr>
            <a:r>
              <a:rPr lang="en-US" sz="2800" b="1" dirty="0" smtClean="0">
                <a:solidFill>
                  <a:schemeClr val="bg1"/>
                </a:solidFill>
              </a:rPr>
              <a:t>To improve </a:t>
            </a:r>
            <a:r>
              <a:rPr lang="en-US" sz="2800" b="1" dirty="0">
                <a:solidFill>
                  <a:schemeClr val="bg1"/>
                </a:solidFill>
              </a:rPr>
              <a:t>your receiving skills:</a:t>
            </a:r>
          </a:p>
          <a:p>
            <a:pPr marL="285750" indent="-285750">
              <a:buFont typeface="Wingdings" panose="05000000000000000000" pitchFamily="2" charset="2"/>
              <a:buChar char="§"/>
            </a:pPr>
            <a:r>
              <a:rPr lang="en-US" sz="2800" dirty="0">
                <a:solidFill>
                  <a:schemeClr val="bg1"/>
                </a:solidFill>
              </a:rPr>
              <a:t> Look at the speaker; make your mind follow your </a:t>
            </a:r>
            <a:r>
              <a:rPr lang="en-US" sz="2800" dirty="0" smtClean="0">
                <a:solidFill>
                  <a:schemeClr val="bg1"/>
                </a:solidFill>
              </a:rPr>
              <a:t>body.</a:t>
            </a:r>
          </a:p>
          <a:p>
            <a:pPr marL="285750" indent="-285750">
              <a:buFont typeface="Wingdings" panose="05000000000000000000" pitchFamily="2" charset="2"/>
              <a:buChar char="§"/>
            </a:pPr>
            <a:r>
              <a:rPr lang="en-US" sz="2800" dirty="0" smtClean="0">
                <a:solidFill>
                  <a:schemeClr val="bg1"/>
                </a:solidFill>
              </a:rPr>
              <a:t>Focus </a:t>
            </a:r>
            <a:r>
              <a:rPr lang="en-US" sz="2800" dirty="0">
                <a:solidFill>
                  <a:schemeClr val="bg1"/>
                </a:solidFill>
              </a:rPr>
              <a:t>your attention on </a:t>
            </a:r>
            <a:r>
              <a:rPr lang="en-US" sz="2800" dirty="0" smtClean="0">
                <a:solidFill>
                  <a:schemeClr val="bg1"/>
                </a:solidFill>
              </a:rPr>
              <a:t>the verbal </a:t>
            </a:r>
            <a:r>
              <a:rPr lang="en-US" sz="2800" dirty="0">
                <a:solidFill>
                  <a:schemeClr val="bg1"/>
                </a:solidFill>
              </a:rPr>
              <a:t>and nonverbal </a:t>
            </a:r>
            <a:r>
              <a:rPr lang="en-US" sz="2800" dirty="0" smtClean="0">
                <a:solidFill>
                  <a:schemeClr val="bg1"/>
                </a:solidFill>
              </a:rPr>
              <a:t>messages.</a:t>
            </a:r>
          </a:p>
          <a:p>
            <a:pPr marL="285750" indent="-285750">
              <a:buFont typeface="Wingdings" panose="05000000000000000000" pitchFamily="2" charset="2"/>
              <a:buChar char="§"/>
            </a:pPr>
            <a:r>
              <a:rPr lang="en-US" sz="2800" dirty="0" smtClean="0">
                <a:solidFill>
                  <a:schemeClr val="bg1"/>
                </a:solidFill>
              </a:rPr>
              <a:t> </a:t>
            </a:r>
            <a:r>
              <a:rPr lang="en-US" sz="2800" dirty="0">
                <a:solidFill>
                  <a:schemeClr val="bg1"/>
                </a:solidFill>
              </a:rPr>
              <a:t>Avoid attending to distractions in the </a:t>
            </a:r>
            <a:r>
              <a:rPr lang="en-US" sz="2800" dirty="0" smtClean="0">
                <a:solidFill>
                  <a:schemeClr val="bg1"/>
                </a:solidFill>
              </a:rPr>
              <a:t>environment.</a:t>
            </a:r>
          </a:p>
          <a:p>
            <a:pPr marL="285750" indent="-285750">
              <a:buFont typeface="Wingdings" panose="05000000000000000000" pitchFamily="2" charset="2"/>
              <a:buChar char="§"/>
            </a:pPr>
            <a:r>
              <a:rPr lang="en-US" sz="2800" dirty="0" smtClean="0">
                <a:solidFill>
                  <a:schemeClr val="bg1"/>
                </a:solidFill>
              </a:rPr>
              <a:t>Focus on speaker`s words rather </a:t>
            </a:r>
            <a:r>
              <a:rPr lang="en-US" sz="2800" dirty="0">
                <a:solidFill>
                  <a:schemeClr val="bg1"/>
                </a:solidFill>
              </a:rPr>
              <a:t>than on any </a:t>
            </a:r>
            <a:r>
              <a:rPr lang="en-US" sz="2800" dirty="0" smtClean="0">
                <a:solidFill>
                  <a:schemeClr val="bg1"/>
                </a:solidFill>
              </a:rPr>
              <a:t>questions or </a:t>
            </a:r>
            <a:r>
              <a:rPr lang="en-US" sz="2800" dirty="0">
                <a:solidFill>
                  <a:schemeClr val="bg1"/>
                </a:solidFill>
              </a:rPr>
              <a:t>objections you may </a:t>
            </a:r>
            <a:r>
              <a:rPr lang="en-US" sz="2800" dirty="0" smtClean="0">
                <a:solidFill>
                  <a:schemeClr val="bg1"/>
                </a:solidFill>
              </a:rPr>
              <a:t>have.</a:t>
            </a:r>
            <a:endParaRPr lang="en-US" sz="2800" dirty="0">
              <a:solidFill>
                <a:schemeClr val="bg1"/>
              </a:solidFill>
            </a:endParaRPr>
          </a:p>
        </p:txBody>
      </p:sp>
    </p:spTree>
    <p:extLst>
      <p:ext uri="{BB962C8B-B14F-4D97-AF65-F5344CB8AC3E}">
        <p14:creationId xmlns:p14="http://schemas.microsoft.com/office/powerpoint/2010/main" val="508654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60648"/>
            <a:ext cx="10972800" cy="850106"/>
          </a:xfrm>
        </p:spPr>
        <p:txBody>
          <a:bodyPr/>
          <a:lstStyle/>
          <a:p>
            <a:pPr algn="ctr"/>
            <a:r>
              <a:rPr lang="en-US" b="1" dirty="0" smtClean="0">
                <a:solidFill>
                  <a:schemeClr val="bg1"/>
                </a:solidFill>
              </a:rPr>
              <a:t>2. Understanding</a:t>
            </a:r>
            <a:endParaRPr lang="en-US" dirty="0">
              <a:solidFill>
                <a:schemeClr val="bg1"/>
              </a:solidFill>
            </a:endParaRPr>
          </a:p>
        </p:txBody>
      </p:sp>
      <p:sp>
        <p:nvSpPr>
          <p:cNvPr id="3" name="Rectangle 2"/>
          <p:cNvSpPr/>
          <p:nvPr/>
        </p:nvSpPr>
        <p:spPr>
          <a:xfrm>
            <a:off x="247136" y="1110754"/>
            <a:ext cx="11738918" cy="4832092"/>
          </a:xfrm>
          <a:prstGeom prst="rect">
            <a:avLst/>
          </a:prstGeom>
        </p:spPr>
        <p:txBody>
          <a:bodyPr wrap="square">
            <a:spAutoFit/>
          </a:bodyPr>
          <a:lstStyle/>
          <a:p>
            <a:pPr marL="457200" indent="-457200" algn="just">
              <a:buFont typeface="Wingdings" panose="05000000000000000000" pitchFamily="2" charset="2"/>
              <a:buChar char="Ø"/>
            </a:pPr>
            <a:r>
              <a:rPr lang="en-US" sz="2800" dirty="0" smtClean="0">
                <a:solidFill>
                  <a:schemeClr val="bg1"/>
                </a:solidFill>
                <a:latin typeface="Giovanni-Book"/>
              </a:rPr>
              <a:t>It includes </a:t>
            </a:r>
            <a:r>
              <a:rPr lang="en-US" sz="2800" b="1" dirty="0" smtClean="0">
                <a:solidFill>
                  <a:schemeClr val="bg1"/>
                </a:solidFill>
                <a:latin typeface="Giovanni-Book"/>
              </a:rPr>
              <a:t>both </a:t>
            </a:r>
            <a:r>
              <a:rPr lang="en-US" sz="2800" b="1" dirty="0">
                <a:solidFill>
                  <a:schemeClr val="bg1"/>
                </a:solidFill>
                <a:latin typeface="Giovanni-Book"/>
              </a:rPr>
              <a:t>the thoughts that are expressed as well as the emotional tone that </a:t>
            </a:r>
            <a:r>
              <a:rPr lang="en-US" sz="2800" b="1" dirty="0" smtClean="0">
                <a:solidFill>
                  <a:schemeClr val="bg1"/>
                </a:solidFill>
                <a:latin typeface="Giovanni-Book"/>
              </a:rPr>
              <a:t>accompanies </a:t>
            </a:r>
            <a:r>
              <a:rPr lang="en-US" sz="2800" dirty="0" smtClean="0">
                <a:solidFill>
                  <a:schemeClr val="bg1"/>
                </a:solidFill>
                <a:latin typeface="Giovanni-Book"/>
              </a:rPr>
              <a:t>these </a:t>
            </a:r>
            <a:r>
              <a:rPr lang="en-US" sz="2800" dirty="0">
                <a:solidFill>
                  <a:schemeClr val="bg1"/>
                </a:solidFill>
                <a:latin typeface="Giovanni-Book"/>
              </a:rPr>
              <a:t>thoughts, for example, the urgency or the joy or sorrow expressed </a:t>
            </a:r>
            <a:r>
              <a:rPr lang="en-US" sz="2800" dirty="0" smtClean="0">
                <a:solidFill>
                  <a:schemeClr val="bg1"/>
                </a:solidFill>
                <a:latin typeface="Giovanni-Book"/>
              </a:rPr>
              <a:t>in the </a:t>
            </a:r>
            <a:r>
              <a:rPr lang="en-US" sz="2800" dirty="0">
                <a:solidFill>
                  <a:schemeClr val="bg1"/>
                </a:solidFill>
                <a:latin typeface="Giovanni-Book"/>
              </a:rPr>
              <a:t>message. </a:t>
            </a:r>
          </a:p>
          <a:p>
            <a:pPr marL="457200" indent="-457200" algn="just">
              <a:buFont typeface="Wingdings" panose="05000000000000000000" pitchFamily="2" charset="2"/>
              <a:buChar char="Ø"/>
            </a:pPr>
            <a:endParaRPr lang="en-US" sz="2800" dirty="0" smtClean="0">
              <a:solidFill>
                <a:schemeClr val="bg1"/>
              </a:solidFill>
              <a:latin typeface="Giovanni-Book"/>
            </a:endParaRPr>
          </a:p>
          <a:p>
            <a:pPr algn="just"/>
            <a:r>
              <a:rPr lang="en-US" sz="2800" b="1" dirty="0" smtClean="0">
                <a:solidFill>
                  <a:schemeClr val="bg1"/>
                </a:solidFill>
                <a:latin typeface="Giovanni-Book"/>
              </a:rPr>
              <a:t>To </a:t>
            </a:r>
            <a:r>
              <a:rPr lang="en-US" sz="2800" b="1" dirty="0">
                <a:solidFill>
                  <a:schemeClr val="bg1"/>
                </a:solidFill>
                <a:latin typeface="Giovanni-Book"/>
              </a:rPr>
              <a:t>enhance understanding:</a:t>
            </a:r>
          </a:p>
          <a:p>
            <a:pPr marL="285750" indent="-285750" algn="just">
              <a:buFont typeface="Wingdings" panose="05000000000000000000" pitchFamily="2" charset="2"/>
              <a:buChar char="q"/>
            </a:pPr>
            <a:r>
              <a:rPr lang="en-US" sz="2800" dirty="0">
                <a:solidFill>
                  <a:schemeClr val="bg1"/>
                </a:solidFill>
                <a:latin typeface="ZapfDingbats"/>
              </a:rPr>
              <a:t> </a:t>
            </a:r>
            <a:r>
              <a:rPr lang="en-US" sz="2800" dirty="0">
                <a:solidFill>
                  <a:schemeClr val="bg1"/>
                </a:solidFill>
                <a:latin typeface="Giovanni-Book"/>
              </a:rPr>
              <a:t>Relate the new information </a:t>
            </a:r>
            <a:r>
              <a:rPr lang="en-US" sz="2800" dirty="0" smtClean="0">
                <a:solidFill>
                  <a:schemeClr val="bg1"/>
                </a:solidFill>
                <a:latin typeface="Giovanni-Book"/>
              </a:rPr>
              <a:t>to </a:t>
            </a:r>
            <a:r>
              <a:rPr lang="en-US" sz="2800" dirty="0">
                <a:solidFill>
                  <a:schemeClr val="bg1"/>
                </a:solidFill>
                <a:latin typeface="Giovanni-Book"/>
              </a:rPr>
              <a:t>what you already </a:t>
            </a:r>
            <a:r>
              <a:rPr lang="en-US" sz="2800" dirty="0" smtClean="0">
                <a:solidFill>
                  <a:schemeClr val="bg1"/>
                </a:solidFill>
                <a:latin typeface="Giovanni-Book"/>
              </a:rPr>
              <a:t>know.</a:t>
            </a:r>
          </a:p>
          <a:p>
            <a:pPr marL="285750" indent="-285750" algn="just">
              <a:buFont typeface="Wingdings" panose="05000000000000000000" pitchFamily="2" charset="2"/>
              <a:buChar char="q"/>
            </a:pPr>
            <a:r>
              <a:rPr lang="en-US" sz="2800" dirty="0" smtClean="0">
                <a:solidFill>
                  <a:schemeClr val="bg1"/>
                </a:solidFill>
                <a:latin typeface="Giovanni-Book"/>
              </a:rPr>
              <a:t>See </a:t>
            </a:r>
            <a:r>
              <a:rPr lang="en-US" sz="2800" dirty="0">
                <a:solidFill>
                  <a:schemeClr val="bg1"/>
                </a:solidFill>
                <a:latin typeface="Giovanni-Book"/>
              </a:rPr>
              <a:t>the speaker’s messages from the speaker’s point of view; avoid </a:t>
            </a:r>
            <a:r>
              <a:rPr lang="en-US" sz="2800" dirty="0" smtClean="0">
                <a:solidFill>
                  <a:schemeClr val="bg1"/>
                </a:solidFill>
                <a:latin typeface="Giovanni-Book"/>
              </a:rPr>
              <a:t>judging the </a:t>
            </a:r>
            <a:r>
              <a:rPr lang="en-US" sz="2800" dirty="0">
                <a:solidFill>
                  <a:schemeClr val="bg1"/>
                </a:solidFill>
                <a:latin typeface="Giovanni-Book"/>
              </a:rPr>
              <a:t>message until </a:t>
            </a:r>
            <a:r>
              <a:rPr lang="en-US" sz="2800" dirty="0" smtClean="0">
                <a:solidFill>
                  <a:schemeClr val="bg1"/>
                </a:solidFill>
                <a:latin typeface="Giovanni-Book"/>
              </a:rPr>
              <a:t>you fully </a:t>
            </a:r>
            <a:r>
              <a:rPr lang="en-US" sz="2800" dirty="0">
                <a:solidFill>
                  <a:schemeClr val="bg1"/>
                </a:solidFill>
                <a:latin typeface="Giovanni-Book"/>
              </a:rPr>
              <a:t>understand it as the speaker intended it</a:t>
            </a:r>
            <a:r>
              <a:rPr lang="en-US" sz="2800" dirty="0" smtClean="0">
                <a:solidFill>
                  <a:schemeClr val="bg1"/>
                </a:solidFill>
                <a:latin typeface="Giovanni-Book"/>
              </a:rPr>
              <a:t>.</a:t>
            </a:r>
          </a:p>
          <a:p>
            <a:pPr marL="285750" indent="-285750" algn="just">
              <a:buFont typeface="Wingdings" panose="05000000000000000000" pitchFamily="2" charset="2"/>
              <a:buChar char="q"/>
            </a:pPr>
            <a:endParaRPr lang="en-US" sz="2800" dirty="0" smtClean="0">
              <a:solidFill>
                <a:schemeClr val="bg1"/>
              </a:solidFill>
              <a:latin typeface="Giovanni-Book"/>
            </a:endParaRPr>
          </a:p>
          <a:p>
            <a:pPr marL="285750" indent="-285750" algn="just">
              <a:buFont typeface="Wingdings" panose="05000000000000000000" pitchFamily="2" charset="2"/>
              <a:buChar char="q"/>
            </a:pPr>
            <a:r>
              <a:rPr lang="en-US" sz="2800" dirty="0" smtClean="0">
                <a:solidFill>
                  <a:schemeClr val="bg1"/>
                </a:solidFill>
                <a:latin typeface="ZapfDingbats"/>
              </a:rPr>
              <a:t> </a:t>
            </a:r>
            <a:r>
              <a:rPr lang="en-US" sz="2800" dirty="0" smtClean="0">
                <a:solidFill>
                  <a:schemeClr val="bg1"/>
                </a:solidFill>
                <a:latin typeface="Giovanni-Book"/>
              </a:rPr>
              <a:t>Rephrase </a:t>
            </a:r>
            <a:r>
              <a:rPr lang="en-US" sz="2800" dirty="0">
                <a:solidFill>
                  <a:schemeClr val="bg1"/>
                </a:solidFill>
                <a:latin typeface="Giovanni-Book"/>
              </a:rPr>
              <a:t>the speaker’s ideas into your own words </a:t>
            </a:r>
            <a:r>
              <a:rPr lang="en-US" sz="2800" dirty="0" smtClean="0">
                <a:solidFill>
                  <a:schemeClr val="bg1"/>
                </a:solidFill>
                <a:latin typeface="Giovanni-Book"/>
              </a:rPr>
              <a:t>while listening.</a:t>
            </a:r>
            <a:endParaRPr lang="en-US" sz="2800" dirty="0">
              <a:solidFill>
                <a:schemeClr val="bg1"/>
              </a:solidFill>
            </a:endParaRPr>
          </a:p>
        </p:txBody>
      </p:sp>
    </p:spTree>
    <p:extLst>
      <p:ext uri="{BB962C8B-B14F-4D97-AF65-F5344CB8AC3E}">
        <p14:creationId xmlns:p14="http://schemas.microsoft.com/office/powerpoint/2010/main" val="2537955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75" y="-74034"/>
            <a:ext cx="10972800" cy="962968"/>
          </a:xfrm>
        </p:spPr>
        <p:txBody>
          <a:bodyPr/>
          <a:lstStyle/>
          <a:p>
            <a:pPr algn="ctr"/>
            <a:r>
              <a:rPr lang="en-US" b="1" dirty="0" smtClean="0">
                <a:solidFill>
                  <a:schemeClr val="bg1"/>
                </a:solidFill>
                <a:latin typeface="Giovanni-Bold"/>
              </a:rPr>
              <a:t>3. Remembering</a:t>
            </a:r>
            <a:endParaRPr lang="en-US" dirty="0">
              <a:solidFill>
                <a:schemeClr val="bg1"/>
              </a:solidFill>
            </a:endParaRPr>
          </a:p>
        </p:txBody>
      </p:sp>
      <p:sp>
        <p:nvSpPr>
          <p:cNvPr id="3" name="Rectangle 2"/>
          <p:cNvSpPr/>
          <p:nvPr/>
        </p:nvSpPr>
        <p:spPr>
          <a:xfrm>
            <a:off x="0" y="494270"/>
            <a:ext cx="12068432" cy="6194854"/>
          </a:xfrm>
          <a:prstGeom prst="rect">
            <a:avLst/>
          </a:prstGeom>
        </p:spPr>
        <p:txBody>
          <a:bodyPr wrap="square">
            <a:spAutoFit/>
          </a:bodyPr>
          <a:lstStyle/>
          <a:p>
            <a:pPr marL="457200" indent="-457200" algn="just">
              <a:buFont typeface="Wingdings" panose="05000000000000000000" pitchFamily="2" charset="2"/>
              <a:buChar char="Ø"/>
            </a:pPr>
            <a:r>
              <a:rPr lang="en-US" sz="2800" dirty="0" smtClean="0">
                <a:solidFill>
                  <a:schemeClr val="bg1"/>
                </a:solidFill>
                <a:latin typeface="Giovanni-Book"/>
              </a:rPr>
              <a:t>Messages received and understood should be retained.</a:t>
            </a:r>
          </a:p>
          <a:p>
            <a:pPr marL="457200" indent="-457200" algn="just">
              <a:buFont typeface="Wingdings" panose="05000000000000000000" pitchFamily="2" charset="2"/>
              <a:buChar char="Ø"/>
            </a:pPr>
            <a:r>
              <a:rPr lang="en-US" sz="2800" dirty="0" smtClean="0">
                <a:solidFill>
                  <a:schemeClr val="bg1"/>
                </a:solidFill>
                <a:latin typeface="Giovanni-Book"/>
              </a:rPr>
              <a:t>What you remember is </a:t>
            </a:r>
            <a:r>
              <a:rPr lang="en-US" sz="2800" b="1" dirty="0" smtClean="0">
                <a:solidFill>
                  <a:schemeClr val="bg1"/>
                </a:solidFill>
                <a:latin typeface="Giovanni-Book"/>
              </a:rPr>
              <a:t>“your understanding of the message.” </a:t>
            </a:r>
          </a:p>
          <a:p>
            <a:pPr marL="457200" indent="-457200" algn="just">
              <a:buFont typeface="Wingdings" panose="05000000000000000000" pitchFamily="2" charset="2"/>
              <a:buChar char="Ø"/>
            </a:pPr>
            <a:r>
              <a:rPr lang="en-US" sz="2800" b="1" dirty="0" smtClean="0">
                <a:solidFill>
                  <a:schemeClr val="bg1"/>
                </a:solidFill>
              </a:rPr>
              <a:t>Memory for speech isn’t reproductive; </a:t>
            </a:r>
            <a:r>
              <a:rPr lang="en-US" sz="2800" dirty="0" smtClean="0">
                <a:solidFill>
                  <a:schemeClr val="bg1"/>
                </a:solidFill>
              </a:rPr>
              <a:t>you don’t simply reproduce the received message in your memory. Rather, </a:t>
            </a:r>
            <a:r>
              <a:rPr lang="en-US" sz="2800" b="1" dirty="0" smtClean="0">
                <a:solidFill>
                  <a:schemeClr val="bg1"/>
                </a:solidFill>
              </a:rPr>
              <a:t>memory is reconstructive</a:t>
            </a:r>
            <a:r>
              <a:rPr lang="en-US" sz="2800" dirty="0" smtClean="0">
                <a:solidFill>
                  <a:schemeClr val="bg1"/>
                </a:solidFill>
              </a:rPr>
              <a:t>; you actually reconstruct the messages you hear into a system that seems to make sense to you.</a:t>
            </a:r>
          </a:p>
          <a:p>
            <a:pPr algn="just"/>
            <a:r>
              <a:rPr lang="en-US" sz="3200" b="1" dirty="0">
                <a:solidFill>
                  <a:schemeClr val="bg1"/>
                </a:solidFill>
              </a:rPr>
              <a:t>In remembering:</a:t>
            </a:r>
          </a:p>
          <a:p>
            <a:pPr marL="457200" indent="-457200" algn="just">
              <a:buFont typeface="Wingdings" panose="05000000000000000000" pitchFamily="2" charset="2"/>
              <a:buChar char="§"/>
            </a:pPr>
            <a:r>
              <a:rPr lang="en-US" sz="3200" dirty="0">
                <a:solidFill>
                  <a:schemeClr val="bg1"/>
                </a:solidFill>
              </a:rPr>
              <a:t> Identify the thesis or central idea and the major </a:t>
            </a:r>
            <a:r>
              <a:rPr lang="en-US" sz="3200" dirty="0" smtClean="0">
                <a:solidFill>
                  <a:schemeClr val="bg1"/>
                </a:solidFill>
              </a:rPr>
              <a:t>propositions.</a:t>
            </a:r>
          </a:p>
          <a:p>
            <a:pPr marL="457200" indent="-457200" algn="just">
              <a:buFont typeface="Wingdings" panose="05000000000000000000" pitchFamily="2" charset="2"/>
              <a:buChar char="§"/>
            </a:pPr>
            <a:r>
              <a:rPr lang="en-US" sz="3200" dirty="0" smtClean="0">
                <a:solidFill>
                  <a:schemeClr val="bg1"/>
                </a:solidFill>
              </a:rPr>
              <a:t>Summarize </a:t>
            </a:r>
            <a:r>
              <a:rPr lang="en-US" sz="3200" dirty="0">
                <a:solidFill>
                  <a:schemeClr val="bg1"/>
                </a:solidFill>
              </a:rPr>
              <a:t>the </a:t>
            </a:r>
            <a:r>
              <a:rPr lang="en-US" sz="3200" dirty="0" smtClean="0">
                <a:solidFill>
                  <a:schemeClr val="bg1"/>
                </a:solidFill>
              </a:rPr>
              <a:t>message: don`t </a:t>
            </a:r>
            <a:r>
              <a:rPr lang="fr-FR" sz="3200" dirty="0" smtClean="0">
                <a:solidFill>
                  <a:schemeClr val="bg1"/>
                </a:solidFill>
              </a:rPr>
              <a:t>ignore </a:t>
            </a:r>
            <a:r>
              <a:rPr lang="fr-FR" sz="3200" dirty="0">
                <a:solidFill>
                  <a:schemeClr val="bg1"/>
                </a:solidFill>
              </a:rPr>
              <a:t>crucial </a:t>
            </a:r>
            <a:r>
              <a:rPr lang="fr-FR" sz="3200" dirty="0" smtClean="0">
                <a:solidFill>
                  <a:schemeClr val="bg1"/>
                </a:solidFill>
              </a:rPr>
              <a:t>détails </a:t>
            </a:r>
            <a:r>
              <a:rPr lang="fr-FR" sz="3200" dirty="0">
                <a:solidFill>
                  <a:schemeClr val="bg1"/>
                </a:solidFill>
              </a:rPr>
              <a:t>or important </a:t>
            </a:r>
            <a:r>
              <a:rPr lang="fr-FR" sz="3200" dirty="0" smtClean="0">
                <a:solidFill>
                  <a:schemeClr val="bg1"/>
                </a:solidFill>
              </a:rPr>
              <a:t>qualifications.</a:t>
            </a:r>
          </a:p>
          <a:p>
            <a:pPr marL="457200" indent="-457200" algn="just">
              <a:buFont typeface="Wingdings" panose="05000000000000000000" pitchFamily="2" charset="2"/>
              <a:buChar char="§"/>
            </a:pPr>
            <a:r>
              <a:rPr lang="en-US" sz="3200" dirty="0" smtClean="0">
                <a:solidFill>
                  <a:schemeClr val="bg1"/>
                </a:solidFill>
              </a:rPr>
              <a:t>Repeat </a:t>
            </a:r>
            <a:r>
              <a:rPr lang="en-US" sz="3200" dirty="0">
                <a:solidFill>
                  <a:schemeClr val="bg1"/>
                </a:solidFill>
              </a:rPr>
              <a:t>names and key concepts to </a:t>
            </a:r>
            <a:r>
              <a:rPr lang="en-US" sz="3200" dirty="0" smtClean="0">
                <a:solidFill>
                  <a:schemeClr val="bg1"/>
                </a:solidFill>
              </a:rPr>
              <a:t>yourself.</a:t>
            </a:r>
          </a:p>
          <a:p>
            <a:pPr marL="457200" indent="-457200" algn="just">
              <a:buFont typeface="Wingdings" panose="05000000000000000000" pitchFamily="2" charset="2"/>
              <a:buChar char="§"/>
            </a:pPr>
            <a:r>
              <a:rPr lang="en-US" sz="3200" dirty="0" smtClean="0">
                <a:solidFill>
                  <a:schemeClr val="bg1"/>
                </a:solidFill>
              </a:rPr>
              <a:t>Identify </a:t>
            </a:r>
            <a:r>
              <a:rPr lang="en-US" sz="3200" dirty="0">
                <a:solidFill>
                  <a:schemeClr val="bg1"/>
                </a:solidFill>
              </a:rPr>
              <a:t>the organizational pattern and use it (visualize it</a:t>
            </a:r>
            <a:r>
              <a:rPr lang="en-US" sz="3200" dirty="0" smtClean="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val="2692816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10972800" cy="778098"/>
          </a:xfrm>
        </p:spPr>
        <p:txBody>
          <a:bodyPr/>
          <a:lstStyle/>
          <a:p>
            <a:pPr algn="ctr"/>
            <a:r>
              <a:rPr lang="en-US" b="1" dirty="0" smtClean="0">
                <a:solidFill>
                  <a:schemeClr val="bg1"/>
                </a:solidFill>
              </a:rPr>
              <a:t>4. Evaluating</a:t>
            </a:r>
            <a:endParaRPr lang="en-US" dirty="0">
              <a:solidFill>
                <a:schemeClr val="bg1"/>
              </a:solidFill>
            </a:endParaRPr>
          </a:p>
        </p:txBody>
      </p:sp>
      <p:sp>
        <p:nvSpPr>
          <p:cNvPr id="3" name="Rectangle 2"/>
          <p:cNvSpPr/>
          <p:nvPr/>
        </p:nvSpPr>
        <p:spPr>
          <a:xfrm>
            <a:off x="314912" y="966738"/>
            <a:ext cx="11646189" cy="5664884"/>
          </a:xfrm>
          <a:prstGeom prst="rect">
            <a:avLst/>
          </a:prstGeom>
        </p:spPr>
        <p:txBody>
          <a:bodyPr wrap="square">
            <a:spAutoFit/>
          </a:bodyPr>
          <a:lstStyle/>
          <a:p>
            <a:pPr marL="457200" indent="-457200">
              <a:buFont typeface="Wingdings" panose="05000000000000000000" pitchFamily="2" charset="2"/>
              <a:buChar char="Ø"/>
            </a:pPr>
            <a:r>
              <a:rPr lang="en-US" sz="3000" dirty="0">
                <a:solidFill>
                  <a:schemeClr val="bg1"/>
                </a:solidFill>
                <a:latin typeface="Giovanni-Book"/>
              </a:rPr>
              <a:t>Evaluating consists of </a:t>
            </a:r>
            <a:r>
              <a:rPr lang="en-US" sz="3000" b="1" dirty="0">
                <a:solidFill>
                  <a:schemeClr val="bg1"/>
                </a:solidFill>
                <a:latin typeface="Giovanni-Book"/>
              </a:rPr>
              <a:t>judging</a:t>
            </a:r>
            <a:r>
              <a:rPr lang="en-US" sz="3000" dirty="0">
                <a:solidFill>
                  <a:schemeClr val="bg1"/>
                </a:solidFill>
                <a:latin typeface="Giovanni-Book"/>
              </a:rPr>
              <a:t> the message and the </a:t>
            </a:r>
            <a:r>
              <a:rPr lang="en-US" sz="3000" dirty="0" smtClean="0">
                <a:solidFill>
                  <a:schemeClr val="bg1"/>
                </a:solidFill>
                <a:latin typeface="Giovanni-Book"/>
              </a:rPr>
              <a:t>speaker’s </a:t>
            </a:r>
            <a:r>
              <a:rPr lang="en-US" sz="3000" b="1" dirty="0" smtClean="0">
                <a:solidFill>
                  <a:schemeClr val="bg1"/>
                </a:solidFill>
                <a:latin typeface="Giovanni-Book"/>
              </a:rPr>
              <a:t>credibility</a:t>
            </a:r>
            <a:r>
              <a:rPr lang="en-US" sz="3000" b="1" dirty="0">
                <a:solidFill>
                  <a:schemeClr val="bg1"/>
                </a:solidFill>
                <a:latin typeface="Giovanni-Book"/>
              </a:rPr>
              <a:t>, truthfulness, or </a:t>
            </a:r>
            <a:r>
              <a:rPr lang="en-US" sz="3000" b="1" dirty="0" smtClean="0">
                <a:solidFill>
                  <a:schemeClr val="bg1"/>
                </a:solidFill>
                <a:latin typeface="Giovanni-Book"/>
              </a:rPr>
              <a:t>usefulness. </a:t>
            </a:r>
          </a:p>
          <a:p>
            <a:pPr marL="457200" indent="-457200">
              <a:buFont typeface="Wingdings" panose="05000000000000000000" pitchFamily="2" charset="2"/>
              <a:buChar char="Ø"/>
            </a:pPr>
            <a:r>
              <a:rPr lang="en-US" sz="3000" dirty="0" smtClean="0">
                <a:solidFill>
                  <a:schemeClr val="bg1"/>
                </a:solidFill>
                <a:latin typeface="Giovanni-Book"/>
              </a:rPr>
              <a:t>Here your biases and prejudices may </a:t>
            </a:r>
            <a:r>
              <a:rPr lang="en-US" sz="3000" dirty="0" smtClean="0">
                <a:solidFill>
                  <a:schemeClr val="bg1"/>
                </a:solidFill>
              </a:rPr>
              <a:t>influence </a:t>
            </a:r>
            <a:r>
              <a:rPr lang="en-US" sz="3000" dirty="0">
                <a:solidFill>
                  <a:schemeClr val="bg1"/>
                </a:solidFill>
              </a:rPr>
              <a:t>what </a:t>
            </a:r>
            <a:r>
              <a:rPr lang="en-US" sz="3000" dirty="0" smtClean="0">
                <a:solidFill>
                  <a:schemeClr val="bg1"/>
                </a:solidFill>
              </a:rPr>
              <a:t>you judge </a:t>
            </a:r>
            <a:r>
              <a:rPr lang="en-US" sz="3000" dirty="0">
                <a:solidFill>
                  <a:schemeClr val="bg1"/>
                </a:solidFill>
              </a:rPr>
              <a:t>good </a:t>
            </a:r>
            <a:r>
              <a:rPr lang="en-US" sz="3000" dirty="0" smtClean="0">
                <a:solidFill>
                  <a:schemeClr val="bg1"/>
                </a:solidFill>
              </a:rPr>
              <a:t>and bad.</a:t>
            </a:r>
          </a:p>
          <a:p>
            <a:r>
              <a:rPr lang="en-US" sz="3000" b="1" dirty="0">
                <a:solidFill>
                  <a:schemeClr val="bg1"/>
                </a:solidFill>
              </a:rPr>
              <a:t>When evaluating:</a:t>
            </a:r>
          </a:p>
          <a:p>
            <a:pPr marL="457200" indent="-457200">
              <a:buFont typeface="Wingdings" panose="05000000000000000000" pitchFamily="2" charset="2"/>
              <a:buChar char="§"/>
            </a:pPr>
            <a:r>
              <a:rPr lang="en-US" sz="3000" dirty="0">
                <a:solidFill>
                  <a:schemeClr val="bg1"/>
                </a:solidFill>
              </a:rPr>
              <a:t> Resist evaluation until </a:t>
            </a:r>
            <a:r>
              <a:rPr lang="en-US" sz="3000" dirty="0" smtClean="0">
                <a:solidFill>
                  <a:schemeClr val="bg1"/>
                </a:solidFill>
              </a:rPr>
              <a:t>you </a:t>
            </a:r>
            <a:r>
              <a:rPr lang="en-US" sz="3000" dirty="0">
                <a:solidFill>
                  <a:schemeClr val="bg1"/>
                </a:solidFill>
              </a:rPr>
              <a:t>understand </a:t>
            </a:r>
            <a:r>
              <a:rPr lang="en-US" sz="3000" dirty="0" smtClean="0">
                <a:solidFill>
                  <a:schemeClr val="bg1"/>
                </a:solidFill>
              </a:rPr>
              <a:t>the speaker’s </a:t>
            </a:r>
            <a:r>
              <a:rPr lang="en-US" sz="3000" dirty="0">
                <a:solidFill>
                  <a:schemeClr val="bg1"/>
                </a:solidFill>
              </a:rPr>
              <a:t>point of </a:t>
            </a:r>
            <a:r>
              <a:rPr lang="en-US" sz="3000" dirty="0" smtClean="0">
                <a:solidFill>
                  <a:schemeClr val="bg1"/>
                </a:solidFill>
              </a:rPr>
              <a:t>view.</a:t>
            </a:r>
          </a:p>
          <a:p>
            <a:pPr marL="457200" indent="-457200">
              <a:buFont typeface="Wingdings" panose="05000000000000000000" pitchFamily="2" charset="2"/>
              <a:buChar char="§"/>
            </a:pPr>
            <a:r>
              <a:rPr lang="en-US" sz="3000" dirty="0" smtClean="0">
                <a:solidFill>
                  <a:schemeClr val="bg1"/>
                </a:solidFill>
              </a:rPr>
              <a:t>Distinguish </a:t>
            </a:r>
            <a:r>
              <a:rPr lang="en-US" sz="3000" dirty="0">
                <a:solidFill>
                  <a:schemeClr val="bg1"/>
                </a:solidFill>
              </a:rPr>
              <a:t>facts from </a:t>
            </a:r>
            <a:r>
              <a:rPr lang="en-US" sz="3000" dirty="0" smtClean="0">
                <a:solidFill>
                  <a:schemeClr val="bg1"/>
                </a:solidFill>
              </a:rPr>
              <a:t>inferences, </a:t>
            </a:r>
            <a:r>
              <a:rPr lang="en-US" sz="3000" dirty="0">
                <a:solidFill>
                  <a:schemeClr val="bg1"/>
                </a:solidFill>
              </a:rPr>
              <a:t>opinions, and </a:t>
            </a:r>
            <a:r>
              <a:rPr lang="en-US" sz="3000" dirty="0" smtClean="0">
                <a:solidFill>
                  <a:schemeClr val="bg1"/>
                </a:solidFill>
              </a:rPr>
              <a:t>personal Interpretations.</a:t>
            </a:r>
          </a:p>
          <a:p>
            <a:pPr marL="457200" indent="-457200">
              <a:buFont typeface="Wingdings" panose="05000000000000000000" pitchFamily="2" charset="2"/>
              <a:buChar char="§"/>
            </a:pPr>
            <a:r>
              <a:rPr lang="en-US" sz="3000" dirty="0" smtClean="0">
                <a:solidFill>
                  <a:schemeClr val="bg1"/>
                </a:solidFill>
              </a:rPr>
              <a:t>Identify </a:t>
            </a:r>
            <a:r>
              <a:rPr lang="en-US" sz="3000" dirty="0">
                <a:solidFill>
                  <a:schemeClr val="bg1"/>
                </a:solidFill>
              </a:rPr>
              <a:t>any biases, self-interests, or prejudices that </a:t>
            </a:r>
            <a:r>
              <a:rPr lang="en-US" sz="3000" dirty="0" smtClean="0">
                <a:solidFill>
                  <a:schemeClr val="bg1"/>
                </a:solidFill>
              </a:rPr>
              <a:t>may hinder meaning making and lets you forget the opposing ideas.</a:t>
            </a:r>
          </a:p>
        </p:txBody>
      </p:sp>
    </p:spTree>
    <p:extLst>
      <p:ext uri="{BB962C8B-B14F-4D97-AF65-F5344CB8AC3E}">
        <p14:creationId xmlns:p14="http://schemas.microsoft.com/office/powerpoint/2010/main" val="2457931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7760"/>
            <a:ext cx="10972800" cy="962968"/>
          </a:xfrm>
        </p:spPr>
        <p:txBody>
          <a:bodyPr/>
          <a:lstStyle/>
          <a:p>
            <a:pPr algn="ctr"/>
            <a:r>
              <a:rPr lang="en-US" b="1" dirty="0" smtClean="0">
                <a:solidFill>
                  <a:schemeClr val="bg1"/>
                </a:solidFill>
                <a:latin typeface="Giovanni-Bold"/>
              </a:rPr>
              <a:t>5. Responding/Feedback</a:t>
            </a:r>
            <a:endParaRPr lang="en-US" dirty="0">
              <a:solidFill>
                <a:schemeClr val="bg1"/>
              </a:solidFill>
            </a:endParaRPr>
          </a:p>
        </p:txBody>
      </p:sp>
      <p:sp>
        <p:nvSpPr>
          <p:cNvPr id="3" name="Rectangle 2"/>
          <p:cNvSpPr/>
          <p:nvPr/>
        </p:nvSpPr>
        <p:spPr>
          <a:xfrm>
            <a:off x="296561" y="906162"/>
            <a:ext cx="11425881" cy="3970318"/>
          </a:xfrm>
          <a:prstGeom prst="rect">
            <a:avLst/>
          </a:prstGeom>
        </p:spPr>
        <p:txBody>
          <a:bodyPr wrap="square">
            <a:spAutoFit/>
          </a:bodyPr>
          <a:lstStyle/>
          <a:p>
            <a:pPr marL="457200" indent="-457200">
              <a:buFont typeface="Wingdings" panose="05000000000000000000" pitchFamily="2" charset="2"/>
              <a:buChar char="Ø"/>
            </a:pPr>
            <a:r>
              <a:rPr lang="en-US" sz="2800" dirty="0" smtClean="0">
                <a:solidFill>
                  <a:schemeClr val="bg1"/>
                </a:solidFill>
                <a:latin typeface="Giovanni-Book"/>
              </a:rPr>
              <a:t>Responding </a:t>
            </a:r>
            <a:r>
              <a:rPr lang="en-US" sz="2800" dirty="0">
                <a:solidFill>
                  <a:schemeClr val="bg1"/>
                </a:solidFill>
                <a:latin typeface="Giovanni-Book"/>
              </a:rPr>
              <a:t>occurs in </a:t>
            </a:r>
            <a:r>
              <a:rPr lang="en-US" sz="2800" b="1" dirty="0">
                <a:solidFill>
                  <a:schemeClr val="bg1"/>
                </a:solidFill>
                <a:latin typeface="Giovanni-Book"/>
              </a:rPr>
              <a:t>two phases: </a:t>
            </a:r>
            <a:endParaRPr lang="en-US" sz="2800" b="1" dirty="0" smtClean="0">
              <a:solidFill>
                <a:schemeClr val="bg1"/>
              </a:solidFill>
              <a:latin typeface="Giovanni-Book"/>
            </a:endParaRPr>
          </a:p>
          <a:p>
            <a:pPr marL="457200" indent="-457200">
              <a:buFont typeface="Wingdings" panose="05000000000000000000" pitchFamily="2" charset="2"/>
              <a:buChar char="Ø"/>
            </a:pPr>
            <a:r>
              <a:rPr lang="en-US" sz="2800" b="1" dirty="0" smtClean="0">
                <a:solidFill>
                  <a:schemeClr val="bg1"/>
                </a:solidFill>
                <a:latin typeface="Giovanni-Book"/>
              </a:rPr>
              <a:t>(</a:t>
            </a:r>
            <a:r>
              <a:rPr lang="en-US" sz="2800" b="1" dirty="0">
                <a:solidFill>
                  <a:schemeClr val="bg1"/>
                </a:solidFill>
                <a:latin typeface="Giovanni-Book"/>
              </a:rPr>
              <a:t>1) nonverbal </a:t>
            </a:r>
            <a:r>
              <a:rPr lang="en-US" sz="2800" dirty="0" smtClean="0">
                <a:solidFill>
                  <a:schemeClr val="bg1"/>
                </a:solidFill>
                <a:latin typeface="Giovanni-Book"/>
              </a:rPr>
              <a:t>(occasionally verbal</a:t>
            </a:r>
            <a:r>
              <a:rPr lang="en-US" sz="2800" dirty="0">
                <a:solidFill>
                  <a:schemeClr val="bg1"/>
                </a:solidFill>
                <a:latin typeface="Giovanni-Book"/>
              </a:rPr>
              <a:t>) </a:t>
            </a:r>
            <a:r>
              <a:rPr lang="en-US" sz="2800" b="1" dirty="0">
                <a:solidFill>
                  <a:schemeClr val="bg1"/>
                </a:solidFill>
                <a:latin typeface="Giovanni-Book"/>
              </a:rPr>
              <a:t>responses you </a:t>
            </a:r>
            <a:r>
              <a:rPr lang="en-US" sz="2800" b="1" dirty="0" smtClean="0">
                <a:solidFill>
                  <a:schemeClr val="bg1"/>
                </a:solidFill>
                <a:latin typeface="Giovanni-Book"/>
              </a:rPr>
              <a:t>make/give </a:t>
            </a:r>
            <a:r>
              <a:rPr lang="en-US" sz="2800" dirty="0">
                <a:solidFill>
                  <a:schemeClr val="bg1"/>
                </a:solidFill>
                <a:latin typeface="Giovanni-Book"/>
              </a:rPr>
              <a:t>while the speaker is </a:t>
            </a:r>
            <a:r>
              <a:rPr lang="en-US" sz="2800" dirty="0" smtClean="0">
                <a:solidFill>
                  <a:schemeClr val="bg1"/>
                </a:solidFill>
                <a:latin typeface="Giovanni-Book"/>
              </a:rPr>
              <a:t>talking. Include </a:t>
            </a:r>
            <a:r>
              <a:rPr lang="en-US" sz="2800" dirty="0" smtClean="0">
                <a:solidFill>
                  <a:schemeClr val="bg1"/>
                </a:solidFill>
              </a:rPr>
              <a:t>gestures </a:t>
            </a:r>
            <a:r>
              <a:rPr lang="en-US" sz="2800" dirty="0">
                <a:solidFill>
                  <a:schemeClr val="bg1"/>
                </a:solidFill>
              </a:rPr>
              <a:t>such as nodding your head, smiling, and leaning forward.</a:t>
            </a:r>
          </a:p>
          <a:p>
            <a:pPr marL="457200" indent="-457200">
              <a:buFont typeface="Wingdings" panose="05000000000000000000" pitchFamily="2" charset="2"/>
              <a:buChar char="Ø"/>
            </a:pPr>
            <a:endParaRPr lang="en-US" sz="2800" dirty="0" smtClean="0">
              <a:solidFill>
                <a:schemeClr val="bg1"/>
              </a:solidFill>
              <a:latin typeface="Giovanni-Book"/>
            </a:endParaRPr>
          </a:p>
          <a:p>
            <a:pPr marL="457200" indent="-457200">
              <a:buFont typeface="Wingdings" panose="05000000000000000000" pitchFamily="2" charset="2"/>
              <a:buChar char="Ø"/>
            </a:pPr>
            <a:r>
              <a:rPr lang="en-US" sz="2800" b="1" dirty="0" smtClean="0">
                <a:solidFill>
                  <a:schemeClr val="bg1"/>
                </a:solidFill>
                <a:latin typeface="Giovanni-Book"/>
              </a:rPr>
              <a:t>(</a:t>
            </a:r>
            <a:r>
              <a:rPr lang="en-US" sz="2800" b="1" dirty="0">
                <a:solidFill>
                  <a:schemeClr val="bg1"/>
                </a:solidFill>
                <a:latin typeface="Giovanni-Book"/>
              </a:rPr>
              <a:t>2) responses </a:t>
            </a:r>
            <a:r>
              <a:rPr lang="en-US" sz="2800" b="1" dirty="0" smtClean="0">
                <a:solidFill>
                  <a:schemeClr val="bg1"/>
                </a:solidFill>
                <a:latin typeface="Giovanni-Book"/>
              </a:rPr>
              <a:t>you make </a:t>
            </a:r>
            <a:r>
              <a:rPr lang="en-US" sz="2800" b="1" dirty="0">
                <a:solidFill>
                  <a:schemeClr val="bg1"/>
                </a:solidFill>
                <a:latin typeface="Giovanni-Book"/>
              </a:rPr>
              <a:t>after the speaker has stopped talking</a:t>
            </a:r>
            <a:r>
              <a:rPr lang="en-US" sz="2800" b="1" dirty="0" smtClean="0">
                <a:solidFill>
                  <a:schemeClr val="bg1"/>
                </a:solidFill>
                <a:latin typeface="Giovanni-Book"/>
              </a:rPr>
              <a:t>.</a:t>
            </a:r>
          </a:p>
          <a:p>
            <a:r>
              <a:rPr lang="en-US" sz="2800" dirty="0" smtClean="0">
                <a:solidFill>
                  <a:schemeClr val="bg1"/>
                </a:solidFill>
              </a:rPr>
              <a:t>They </a:t>
            </a:r>
            <a:r>
              <a:rPr lang="en-US" sz="2800" dirty="0">
                <a:solidFill>
                  <a:schemeClr val="bg1"/>
                </a:solidFill>
              </a:rPr>
              <a:t>include </a:t>
            </a:r>
            <a:r>
              <a:rPr lang="en-US" sz="2800" b="1" dirty="0">
                <a:solidFill>
                  <a:schemeClr val="bg1"/>
                </a:solidFill>
              </a:rPr>
              <a:t>questions of </a:t>
            </a:r>
            <a:r>
              <a:rPr lang="en-US" sz="2800" b="1" dirty="0" smtClean="0">
                <a:solidFill>
                  <a:schemeClr val="bg1"/>
                </a:solidFill>
              </a:rPr>
              <a:t>clarification </a:t>
            </a:r>
            <a:r>
              <a:rPr lang="en-US" sz="2800" dirty="0">
                <a:solidFill>
                  <a:schemeClr val="bg1"/>
                </a:solidFill>
              </a:rPr>
              <a:t>(“I wasn’t sure what </a:t>
            </a:r>
            <a:r>
              <a:rPr lang="en-US" sz="2800" dirty="0" smtClean="0">
                <a:solidFill>
                  <a:schemeClr val="bg1"/>
                </a:solidFill>
              </a:rPr>
              <a:t>you meant by…), </a:t>
            </a:r>
            <a:r>
              <a:rPr lang="en-US" sz="2800" b="1" dirty="0" smtClean="0">
                <a:solidFill>
                  <a:schemeClr val="bg1"/>
                </a:solidFill>
              </a:rPr>
              <a:t>expressions </a:t>
            </a:r>
            <a:r>
              <a:rPr lang="en-US" sz="2800" b="1" dirty="0">
                <a:solidFill>
                  <a:schemeClr val="bg1"/>
                </a:solidFill>
              </a:rPr>
              <a:t>of agreement</a:t>
            </a:r>
            <a:r>
              <a:rPr lang="en-US" sz="2800" dirty="0">
                <a:solidFill>
                  <a:schemeClr val="bg1"/>
                </a:solidFill>
              </a:rPr>
              <a:t> (“You’re absolutely </a:t>
            </a:r>
            <a:r>
              <a:rPr lang="en-US" sz="2800" dirty="0" smtClean="0">
                <a:solidFill>
                  <a:schemeClr val="bg1"/>
                </a:solidFill>
              </a:rPr>
              <a:t>right”), and </a:t>
            </a:r>
            <a:r>
              <a:rPr lang="en-US" sz="2800" b="1" dirty="0" smtClean="0">
                <a:solidFill>
                  <a:schemeClr val="bg1"/>
                </a:solidFill>
              </a:rPr>
              <a:t>expressions of </a:t>
            </a:r>
            <a:r>
              <a:rPr lang="en-US" sz="2800" b="1" dirty="0">
                <a:solidFill>
                  <a:schemeClr val="bg1"/>
                </a:solidFill>
              </a:rPr>
              <a:t>disagreement </a:t>
            </a:r>
            <a:r>
              <a:rPr lang="en-US" sz="2800" dirty="0">
                <a:solidFill>
                  <a:schemeClr val="bg1"/>
                </a:solidFill>
              </a:rPr>
              <a:t>(“I disagree </a:t>
            </a:r>
            <a:r>
              <a:rPr lang="en-US" sz="2800" dirty="0" smtClean="0">
                <a:solidFill>
                  <a:schemeClr val="bg1"/>
                </a:solidFill>
              </a:rPr>
              <a:t>that…”). </a:t>
            </a:r>
            <a:endParaRPr lang="en-US" sz="2800" dirty="0">
              <a:solidFill>
                <a:schemeClr val="bg1"/>
              </a:solidFill>
            </a:endParaRPr>
          </a:p>
        </p:txBody>
      </p:sp>
    </p:spTree>
    <p:extLst>
      <p:ext uri="{BB962C8B-B14F-4D97-AF65-F5344CB8AC3E}">
        <p14:creationId xmlns:p14="http://schemas.microsoft.com/office/powerpoint/2010/main" val="3569484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6516" cy="1400530"/>
          </a:xfrm>
        </p:spPr>
        <p:txBody>
          <a:bodyPr/>
          <a:lstStyle/>
          <a:p>
            <a:pPr algn="ctr"/>
            <a:r>
              <a:rPr lang="en-US" dirty="0" smtClean="0">
                <a:solidFill>
                  <a:schemeClr val="bg1"/>
                </a:solidFill>
              </a:rPr>
              <a:t>4 Major Causes Of Poor Listening</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295374"/>
              </p:ext>
            </p:extLst>
          </p:nvPr>
        </p:nvGraphicFramePr>
        <p:xfrm>
          <a:off x="131805" y="1639330"/>
          <a:ext cx="11730681" cy="5090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607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dirty="0" smtClean="0">
                <a:solidFill>
                  <a:schemeClr val="bg1"/>
                </a:solidFill>
              </a:rPr>
              <a:t>How to become a better listener</a:t>
            </a:r>
            <a:endParaRPr lang="en-US" sz="6600" dirty="0">
              <a:solidFill>
                <a:schemeClr val="bg1"/>
              </a:solidFill>
            </a:endParaRPr>
          </a:p>
        </p:txBody>
      </p:sp>
      <p:sp>
        <p:nvSpPr>
          <p:cNvPr id="3" name="TextBox 2"/>
          <p:cNvSpPr txBox="1"/>
          <p:nvPr/>
        </p:nvSpPr>
        <p:spPr>
          <a:xfrm>
            <a:off x="1394077" y="527339"/>
            <a:ext cx="9104811" cy="1446550"/>
          </a:xfrm>
          <a:prstGeom prst="rect">
            <a:avLst/>
          </a:prstGeom>
          <a:noFill/>
        </p:spPr>
        <p:txBody>
          <a:bodyPr wrap="square" rtlCol="0">
            <a:spAutoFit/>
          </a:bodyPr>
          <a:lstStyle/>
          <a:p>
            <a:pPr algn="ctr"/>
            <a:r>
              <a:rPr lang="en-US" sz="4400" b="1" dirty="0" smtClean="0">
                <a:solidFill>
                  <a:schemeClr val="bg1"/>
                </a:solidFill>
              </a:rPr>
              <a:t>STRATEGIES FOR IMPROVING LISTENING SKILLS</a:t>
            </a:r>
            <a:endParaRPr lang="en-US" sz="4400" b="1" dirty="0">
              <a:solidFill>
                <a:schemeClr val="bg1"/>
              </a:solidFill>
            </a:endParaRPr>
          </a:p>
        </p:txBody>
      </p:sp>
    </p:spTree>
    <p:extLst>
      <p:ext uri="{BB962C8B-B14F-4D97-AF65-F5344CB8AC3E}">
        <p14:creationId xmlns:p14="http://schemas.microsoft.com/office/powerpoint/2010/main" val="3424493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55" y="167424"/>
            <a:ext cx="10959921" cy="1974885"/>
          </a:xfrm>
        </p:spPr>
        <p:txBody>
          <a:bodyPr>
            <a:normAutofit/>
          </a:bodyPr>
          <a:lstStyle/>
          <a:p>
            <a:pPr algn="ctr"/>
            <a:r>
              <a:rPr lang="en-US" sz="2400" dirty="0" smtClean="0">
                <a:solidFill>
                  <a:schemeClr val="bg1"/>
                </a:solidFill>
                <a:latin typeface="Adobe Caslon Pro Bold" panose="0205070206050A020403" pitchFamily="18" charset="0"/>
              </a:rPr>
              <a:t>					Week 7 								</a:t>
            </a:r>
            <a:br>
              <a:rPr lang="en-US" sz="2400" dirty="0" smtClean="0">
                <a:solidFill>
                  <a:schemeClr val="bg1"/>
                </a:solidFill>
                <a:latin typeface="Adobe Caslon Pro Bold" panose="0205070206050A020403" pitchFamily="18" charset="0"/>
              </a:rPr>
            </a:br>
            <a:r>
              <a:rPr lang="en-US" sz="9600" dirty="0" smtClean="0">
                <a:solidFill>
                  <a:schemeClr val="bg1"/>
                </a:solidFill>
                <a:effectLst>
                  <a:outerShdw blurRad="38100" dist="38100" dir="2700000" algn="tl">
                    <a:srgbClr val="000000">
                      <a:alpha val="43137"/>
                    </a:srgbClr>
                  </a:outerShdw>
                </a:effectLst>
                <a:latin typeface="Adobe Caslon Pro Bold" panose="0205070206050A020403" pitchFamily="18" charset="0"/>
              </a:rPr>
              <a:t>LISTENING SKILLS</a:t>
            </a:r>
            <a:endParaRPr lang="en-US" sz="2400" dirty="0">
              <a:solidFill>
                <a:schemeClr val="bg1"/>
              </a:solidFill>
              <a:effectLst>
                <a:outerShdw blurRad="38100" dist="38100" dir="2700000" algn="tl">
                  <a:srgbClr val="000000">
                    <a:alpha val="43137"/>
                  </a:srgbClr>
                </a:outerShdw>
              </a:effectLst>
              <a:latin typeface="Adobe Caslon Pro Bold" panose="0205070206050A020403" pitchFamily="18" charset="0"/>
            </a:endParaRPr>
          </a:p>
        </p:txBody>
      </p:sp>
      <p:pic>
        <p:nvPicPr>
          <p:cNvPr id="3" name="Picture 2" descr="Image result for listening">
            <a:extLst>
              <a:ext uri="{FF2B5EF4-FFF2-40B4-BE49-F238E27FC236}">
                <a16:creationId xmlns="" xmlns:a16="http://schemas.microsoft.com/office/drawing/2014/main" id="{E00FEA86-F184-4846-9C9B-E7783DA9C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668509" y="2142309"/>
            <a:ext cx="8391524" cy="4195762"/>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233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73" y="287961"/>
            <a:ext cx="9198105" cy="791196"/>
          </a:xfrm>
        </p:spPr>
        <p:txBody>
          <a:bodyPr>
            <a:normAutofit/>
          </a:bodyPr>
          <a:lstStyle/>
          <a:p>
            <a:pPr algn="ctr"/>
            <a:r>
              <a:rPr lang="en-GB" b="1" dirty="0" smtClean="0">
                <a:solidFill>
                  <a:schemeClr val="bg1"/>
                </a:solidFill>
              </a:rPr>
              <a:t>The Three Stages Of A Listening</a:t>
            </a:r>
            <a:endParaRPr lang="en-GB" b="1" dirty="0">
              <a:solidFill>
                <a:schemeClr val="bg1"/>
              </a:solidFill>
            </a:endParaRPr>
          </a:p>
        </p:txBody>
      </p:sp>
      <p:sp>
        <p:nvSpPr>
          <p:cNvPr id="5" name="Content Placeholder 4"/>
          <p:cNvSpPr>
            <a:spLocks noGrp="1"/>
          </p:cNvSpPr>
          <p:nvPr>
            <p:ph idx="1"/>
          </p:nvPr>
        </p:nvSpPr>
        <p:spPr>
          <a:xfrm>
            <a:off x="271849" y="1079157"/>
            <a:ext cx="11582194" cy="4694341"/>
          </a:xfrm>
        </p:spPr>
        <p:txBody>
          <a:bodyPr>
            <a:noAutofit/>
          </a:bodyPr>
          <a:lstStyle/>
          <a:p>
            <a:pPr marL="0" indent="0" algn="just">
              <a:buNone/>
            </a:pPr>
            <a:r>
              <a:rPr lang="en-GB" sz="3200" dirty="0" smtClean="0">
                <a:solidFill>
                  <a:schemeClr val="bg1"/>
                </a:solidFill>
              </a:rPr>
              <a:t>1. Pre-listening :preparation stage.</a:t>
            </a:r>
          </a:p>
          <a:p>
            <a:pPr marL="0" indent="0" algn="just">
              <a:buNone/>
            </a:pPr>
            <a:r>
              <a:rPr lang="en-GB" sz="3200" dirty="0" smtClean="0">
                <a:solidFill>
                  <a:schemeClr val="bg1"/>
                </a:solidFill>
              </a:rPr>
              <a:t> </a:t>
            </a:r>
            <a:r>
              <a:rPr lang="en-GB" sz="2400" dirty="0" smtClean="0">
                <a:solidFill>
                  <a:schemeClr val="bg1"/>
                </a:solidFill>
              </a:rPr>
              <a:t>Connect prior knowledge with the topic, use guesses to predict. </a:t>
            </a:r>
          </a:p>
          <a:p>
            <a:pPr marL="0" indent="0" algn="just">
              <a:buNone/>
            </a:pPr>
            <a:r>
              <a:rPr lang="en-GB" sz="2800" dirty="0" smtClean="0">
                <a:solidFill>
                  <a:schemeClr val="bg1"/>
                </a:solidFill>
              </a:rPr>
              <a:t>2. While -listening stage: actual listening &amp; task   response.</a:t>
            </a:r>
          </a:p>
          <a:p>
            <a:pPr marL="0" indent="0" algn="just">
              <a:buNone/>
            </a:pPr>
            <a:r>
              <a:rPr lang="en-GB" sz="2400" dirty="0" smtClean="0">
                <a:solidFill>
                  <a:schemeClr val="bg1"/>
                </a:solidFill>
              </a:rPr>
              <a:t>Listen for major and minor details you need for answers, </a:t>
            </a:r>
          </a:p>
          <a:p>
            <a:pPr marL="0" indent="0" algn="just">
              <a:buNone/>
            </a:pPr>
            <a:r>
              <a:rPr lang="en-GB" sz="2400" dirty="0" smtClean="0">
                <a:solidFill>
                  <a:schemeClr val="bg1"/>
                </a:solidFill>
              </a:rPr>
              <a:t>Preview the questions before listening, circle the information and listen carefully- analyse the task. Take notes- Comments, outlines, charts, maps, use abbreviations, symbols, intonations etc. re-listen- summarize, use synonyms. </a:t>
            </a:r>
            <a:endParaRPr lang="en-GB" sz="3200" dirty="0">
              <a:solidFill>
                <a:schemeClr val="bg1"/>
              </a:solidFill>
            </a:endParaRPr>
          </a:p>
          <a:p>
            <a:pPr marL="0" indent="0" algn="just">
              <a:buNone/>
            </a:pPr>
            <a:r>
              <a:rPr lang="en-GB" sz="3200" dirty="0" smtClean="0">
                <a:solidFill>
                  <a:schemeClr val="bg1"/>
                </a:solidFill>
              </a:rPr>
              <a:t>3. Post-listening stage: feedback &amp; remedial work.</a:t>
            </a:r>
          </a:p>
          <a:p>
            <a:pPr marL="0" indent="0" algn="just">
              <a:buNone/>
            </a:pPr>
            <a:r>
              <a:rPr lang="en-GB" sz="2400" dirty="0" smtClean="0">
                <a:solidFill>
                  <a:schemeClr val="bg1"/>
                </a:solidFill>
              </a:rPr>
              <a:t>Opinionated response, agree, disagree, use symbols-punctuations, summarize, extend listening</a:t>
            </a:r>
            <a:r>
              <a:rPr lang="en-GB" sz="1600" dirty="0" smtClean="0">
                <a:solidFill>
                  <a:schemeClr val="bg1"/>
                </a:solidFill>
              </a:rPr>
              <a:t>. </a:t>
            </a:r>
            <a:endParaRPr lang="en-GB" sz="1600" dirty="0">
              <a:solidFill>
                <a:schemeClr val="bg1"/>
              </a:solidFill>
            </a:endParaRPr>
          </a:p>
        </p:txBody>
      </p:sp>
    </p:spTree>
    <p:extLst>
      <p:ext uri="{BB962C8B-B14F-4D97-AF65-F5344CB8AC3E}">
        <p14:creationId xmlns:p14="http://schemas.microsoft.com/office/powerpoint/2010/main" val="1035552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46" y="1683722"/>
            <a:ext cx="8825657" cy="1915647"/>
          </a:xfrm>
        </p:spPr>
        <p:txBody>
          <a:bodyPr/>
          <a:lstStyle/>
          <a:p>
            <a:pPr algn="ctr"/>
            <a:r>
              <a:rPr lang="en-GB" b="1" dirty="0">
                <a:solidFill>
                  <a:schemeClr val="bg1"/>
                </a:solidFill>
              </a:rPr>
              <a:t>Strategies to be used in order to become a better speaker</a:t>
            </a:r>
            <a:endParaRPr lang="en-US" dirty="0"/>
          </a:p>
        </p:txBody>
      </p:sp>
    </p:spTree>
    <p:extLst>
      <p:ext uri="{BB962C8B-B14F-4D97-AF65-F5344CB8AC3E}">
        <p14:creationId xmlns:p14="http://schemas.microsoft.com/office/powerpoint/2010/main" val="302408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00" y="188640"/>
            <a:ext cx="10972800" cy="1143000"/>
          </a:xfrm>
        </p:spPr>
        <p:txBody>
          <a:bodyPr/>
          <a:lstStyle/>
          <a:p>
            <a:r>
              <a:rPr lang="en-GB" b="1" dirty="0" smtClean="0">
                <a:solidFill>
                  <a:schemeClr val="bg1"/>
                </a:solidFill>
              </a:rPr>
              <a:t>Bottom-up processes</a:t>
            </a:r>
            <a:endParaRPr lang="en-GB" b="1" dirty="0">
              <a:solidFill>
                <a:schemeClr val="bg1"/>
              </a:solidFill>
            </a:endParaRPr>
          </a:p>
        </p:txBody>
      </p:sp>
      <p:sp>
        <p:nvSpPr>
          <p:cNvPr id="3" name="Content Placeholder 2"/>
          <p:cNvSpPr>
            <a:spLocks noGrp="1"/>
          </p:cNvSpPr>
          <p:nvPr>
            <p:ph idx="1"/>
          </p:nvPr>
        </p:nvSpPr>
        <p:spPr>
          <a:xfrm>
            <a:off x="523800" y="1504541"/>
            <a:ext cx="11076017" cy="4680520"/>
          </a:xfrm>
        </p:spPr>
        <p:txBody>
          <a:bodyPr>
            <a:noAutofit/>
          </a:bodyPr>
          <a:lstStyle/>
          <a:p>
            <a:pPr marL="0" indent="0">
              <a:buNone/>
            </a:pPr>
            <a:r>
              <a:rPr lang="en-GB" sz="2800" dirty="0" smtClean="0">
                <a:solidFill>
                  <a:schemeClr val="bg1"/>
                </a:solidFill>
              </a:rPr>
              <a:t>Listeners should retain and recognize:</a:t>
            </a:r>
          </a:p>
          <a:p>
            <a:pPr marL="514350" indent="-514350">
              <a:buFont typeface="+mj-lt"/>
              <a:buAutoNum type="arabicPeriod"/>
            </a:pPr>
            <a:r>
              <a:rPr lang="en-GB" sz="2800" dirty="0">
                <a:solidFill>
                  <a:schemeClr val="bg1"/>
                </a:solidFill>
              </a:rPr>
              <a:t>I</a:t>
            </a:r>
            <a:r>
              <a:rPr lang="en-GB" sz="2800" dirty="0" smtClean="0">
                <a:solidFill>
                  <a:schemeClr val="bg1"/>
                </a:solidFill>
              </a:rPr>
              <a:t>nput </a:t>
            </a:r>
            <a:r>
              <a:rPr lang="en-GB" sz="2800" dirty="0">
                <a:solidFill>
                  <a:schemeClr val="bg1"/>
                </a:solidFill>
              </a:rPr>
              <a:t>while it is being processed.</a:t>
            </a:r>
          </a:p>
          <a:p>
            <a:pPr marL="514350" indent="-514350">
              <a:buFont typeface="+mj-lt"/>
              <a:buAutoNum type="arabicPeriod"/>
            </a:pPr>
            <a:r>
              <a:rPr lang="en-GB" sz="2800" dirty="0">
                <a:solidFill>
                  <a:schemeClr val="bg1"/>
                </a:solidFill>
              </a:rPr>
              <a:t>W</a:t>
            </a:r>
            <a:r>
              <a:rPr lang="en-GB" sz="2800" dirty="0" smtClean="0">
                <a:solidFill>
                  <a:schemeClr val="bg1"/>
                </a:solidFill>
              </a:rPr>
              <a:t>ord divisions</a:t>
            </a:r>
            <a:r>
              <a:rPr lang="en-GB" sz="2800" dirty="0">
                <a:solidFill>
                  <a:schemeClr val="bg1"/>
                </a:solidFill>
              </a:rPr>
              <a:t> </a:t>
            </a:r>
            <a:r>
              <a:rPr lang="en-GB" sz="2800" dirty="0" smtClean="0">
                <a:solidFill>
                  <a:schemeClr val="bg1"/>
                </a:solidFill>
              </a:rPr>
              <a:t>and key/content </a:t>
            </a:r>
            <a:r>
              <a:rPr lang="en-GB" sz="2800" dirty="0">
                <a:solidFill>
                  <a:schemeClr val="bg1"/>
                </a:solidFill>
              </a:rPr>
              <a:t>words in </a:t>
            </a:r>
            <a:r>
              <a:rPr lang="en-GB" sz="2800" dirty="0" smtClean="0">
                <a:solidFill>
                  <a:schemeClr val="bg1"/>
                </a:solidFill>
              </a:rPr>
              <a:t>utterances.</a:t>
            </a:r>
            <a:endParaRPr lang="en-GB" sz="2800" dirty="0">
              <a:solidFill>
                <a:schemeClr val="bg1"/>
              </a:solidFill>
            </a:endParaRPr>
          </a:p>
          <a:p>
            <a:pPr marL="514350" indent="-514350">
              <a:buFont typeface="+mj-lt"/>
              <a:buAutoNum type="arabicPeriod"/>
            </a:pPr>
            <a:r>
              <a:rPr lang="en-GB" sz="2800" dirty="0">
                <a:solidFill>
                  <a:schemeClr val="bg1"/>
                </a:solidFill>
              </a:rPr>
              <a:t>K</a:t>
            </a:r>
            <a:r>
              <a:rPr lang="en-GB" sz="2800" dirty="0" smtClean="0">
                <a:solidFill>
                  <a:schemeClr val="bg1"/>
                </a:solidFill>
              </a:rPr>
              <a:t>ey </a:t>
            </a:r>
            <a:r>
              <a:rPr lang="en-GB" sz="2800" dirty="0">
                <a:solidFill>
                  <a:schemeClr val="bg1"/>
                </a:solidFill>
              </a:rPr>
              <a:t>transitions in a </a:t>
            </a:r>
            <a:r>
              <a:rPr lang="en-GB" sz="2800" dirty="0" smtClean="0">
                <a:solidFill>
                  <a:schemeClr val="bg1"/>
                </a:solidFill>
              </a:rPr>
              <a:t>discourse.</a:t>
            </a:r>
          </a:p>
          <a:p>
            <a:pPr marL="514350" indent="-514350">
              <a:buFont typeface="+mj-lt"/>
              <a:buAutoNum type="arabicPeriod"/>
            </a:pPr>
            <a:r>
              <a:rPr lang="en-GB" sz="2800" dirty="0">
                <a:solidFill>
                  <a:schemeClr val="bg1"/>
                </a:solidFill>
              </a:rPr>
              <a:t>G</a:t>
            </a:r>
            <a:r>
              <a:rPr lang="en-GB" sz="2800" dirty="0" smtClean="0">
                <a:solidFill>
                  <a:schemeClr val="bg1"/>
                </a:solidFill>
              </a:rPr>
              <a:t>rammatical </a:t>
            </a:r>
            <a:r>
              <a:rPr lang="en-GB" sz="2800" dirty="0">
                <a:solidFill>
                  <a:schemeClr val="bg1"/>
                </a:solidFill>
              </a:rPr>
              <a:t>relations between key elements in sentences.</a:t>
            </a:r>
          </a:p>
          <a:p>
            <a:pPr marL="514350" indent="-514350">
              <a:buFont typeface="+mj-lt"/>
              <a:buAutoNum type="arabicPeriod"/>
            </a:pPr>
            <a:r>
              <a:rPr lang="en-GB" sz="2800" dirty="0" smtClean="0">
                <a:solidFill>
                  <a:schemeClr val="bg1"/>
                </a:solidFill>
              </a:rPr>
              <a:t>The function and purpose </a:t>
            </a:r>
            <a:r>
              <a:rPr lang="en-GB" sz="2800" dirty="0">
                <a:solidFill>
                  <a:schemeClr val="bg1"/>
                </a:solidFill>
              </a:rPr>
              <a:t>of word stress </a:t>
            </a:r>
            <a:r>
              <a:rPr lang="en-GB" sz="2800" dirty="0" smtClean="0">
                <a:solidFill>
                  <a:schemeClr val="bg1"/>
                </a:solidFill>
              </a:rPr>
              <a:t>and intonation </a:t>
            </a:r>
            <a:r>
              <a:rPr lang="en-GB" sz="2800" dirty="0">
                <a:solidFill>
                  <a:schemeClr val="bg1"/>
                </a:solidFill>
              </a:rPr>
              <a:t>in sentences</a:t>
            </a:r>
            <a:r>
              <a:rPr lang="en-GB" sz="2800" dirty="0" smtClean="0">
                <a:solidFill>
                  <a:schemeClr val="bg1"/>
                </a:solidFill>
              </a:rPr>
              <a:t>.</a:t>
            </a:r>
            <a:endParaRPr lang="en-GB" sz="2800" dirty="0">
              <a:solidFill>
                <a:schemeClr val="bg1"/>
              </a:solidFill>
            </a:endParaRPr>
          </a:p>
        </p:txBody>
      </p:sp>
    </p:spTree>
    <p:extLst>
      <p:ext uri="{BB962C8B-B14F-4D97-AF65-F5344CB8AC3E}">
        <p14:creationId xmlns:p14="http://schemas.microsoft.com/office/powerpoint/2010/main" val="2406323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404664"/>
            <a:ext cx="10972800" cy="706090"/>
          </a:xfrm>
        </p:spPr>
        <p:txBody>
          <a:bodyPr>
            <a:normAutofit fontScale="90000"/>
          </a:bodyPr>
          <a:lstStyle/>
          <a:p>
            <a:r>
              <a:rPr lang="en-GB" b="1" dirty="0" smtClean="0">
                <a:solidFill>
                  <a:schemeClr val="bg1"/>
                </a:solidFill>
              </a:rPr>
              <a:t>Top-down </a:t>
            </a:r>
            <a:r>
              <a:rPr lang="en-GB" b="1" dirty="0">
                <a:solidFill>
                  <a:schemeClr val="bg1"/>
                </a:solidFill>
              </a:rPr>
              <a:t>P</a:t>
            </a:r>
            <a:r>
              <a:rPr lang="en-GB" b="1" dirty="0" smtClean="0">
                <a:solidFill>
                  <a:schemeClr val="bg1"/>
                </a:solidFill>
              </a:rPr>
              <a:t>rocesses</a:t>
            </a:r>
            <a:endParaRPr lang="en-GB" b="1" dirty="0">
              <a:solidFill>
                <a:schemeClr val="bg1"/>
              </a:solidFill>
            </a:endParaRPr>
          </a:p>
        </p:txBody>
      </p:sp>
      <p:sp>
        <p:nvSpPr>
          <p:cNvPr id="3" name="Content Placeholder 2"/>
          <p:cNvSpPr>
            <a:spLocks noGrp="1"/>
          </p:cNvSpPr>
          <p:nvPr>
            <p:ph idx="1"/>
          </p:nvPr>
        </p:nvSpPr>
        <p:spPr>
          <a:xfrm>
            <a:off x="505825" y="1340768"/>
            <a:ext cx="11276871" cy="4525963"/>
          </a:xfrm>
        </p:spPr>
        <p:txBody>
          <a:bodyPr>
            <a:noAutofit/>
          </a:bodyPr>
          <a:lstStyle/>
          <a:p>
            <a:pPr marL="0" indent="0">
              <a:buNone/>
            </a:pPr>
            <a:r>
              <a:rPr lang="en-GB" sz="2800" dirty="0" smtClean="0">
                <a:solidFill>
                  <a:schemeClr val="bg1"/>
                </a:solidFill>
              </a:rPr>
              <a:t>While listening, listeners should:</a:t>
            </a:r>
          </a:p>
          <a:p>
            <a:pPr marL="514350" indent="-514350">
              <a:buFont typeface="+mj-lt"/>
              <a:buAutoNum type="arabicPeriod"/>
            </a:pPr>
            <a:r>
              <a:rPr lang="en-GB" sz="2800" dirty="0" smtClean="0">
                <a:solidFill>
                  <a:schemeClr val="bg1"/>
                </a:solidFill>
              </a:rPr>
              <a:t>Use key words to identify genre and purpose of the utterance.</a:t>
            </a:r>
          </a:p>
          <a:p>
            <a:pPr marL="514350" indent="-514350">
              <a:buFont typeface="+mj-lt"/>
              <a:buAutoNum type="arabicPeriod"/>
            </a:pPr>
            <a:r>
              <a:rPr lang="en-GB" sz="2800" dirty="0" smtClean="0">
                <a:solidFill>
                  <a:schemeClr val="bg1"/>
                </a:solidFill>
              </a:rPr>
              <a:t>Infer the role of the participants, topic, the outcome, the cause and effect of an event.</a:t>
            </a:r>
          </a:p>
          <a:p>
            <a:pPr marL="514350" indent="-514350">
              <a:buFont typeface="+mj-lt"/>
              <a:buAutoNum type="arabicPeriod"/>
            </a:pPr>
            <a:r>
              <a:rPr lang="en-GB" sz="2800" b="1" dirty="0" smtClean="0">
                <a:solidFill>
                  <a:schemeClr val="bg1"/>
                </a:solidFill>
              </a:rPr>
              <a:t>Infer</a:t>
            </a:r>
            <a:r>
              <a:rPr lang="en-GB" sz="2800" dirty="0" smtClean="0">
                <a:solidFill>
                  <a:schemeClr val="bg1"/>
                </a:solidFill>
              </a:rPr>
              <a:t> </a:t>
            </a:r>
            <a:r>
              <a:rPr lang="en-GB" sz="2800" u="sng" dirty="0" smtClean="0">
                <a:solidFill>
                  <a:schemeClr val="bg1"/>
                </a:solidFill>
              </a:rPr>
              <a:t>unstated details, sequence </a:t>
            </a:r>
            <a:r>
              <a:rPr lang="en-GB" sz="2800" dirty="0" smtClean="0">
                <a:solidFill>
                  <a:schemeClr val="bg1"/>
                </a:solidFill>
              </a:rPr>
              <a:t>of events</a:t>
            </a:r>
            <a:r>
              <a:rPr lang="en-GB" sz="2800" dirty="0">
                <a:solidFill>
                  <a:schemeClr val="bg1"/>
                </a:solidFill>
              </a:rPr>
              <a:t> </a:t>
            </a:r>
            <a:r>
              <a:rPr lang="en-GB" sz="2800" dirty="0" smtClean="0">
                <a:solidFill>
                  <a:schemeClr val="bg1"/>
                </a:solidFill>
              </a:rPr>
              <a:t>and </a:t>
            </a:r>
            <a:r>
              <a:rPr lang="en-GB" sz="2800" u="sng" dirty="0" smtClean="0">
                <a:solidFill>
                  <a:schemeClr val="bg1"/>
                </a:solidFill>
              </a:rPr>
              <a:t>comparisons</a:t>
            </a:r>
            <a:r>
              <a:rPr lang="en-GB" sz="2800" u="sng" dirty="0">
                <a:solidFill>
                  <a:schemeClr val="bg1"/>
                </a:solidFill>
              </a:rPr>
              <a:t>.</a:t>
            </a:r>
          </a:p>
          <a:p>
            <a:pPr marL="514350" indent="-514350">
              <a:buFont typeface="+mj-lt"/>
              <a:buAutoNum type="arabicPeriod"/>
            </a:pPr>
            <a:r>
              <a:rPr lang="en-GB" sz="2800" dirty="0">
                <a:solidFill>
                  <a:schemeClr val="bg1"/>
                </a:solidFill>
              </a:rPr>
              <a:t>Distinguish between facts and opinions</a:t>
            </a:r>
            <a:r>
              <a:rPr lang="en-GB" sz="2800" dirty="0" smtClean="0">
                <a:solidFill>
                  <a:schemeClr val="bg1"/>
                </a:solidFill>
              </a:rPr>
              <a:t>.</a:t>
            </a:r>
            <a:endParaRPr lang="en-GB" sz="2800" dirty="0">
              <a:solidFill>
                <a:schemeClr val="bg1"/>
              </a:solidFill>
            </a:endParaRPr>
          </a:p>
        </p:txBody>
      </p:sp>
    </p:spTree>
    <p:extLst>
      <p:ext uri="{BB962C8B-B14F-4D97-AF65-F5344CB8AC3E}">
        <p14:creationId xmlns:p14="http://schemas.microsoft.com/office/powerpoint/2010/main" val="4050183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860" y="282901"/>
            <a:ext cx="9404723" cy="670688"/>
          </a:xfrm>
        </p:spPr>
        <p:txBody>
          <a:bodyPr>
            <a:normAutofit fontScale="90000"/>
          </a:bodyPr>
          <a:lstStyle/>
          <a:p>
            <a:pPr algn="ctr"/>
            <a:r>
              <a:rPr lang="en-US" dirty="0" smtClean="0">
                <a:solidFill>
                  <a:schemeClr val="bg1"/>
                </a:solidFill>
              </a:rPr>
              <a:t>In a nutshell.</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5566067"/>
              </p:ext>
            </p:extLst>
          </p:nvPr>
        </p:nvGraphicFramePr>
        <p:xfrm>
          <a:off x="770709" y="1214846"/>
          <a:ext cx="10241280" cy="5434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774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36" y="1398693"/>
            <a:ext cx="8825657" cy="1915647"/>
          </a:xfrm>
        </p:spPr>
        <p:txBody>
          <a:bodyPr/>
          <a:lstStyle/>
          <a:p>
            <a:pPr algn="ctr"/>
            <a:r>
              <a:rPr lang="en-US" dirty="0" smtClean="0">
                <a:solidFill>
                  <a:schemeClr val="bg1"/>
                </a:solidFill>
              </a:rPr>
              <a:t>Types of listening </a:t>
            </a:r>
            <a:endParaRPr lang="en-US" dirty="0">
              <a:solidFill>
                <a:schemeClr val="bg1"/>
              </a:solidFill>
            </a:endParaRPr>
          </a:p>
        </p:txBody>
      </p:sp>
    </p:spTree>
    <p:extLst>
      <p:ext uri="{BB962C8B-B14F-4D97-AF65-F5344CB8AC3E}">
        <p14:creationId xmlns:p14="http://schemas.microsoft.com/office/powerpoint/2010/main" val="2561540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64" y="681846"/>
            <a:ext cx="10058400" cy="4050792"/>
          </a:xfrm>
        </p:spPr>
        <p:txBody>
          <a:bodyPr>
            <a:normAutofit/>
          </a:bodyPr>
          <a:lstStyle/>
          <a:p>
            <a:pPr marL="0" indent="0" algn="ctr">
              <a:buNone/>
            </a:pPr>
            <a:r>
              <a:rPr lang="en-US" sz="3200" u="sng" dirty="0" smtClean="0">
                <a:solidFill>
                  <a:schemeClr val="bg1"/>
                </a:solidFill>
              </a:rPr>
              <a:t>Types of Listening</a:t>
            </a:r>
            <a:r>
              <a:rPr lang="en-US" sz="3200" dirty="0" smtClean="0">
                <a:solidFill>
                  <a:schemeClr val="bg1"/>
                </a:solidFill>
              </a:rPr>
              <a:t> that people use commonly in Communication</a:t>
            </a:r>
            <a:endParaRPr lang="en-US" sz="32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536" y="2062766"/>
            <a:ext cx="9171024" cy="43895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13735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70601825"/>
              </p:ext>
            </p:extLst>
          </p:nvPr>
        </p:nvGraphicFramePr>
        <p:xfrm>
          <a:off x="140043" y="518985"/>
          <a:ext cx="11920152" cy="5961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696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Signs of Active Listening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pPr algn="ctr"/>
            <a:r>
              <a:rPr lang="en-US" sz="3200" b="1" dirty="0">
                <a:solidFill>
                  <a:schemeClr val="bg1"/>
                </a:solidFill>
              </a:rPr>
              <a:t>Non-Verbal Signs of Attentive or Active </a:t>
            </a:r>
            <a:r>
              <a:rPr lang="en-US" sz="3200" b="1" dirty="0" smtClean="0">
                <a:solidFill>
                  <a:schemeClr val="bg1"/>
                </a:solidFill>
              </a:rPr>
              <a:t>Listening</a:t>
            </a:r>
            <a:endParaRPr lang="en-US" sz="3200" b="1" dirty="0">
              <a:solidFill>
                <a:schemeClr val="bg1"/>
              </a:solidFill>
            </a:endParaRPr>
          </a:p>
          <a:p>
            <a:r>
              <a:rPr lang="en-US" sz="2800" dirty="0" smtClean="0">
                <a:solidFill>
                  <a:schemeClr val="bg1"/>
                </a:solidFill>
              </a:rPr>
              <a:t>Smile</a:t>
            </a:r>
          </a:p>
          <a:p>
            <a:r>
              <a:rPr lang="en-US" sz="2800" dirty="0">
                <a:solidFill>
                  <a:schemeClr val="bg1"/>
                </a:solidFill>
              </a:rPr>
              <a:t>Eye Contact</a:t>
            </a:r>
          </a:p>
          <a:p>
            <a:r>
              <a:rPr lang="en-US" sz="2800" dirty="0">
                <a:solidFill>
                  <a:schemeClr val="bg1"/>
                </a:solidFill>
              </a:rPr>
              <a:t>Posture</a:t>
            </a:r>
          </a:p>
          <a:p>
            <a:r>
              <a:rPr lang="en-US" sz="2800" dirty="0" smtClean="0">
                <a:solidFill>
                  <a:schemeClr val="bg1"/>
                </a:solidFill>
              </a:rPr>
              <a:t>Distraction</a:t>
            </a:r>
            <a:endParaRPr lang="en-US" sz="2800" dirty="0">
              <a:solidFill>
                <a:schemeClr val="bg1"/>
              </a:solidFill>
            </a:endParaRPr>
          </a:p>
          <a:p>
            <a:endParaRPr lang="en-US" dirty="0"/>
          </a:p>
          <a:p>
            <a:endParaRPr lang="en-US" dirty="0"/>
          </a:p>
        </p:txBody>
      </p:sp>
    </p:spTree>
    <p:extLst>
      <p:ext uri="{BB962C8B-B14F-4D97-AF65-F5344CB8AC3E}">
        <p14:creationId xmlns:p14="http://schemas.microsoft.com/office/powerpoint/2010/main" val="1706992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80916" cy="1400530"/>
          </a:xfrm>
        </p:spPr>
        <p:txBody>
          <a:bodyPr/>
          <a:lstStyle/>
          <a:p>
            <a:pPr algn="ctr"/>
            <a:r>
              <a:rPr lang="en-US" b="1" dirty="0">
                <a:solidFill>
                  <a:schemeClr val="bg1"/>
                </a:solidFill>
              </a:rPr>
              <a:t>Verbal Signs of Attentive or Active Listening</a:t>
            </a:r>
            <a:r>
              <a:rPr lang="en-US" b="1" dirty="0"/>
              <a:t/>
            </a:r>
            <a:br>
              <a:rPr lang="en-US" b="1" dirty="0"/>
            </a:br>
            <a:endParaRPr lang="en-US" b="1" dirty="0"/>
          </a:p>
        </p:txBody>
      </p:sp>
      <p:sp>
        <p:nvSpPr>
          <p:cNvPr id="3" name="Content Placeholder 2"/>
          <p:cNvSpPr>
            <a:spLocks noGrp="1"/>
          </p:cNvSpPr>
          <p:nvPr>
            <p:ph idx="1"/>
          </p:nvPr>
        </p:nvSpPr>
        <p:spPr>
          <a:xfrm>
            <a:off x="1103312" y="2052918"/>
            <a:ext cx="10890980" cy="4195481"/>
          </a:xfrm>
        </p:spPr>
        <p:txBody>
          <a:bodyPr/>
          <a:lstStyle/>
          <a:p>
            <a:r>
              <a:rPr lang="en-US" sz="3200" dirty="0">
                <a:solidFill>
                  <a:schemeClr val="bg1"/>
                </a:solidFill>
              </a:rPr>
              <a:t>Positive Reinforcement</a:t>
            </a:r>
          </a:p>
          <a:p>
            <a:r>
              <a:rPr lang="en-US" sz="3200" dirty="0">
                <a:solidFill>
                  <a:schemeClr val="bg1"/>
                </a:solidFill>
              </a:rPr>
              <a:t>Remembering</a:t>
            </a:r>
          </a:p>
          <a:p>
            <a:r>
              <a:rPr lang="en-US" sz="3200" dirty="0">
                <a:solidFill>
                  <a:schemeClr val="bg1"/>
                </a:solidFill>
              </a:rPr>
              <a:t>Questioning</a:t>
            </a:r>
          </a:p>
          <a:p>
            <a:r>
              <a:rPr lang="en-US" sz="3200" dirty="0">
                <a:solidFill>
                  <a:schemeClr val="bg1"/>
                </a:solidFill>
              </a:rPr>
              <a:t>Reflection</a:t>
            </a:r>
          </a:p>
          <a:p>
            <a:r>
              <a:rPr lang="en-US" sz="3200" dirty="0">
                <a:solidFill>
                  <a:schemeClr val="bg1"/>
                </a:solidFill>
              </a:rPr>
              <a:t>Clarification</a:t>
            </a:r>
          </a:p>
          <a:p>
            <a:pPr marL="0" indent="0">
              <a:buNone/>
            </a:pPr>
            <a:endParaRPr lang="en-US" dirty="0"/>
          </a:p>
        </p:txBody>
      </p:sp>
    </p:spTree>
    <p:extLst>
      <p:ext uri="{BB962C8B-B14F-4D97-AF65-F5344CB8AC3E}">
        <p14:creationId xmlns:p14="http://schemas.microsoft.com/office/powerpoint/2010/main" val="205189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425" y="922980"/>
            <a:ext cx="9404723" cy="971133"/>
          </a:xfrm>
        </p:spPr>
        <p:txBody>
          <a:bodyPr/>
          <a:lstStyle/>
          <a:p>
            <a:r>
              <a:rPr lang="en-US" dirty="0" smtClean="0">
                <a:solidFill>
                  <a:schemeClr val="bg1"/>
                </a:solidFill>
              </a:rPr>
              <a:t>Areas to be covered:</a:t>
            </a:r>
            <a:endParaRPr lang="en-US" dirty="0">
              <a:solidFill>
                <a:schemeClr val="bg1"/>
              </a:solidFill>
            </a:endParaRPr>
          </a:p>
        </p:txBody>
      </p:sp>
      <p:sp>
        <p:nvSpPr>
          <p:cNvPr id="3" name="TextBox 2"/>
          <p:cNvSpPr txBox="1"/>
          <p:nvPr/>
        </p:nvSpPr>
        <p:spPr>
          <a:xfrm rot="10800000" flipV="1">
            <a:off x="1018902" y="2171112"/>
            <a:ext cx="10678827" cy="3416320"/>
          </a:xfrm>
          <a:prstGeom prst="rect">
            <a:avLst/>
          </a:prstGeom>
          <a:noFill/>
        </p:spPr>
        <p:txBody>
          <a:bodyPr wrap="square" rtlCol="0">
            <a:spAutoFit/>
          </a:bodyPr>
          <a:lstStyle/>
          <a:p>
            <a:pPr marL="342900" indent="-342900">
              <a:buFont typeface="+mj-lt"/>
              <a:buAutoNum type="arabicPeriod"/>
            </a:pPr>
            <a:r>
              <a:rPr lang="en-US" sz="3600" dirty="0" smtClean="0">
                <a:solidFill>
                  <a:schemeClr val="bg1"/>
                </a:solidFill>
              </a:rPr>
              <a:t>Definitions</a:t>
            </a:r>
          </a:p>
          <a:p>
            <a:pPr marL="342900" indent="-342900">
              <a:buFont typeface="+mj-lt"/>
              <a:buAutoNum type="arabicPeriod"/>
            </a:pPr>
            <a:r>
              <a:rPr lang="en-US" sz="3600" dirty="0" smtClean="0">
                <a:solidFill>
                  <a:schemeClr val="bg1"/>
                </a:solidFill>
              </a:rPr>
              <a:t>Difference between hearing and listening. </a:t>
            </a:r>
          </a:p>
          <a:p>
            <a:pPr marL="342900" indent="-342900">
              <a:buFont typeface="+mj-lt"/>
              <a:buAutoNum type="arabicPeriod"/>
            </a:pPr>
            <a:r>
              <a:rPr lang="en-US" sz="3600" dirty="0" smtClean="0">
                <a:solidFill>
                  <a:schemeClr val="bg1"/>
                </a:solidFill>
              </a:rPr>
              <a:t>Objectives and importance of listening. </a:t>
            </a:r>
          </a:p>
          <a:p>
            <a:pPr marL="342900" indent="-342900">
              <a:buFont typeface="+mj-lt"/>
              <a:buAutoNum type="arabicPeriod"/>
            </a:pPr>
            <a:r>
              <a:rPr lang="en-US" sz="3600" dirty="0" smtClean="0">
                <a:solidFill>
                  <a:schemeClr val="bg1"/>
                </a:solidFill>
              </a:rPr>
              <a:t>Listening process.</a:t>
            </a:r>
          </a:p>
          <a:p>
            <a:pPr marL="342900" indent="-342900">
              <a:buFont typeface="+mj-lt"/>
              <a:buAutoNum type="arabicPeriod"/>
            </a:pPr>
            <a:r>
              <a:rPr lang="en-US" sz="3600" dirty="0" smtClean="0">
                <a:solidFill>
                  <a:schemeClr val="bg1"/>
                </a:solidFill>
              </a:rPr>
              <a:t>Strategies for improving listening skills. </a:t>
            </a:r>
          </a:p>
          <a:p>
            <a:pPr marL="342900" indent="-342900">
              <a:buFont typeface="+mj-lt"/>
              <a:buAutoNum type="arabicPeriod"/>
            </a:pPr>
            <a:r>
              <a:rPr lang="en-US" sz="3600" dirty="0" smtClean="0">
                <a:solidFill>
                  <a:schemeClr val="bg1"/>
                </a:solidFill>
              </a:rPr>
              <a:t>Types of listening. </a:t>
            </a:r>
          </a:p>
        </p:txBody>
      </p:sp>
    </p:spTree>
    <p:extLst>
      <p:ext uri="{BB962C8B-B14F-4D97-AF65-F5344CB8AC3E}">
        <p14:creationId xmlns:p14="http://schemas.microsoft.com/office/powerpoint/2010/main" val="3448675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470" y="1256021"/>
            <a:ext cx="8917496" cy="4647426"/>
          </a:xfrm>
          <a:prstGeom prst="rect">
            <a:avLst/>
          </a:prstGeom>
        </p:spPr>
        <p:txBody>
          <a:bodyPr wrap="square">
            <a:spAutoFit/>
          </a:bodyPr>
          <a:lstStyle/>
          <a:p>
            <a:pPr algn="ctr"/>
            <a:r>
              <a:rPr lang="en-US" sz="4000" b="1" dirty="0" smtClean="0">
                <a:solidFill>
                  <a:schemeClr val="bg1"/>
                </a:solidFill>
                <a:latin typeface="Times-Roman"/>
              </a:rPr>
              <a:t> CRITICAL/JUDGEMENTAL LISTENING</a:t>
            </a:r>
          </a:p>
          <a:p>
            <a:pPr marL="342900" indent="-342900" algn="just">
              <a:buFont typeface="Wingdings" panose="05000000000000000000" pitchFamily="2" charset="2"/>
              <a:buChar char="Ø"/>
            </a:pPr>
            <a:r>
              <a:rPr lang="en-US" sz="3200" dirty="0">
                <a:solidFill>
                  <a:schemeClr val="bg1"/>
                </a:solidFill>
                <a:latin typeface="Arial Narrow" panose="020B0606020202030204" pitchFamily="34" charset="0"/>
              </a:rPr>
              <a:t>“It is listening to evaluate a message for purposes of accepting or rejecting it</a:t>
            </a:r>
            <a:r>
              <a:rPr lang="en-US" sz="3200" dirty="0" smtClean="0">
                <a:solidFill>
                  <a:schemeClr val="bg1"/>
                </a:solidFill>
                <a:latin typeface="Arial Narrow" panose="020B0606020202030204" pitchFamily="34" charset="0"/>
              </a:rPr>
              <a:t>.”</a:t>
            </a:r>
            <a:endParaRPr lang="en-US" sz="3200" dirty="0">
              <a:solidFill>
                <a:schemeClr val="bg1"/>
              </a:solidFill>
              <a:latin typeface="Arial Narrow" panose="020B0606020202030204" pitchFamily="34" charset="0"/>
            </a:endParaRPr>
          </a:p>
          <a:p>
            <a:pPr marL="342900" indent="-342900" algn="just">
              <a:buFont typeface="Wingdings" panose="05000000000000000000" pitchFamily="2" charset="2"/>
              <a:buChar char="Ø"/>
            </a:pPr>
            <a:r>
              <a:rPr lang="en-US" sz="3200" dirty="0" smtClean="0">
                <a:solidFill>
                  <a:schemeClr val="bg1"/>
                </a:solidFill>
                <a:latin typeface="Arial Narrow" panose="020B0606020202030204" pitchFamily="34" charset="0"/>
              </a:rPr>
              <a:t>Aim </a:t>
            </a:r>
            <a:r>
              <a:rPr lang="en-US" sz="3200" dirty="0">
                <a:solidFill>
                  <a:schemeClr val="bg1"/>
                </a:solidFill>
                <a:latin typeface="Arial Narrow" panose="020B0606020202030204" pitchFamily="34" charset="0"/>
              </a:rPr>
              <a:t>of the listener is to judge whether the speaker is credible, logical, right or wrong, fair or </a:t>
            </a:r>
            <a:r>
              <a:rPr lang="en-US" sz="3200" dirty="0" smtClean="0">
                <a:solidFill>
                  <a:schemeClr val="bg1"/>
                </a:solidFill>
                <a:latin typeface="Arial Narrow" panose="020B0606020202030204" pitchFamily="34" charset="0"/>
              </a:rPr>
              <a:t>unfair </a:t>
            </a:r>
            <a:r>
              <a:rPr lang="en-US" sz="3200" dirty="0">
                <a:solidFill>
                  <a:schemeClr val="bg1"/>
                </a:solidFill>
                <a:latin typeface="Arial Narrow" panose="020B0606020202030204" pitchFamily="34" charset="0"/>
              </a:rPr>
              <a:t>and whether they are being duped or manipulated by the speaker. </a:t>
            </a:r>
            <a:r>
              <a:rPr lang="en-US" sz="3200" dirty="0" smtClean="0">
                <a:solidFill>
                  <a:schemeClr val="bg1"/>
                </a:solidFill>
                <a:latin typeface="Arial Narrow" panose="020B0606020202030204" pitchFamily="34" charset="0"/>
              </a:rPr>
              <a:t>A position is made known once judging. </a:t>
            </a:r>
            <a:endParaRPr lang="en-US" sz="3200" dirty="0">
              <a:solidFill>
                <a:schemeClr val="bg1"/>
              </a:solidFill>
              <a:latin typeface="Arial Narrow" panose="020B0606020202030204" pitchFamily="34" charset="0"/>
            </a:endParaRPr>
          </a:p>
          <a:p>
            <a:pPr marL="342900" lvl="0" indent="-342900" algn="just">
              <a:buFont typeface="Wingdings" panose="05000000000000000000" pitchFamily="2" charset="2"/>
              <a:buChar char="Ø"/>
            </a:pPr>
            <a:endParaRPr lang="en-US" sz="2400" dirty="0" smtClean="0">
              <a:solidFill>
                <a:schemeClr val="bg1"/>
              </a:solidFill>
            </a:endParaRPr>
          </a:p>
        </p:txBody>
      </p:sp>
      <p:pic>
        <p:nvPicPr>
          <p:cNvPr id="4" name="Picture 3"/>
          <p:cNvPicPr>
            <a:picLocks noChangeAspect="1"/>
          </p:cNvPicPr>
          <p:nvPr/>
        </p:nvPicPr>
        <p:blipFill rotWithShape="1">
          <a:blip r:embed="rId2"/>
          <a:srcRect l="76886" t="9704" r="1265" b="22834"/>
          <a:stretch/>
        </p:blipFill>
        <p:spPr>
          <a:xfrm>
            <a:off x="9251092" y="1396065"/>
            <a:ext cx="2561967" cy="4971784"/>
          </a:xfrm>
          <a:prstGeom prst="rect">
            <a:avLst/>
          </a:prstGeom>
        </p:spPr>
      </p:pic>
    </p:spTree>
    <p:extLst>
      <p:ext uri="{BB962C8B-B14F-4D97-AF65-F5344CB8AC3E}">
        <p14:creationId xmlns:p14="http://schemas.microsoft.com/office/powerpoint/2010/main" val="3622518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7760"/>
            <a:ext cx="10972800" cy="674936"/>
          </a:xfrm>
        </p:spPr>
        <p:txBody>
          <a:bodyPr>
            <a:normAutofit fontScale="90000"/>
          </a:bodyPr>
          <a:lstStyle/>
          <a:p>
            <a:r>
              <a:rPr lang="en-GB" dirty="0" smtClean="0">
                <a:solidFill>
                  <a:schemeClr val="bg1"/>
                </a:solidFill>
              </a:rPr>
              <a:t>Factors </a:t>
            </a:r>
            <a:r>
              <a:rPr lang="en-GB" dirty="0">
                <a:solidFill>
                  <a:schemeClr val="bg1"/>
                </a:solidFill>
              </a:rPr>
              <a:t>affecting listening comprehension</a:t>
            </a:r>
            <a:endParaRPr lang="en-US" dirty="0">
              <a:solidFill>
                <a:schemeClr val="bg1"/>
              </a:solidFill>
            </a:endParaRPr>
          </a:p>
        </p:txBody>
      </p:sp>
      <p:sp>
        <p:nvSpPr>
          <p:cNvPr id="3" name="Rectangle 2"/>
          <p:cNvSpPr/>
          <p:nvPr/>
        </p:nvSpPr>
        <p:spPr>
          <a:xfrm>
            <a:off x="211526" y="1394689"/>
            <a:ext cx="11280576" cy="4031873"/>
          </a:xfrm>
          <a:prstGeom prst="rect">
            <a:avLst/>
          </a:prstGeom>
        </p:spPr>
        <p:txBody>
          <a:bodyPr wrap="square">
            <a:spAutoFit/>
          </a:bodyPr>
          <a:lstStyle/>
          <a:p>
            <a:pPr marL="342900" indent="-342900" algn="just">
              <a:buAutoNum type="arabicPeriod"/>
            </a:pPr>
            <a:r>
              <a:rPr lang="en-US" sz="3200" b="1" dirty="0" smtClean="0">
                <a:solidFill>
                  <a:schemeClr val="bg1"/>
                </a:solidFill>
              </a:rPr>
              <a:t>Language </a:t>
            </a:r>
            <a:r>
              <a:rPr lang="en-US" sz="3200" b="1" dirty="0">
                <a:solidFill>
                  <a:schemeClr val="bg1"/>
                </a:solidFill>
              </a:rPr>
              <a:t>and </a:t>
            </a:r>
            <a:r>
              <a:rPr lang="en-US" sz="3200" b="1" dirty="0" smtClean="0">
                <a:solidFill>
                  <a:schemeClr val="bg1"/>
                </a:solidFill>
              </a:rPr>
              <a:t>Speech: </a:t>
            </a:r>
            <a:r>
              <a:rPr lang="en-US" sz="3200" dirty="0" smtClean="0">
                <a:solidFill>
                  <a:schemeClr val="bg1"/>
                </a:solidFill>
              </a:rPr>
              <a:t>Different people speak </a:t>
            </a:r>
            <a:r>
              <a:rPr lang="en-US" sz="3200" dirty="0">
                <a:solidFill>
                  <a:schemeClr val="bg1"/>
                </a:solidFill>
              </a:rPr>
              <a:t>with different </a:t>
            </a:r>
            <a:r>
              <a:rPr lang="en-US" sz="3200" dirty="0" smtClean="0">
                <a:solidFill>
                  <a:schemeClr val="bg1"/>
                </a:solidFill>
              </a:rPr>
              <a:t>meanings due to different experiences beliefs, accents, linguistic, non linguistic and </a:t>
            </a:r>
            <a:r>
              <a:rPr lang="en-US" sz="3200" dirty="0" smtClean="0">
                <a:solidFill>
                  <a:schemeClr val="bg1"/>
                </a:solidFill>
              </a:rPr>
              <a:t>paralinguistic (tone of voice) </a:t>
            </a:r>
            <a:r>
              <a:rPr lang="en-US" sz="3200" dirty="0" smtClean="0">
                <a:solidFill>
                  <a:schemeClr val="bg1"/>
                </a:solidFill>
              </a:rPr>
              <a:t>knowledge. </a:t>
            </a:r>
            <a:endParaRPr lang="en-US" sz="3200" dirty="0" smtClean="0">
              <a:solidFill>
                <a:schemeClr val="bg1"/>
              </a:solidFill>
            </a:endParaRPr>
          </a:p>
          <a:p>
            <a:pPr algn="just"/>
            <a:endParaRPr lang="en-US" sz="3200" dirty="0" smtClean="0">
              <a:solidFill>
                <a:schemeClr val="bg1"/>
              </a:solidFill>
            </a:endParaRPr>
          </a:p>
          <a:p>
            <a:pPr marL="342900" indent="-342900" algn="just">
              <a:buAutoNum type="arabicPeriod"/>
            </a:pPr>
            <a:r>
              <a:rPr lang="en-US" sz="3200" b="1" dirty="0" smtClean="0">
                <a:solidFill>
                  <a:schemeClr val="bg1"/>
                </a:solidFill>
              </a:rPr>
              <a:t>Nonverbal </a:t>
            </a:r>
            <a:r>
              <a:rPr lang="en-US" sz="3200" b="1" dirty="0">
                <a:solidFill>
                  <a:schemeClr val="bg1"/>
                </a:solidFill>
              </a:rPr>
              <a:t>Differences </a:t>
            </a:r>
            <a:r>
              <a:rPr lang="en-US" sz="3200" dirty="0">
                <a:solidFill>
                  <a:schemeClr val="bg1"/>
                </a:solidFill>
              </a:rPr>
              <a:t>Speakers from different cultures have different </a:t>
            </a:r>
            <a:r>
              <a:rPr lang="en-US" sz="3200" dirty="0" smtClean="0">
                <a:solidFill>
                  <a:schemeClr val="bg1"/>
                </a:solidFill>
              </a:rPr>
              <a:t>nonverbal behaviors which </a:t>
            </a:r>
            <a:r>
              <a:rPr lang="en-US" sz="3200" dirty="0">
                <a:solidFill>
                  <a:schemeClr val="bg1"/>
                </a:solidFill>
              </a:rPr>
              <a:t>are </a:t>
            </a:r>
            <a:r>
              <a:rPr lang="en-US" sz="3200" dirty="0" smtClean="0">
                <a:solidFill>
                  <a:schemeClr val="bg1"/>
                </a:solidFill>
              </a:rPr>
              <a:t>appropriate and inappropriate for </a:t>
            </a:r>
            <a:r>
              <a:rPr lang="en-US" sz="3200" dirty="0">
                <a:solidFill>
                  <a:schemeClr val="bg1"/>
                </a:solidFill>
              </a:rPr>
              <a:t>a public </a:t>
            </a:r>
            <a:r>
              <a:rPr lang="en-US" sz="3200" dirty="0" smtClean="0">
                <a:solidFill>
                  <a:schemeClr val="bg1"/>
                </a:solidFill>
              </a:rPr>
              <a:t>setting.</a:t>
            </a:r>
          </a:p>
        </p:txBody>
      </p:sp>
    </p:spTree>
    <p:extLst>
      <p:ext uri="{BB962C8B-B14F-4D97-AF65-F5344CB8AC3E}">
        <p14:creationId xmlns:p14="http://schemas.microsoft.com/office/powerpoint/2010/main" val="1980998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100" y="22031"/>
            <a:ext cx="10972800" cy="674936"/>
          </a:xfrm>
        </p:spPr>
        <p:txBody>
          <a:bodyPr>
            <a:normAutofit fontScale="90000"/>
          </a:bodyPr>
          <a:lstStyle/>
          <a:p>
            <a:r>
              <a:rPr lang="en-GB" dirty="0" smtClean="0">
                <a:solidFill>
                  <a:schemeClr val="bg1"/>
                </a:solidFill>
              </a:rPr>
              <a:t>Factors </a:t>
            </a:r>
            <a:r>
              <a:rPr lang="en-GB" dirty="0">
                <a:solidFill>
                  <a:schemeClr val="bg1"/>
                </a:solidFill>
              </a:rPr>
              <a:t>affecting listening comprehension</a:t>
            </a:r>
            <a:endParaRPr lang="en-US" dirty="0">
              <a:solidFill>
                <a:schemeClr val="bg1"/>
              </a:solidFill>
            </a:endParaRPr>
          </a:p>
        </p:txBody>
      </p:sp>
      <p:sp>
        <p:nvSpPr>
          <p:cNvPr id="3" name="Rectangle 2"/>
          <p:cNvSpPr/>
          <p:nvPr/>
        </p:nvSpPr>
        <p:spPr>
          <a:xfrm>
            <a:off x="329514" y="1221694"/>
            <a:ext cx="11582400" cy="4832092"/>
          </a:xfrm>
          <a:prstGeom prst="rect">
            <a:avLst/>
          </a:prstGeom>
        </p:spPr>
        <p:txBody>
          <a:bodyPr wrap="square">
            <a:spAutoFit/>
          </a:bodyPr>
          <a:lstStyle/>
          <a:p>
            <a:pPr marL="342900" indent="-342900" algn="just">
              <a:buAutoNum type="arabicPeriod"/>
            </a:pPr>
            <a:r>
              <a:rPr lang="en-US" sz="2800" b="1" dirty="0" smtClean="0">
                <a:solidFill>
                  <a:schemeClr val="bg1"/>
                </a:solidFill>
              </a:rPr>
              <a:t>Ethnocentrism:  </a:t>
            </a:r>
            <a:r>
              <a:rPr lang="en-US" sz="2800" dirty="0">
                <a:solidFill>
                  <a:schemeClr val="bg1"/>
                </a:solidFill>
              </a:rPr>
              <a:t>T</a:t>
            </a:r>
            <a:r>
              <a:rPr lang="en-US" sz="2800" dirty="0" smtClean="0">
                <a:solidFill>
                  <a:schemeClr val="bg1"/>
                </a:solidFill>
              </a:rPr>
              <a:t>he </a:t>
            </a:r>
            <a:r>
              <a:rPr lang="en-US" sz="2800" dirty="0">
                <a:solidFill>
                  <a:schemeClr val="bg1"/>
                </a:solidFill>
              </a:rPr>
              <a:t>tendency to evaluate the values, </a:t>
            </a:r>
            <a:r>
              <a:rPr lang="en-US" sz="2800" dirty="0" smtClean="0">
                <a:solidFill>
                  <a:schemeClr val="bg1"/>
                </a:solidFill>
              </a:rPr>
              <a:t>beliefs, and </a:t>
            </a:r>
            <a:r>
              <a:rPr lang="en-US" sz="2800" dirty="0">
                <a:solidFill>
                  <a:schemeClr val="bg1"/>
                </a:solidFill>
              </a:rPr>
              <a:t>behaviors of your own culture as being more positive, logical, and natural </a:t>
            </a:r>
            <a:r>
              <a:rPr lang="en-US" sz="2800" dirty="0" smtClean="0">
                <a:solidFill>
                  <a:schemeClr val="bg1"/>
                </a:solidFill>
              </a:rPr>
              <a:t>than those </a:t>
            </a:r>
            <a:r>
              <a:rPr lang="en-US" sz="2800" dirty="0">
                <a:solidFill>
                  <a:schemeClr val="bg1"/>
                </a:solidFill>
              </a:rPr>
              <a:t>of others. </a:t>
            </a:r>
            <a:endParaRPr lang="en-US" sz="2800" dirty="0" smtClean="0">
              <a:solidFill>
                <a:schemeClr val="bg1"/>
              </a:solidFill>
            </a:endParaRPr>
          </a:p>
          <a:p>
            <a:pPr marL="342900" indent="-342900" algn="just">
              <a:buAutoNum type="arabicPeriod"/>
            </a:pPr>
            <a:r>
              <a:rPr lang="en-US" sz="2800" b="1" dirty="0" smtClean="0">
                <a:solidFill>
                  <a:schemeClr val="bg1"/>
                </a:solidFill>
              </a:rPr>
              <a:t>The non-ethnocentric</a:t>
            </a:r>
            <a:r>
              <a:rPr lang="en-US" sz="2800" dirty="0">
                <a:solidFill>
                  <a:schemeClr val="bg1"/>
                </a:solidFill>
              </a:rPr>
              <a:t> </a:t>
            </a:r>
            <a:r>
              <a:rPr lang="en-US" sz="2800" dirty="0" smtClean="0">
                <a:solidFill>
                  <a:schemeClr val="bg1"/>
                </a:solidFill>
              </a:rPr>
              <a:t>would </a:t>
            </a:r>
            <a:r>
              <a:rPr lang="en-US" sz="2800" dirty="0">
                <a:solidFill>
                  <a:schemeClr val="bg1"/>
                </a:solidFill>
              </a:rPr>
              <a:t>see both himself </a:t>
            </a:r>
            <a:r>
              <a:rPr lang="en-US" sz="2800" dirty="0" smtClean="0">
                <a:solidFill>
                  <a:schemeClr val="bg1"/>
                </a:solidFill>
              </a:rPr>
              <a:t>or herself </a:t>
            </a:r>
            <a:r>
              <a:rPr lang="en-US" sz="2800" dirty="0">
                <a:solidFill>
                  <a:schemeClr val="bg1"/>
                </a:solidFill>
              </a:rPr>
              <a:t>and others as different but equal, with neither being inferior nor </a:t>
            </a:r>
            <a:r>
              <a:rPr lang="en-US" sz="2800" dirty="0" smtClean="0">
                <a:solidFill>
                  <a:schemeClr val="bg1"/>
                </a:solidFill>
              </a:rPr>
              <a:t>superior.</a:t>
            </a:r>
          </a:p>
          <a:p>
            <a:pPr marL="342900" indent="-342900" algn="just">
              <a:buAutoNum type="arabicPeriod"/>
            </a:pPr>
            <a:r>
              <a:rPr lang="en-US" sz="2800" b="1" dirty="0" smtClean="0">
                <a:solidFill>
                  <a:schemeClr val="bg1"/>
                </a:solidFill>
              </a:rPr>
              <a:t>Gender </a:t>
            </a:r>
            <a:r>
              <a:rPr lang="en-US" sz="2800" b="1" dirty="0">
                <a:solidFill>
                  <a:schemeClr val="bg1"/>
                </a:solidFill>
              </a:rPr>
              <a:t>and </a:t>
            </a:r>
            <a:r>
              <a:rPr lang="en-US" sz="2800" b="1" dirty="0" smtClean="0">
                <a:solidFill>
                  <a:schemeClr val="bg1"/>
                </a:solidFill>
              </a:rPr>
              <a:t>Listening:</a:t>
            </a:r>
          </a:p>
          <a:p>
            <a:pPr algn="just"/>
            <a:r>
              <a:rPr lang="en-US" sz="2800" dirty="0" smtClean="0">
                <a:solidFill>
                  <a:schemeClr val="bg1"/>
                </a:solidFill>
              </a:rPr>
              <a:t>“women </a:t>
            </a:r>
            <a:r>
              <a:rPr lang="en-US" sz="2800" dirty="0">
                <a:solidFill>
                  <a:schemeClr val="bg1"/>
                </a:solidFill>
              </a:rPr>
              <a:t>seek to build </a:t>
            </a:r>
            <a:r>
              <a:rPr lang="en-US" sz="2800" dirty="0" smtClean="0">
                <a:solidFill>
                  <a:schemeClr val="bg1"/>
                </a:solidFill>
              </a:rPr>
              <a:t>rapport and </a:t>
            </a:r>
            <a:r>
              <a:rPr lang="en-US" sz="2800" dirty="0">
                <a:solidFill>
                  <a:schemeClr val="bg1"/>
                </a:solidFill>
              </a:rPr>
              <a:t>establish a closer </a:t>
            </a:r>
            <a:r>
              <a:rPr lang="en-US" sz="2800" dirty="0" smtClean="0">
                <a:solidFill>
                  <a:schemeClr val="bg1"/>
                </a:solidFill>
              </a:rPr>
              <a:t>relationship. Men play up their </a:t>
            </a:r>
            <a:r>
              <a:rPr lang="en-US" sz="2800" dirty="0">
                <a:solidFill>
                  <a:schemeClr val="bg1"/>
                </a:solidFill>
              </a:rPr>
              <a:t>expertise, emphasize it, and use it to dominate </a:t>
            </a:r>
            <a:r>
              <a:rPr lang="en-US" sz="2800" dirty="0" smtClean="0">
                <a:solidFill>
                  <a:schemeClr val="bg1"/>
                </a:solidFill>
              </a:rPr>
              <a:t>the interaction.” </a:t>
            </a:r>
          </a:p>
          <a:p>
            <a:pPr algn="just"/>
            <a:r>
              <a:rPr lang="en-US" sz="2800" dirty="0">
                <a:solidFill>
                  <a:schemeClr val="bg1"/>
                </a:solidFill>
              </a:rPr>
              <a:t>Deborah </a:t>
            </a:r>
            <a:r>
              <a:rPr lang="en-US" sz="2800" dirty="0" err="1">
                <a:solidFill>
                  <a:schemeClr val="bg1"/>
                </a:solidFill>
              </a:rPr>
              <a:t>Tannen</a:t>
            </a:r>
            <a:endParaRPr lang="en-US" sz="2800" b="1" dirty="0">
              <a:solidFill>
                <a:schemeClr val="bg1"/>
              </a:solidFill>
            </a:endParaRPr>
          </a:p>
        </p:txBody>
      </p:sp>
    </p:spTree>
    <p:extLst>
      <p:ext uri="{BB962C8B-B14F-4D97-AF65-F5344CB8AC3E}">
        <p14:creationId xmlns:p14="http://schemas.microsoft.com/office/powerpoint/2010/main" val="1081735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577" y="1659008"/>
            <a:ext cx="8825657" cy="1915647"/>
          </a:xfrm>
        </p:spPr>
        <p:txBody>
          <a:bodyPr/>
          <a:lstStyle/>
          <a:p>
            <a:pPr algn="ctr"/>
            <a:r>
              <a:rPr lang="en-US" dirty="0" smtClean="0">
                <a:solidFill>
                  <a:schemeClr val="bg1"/>
                </a:solidFill>
              </a:rPr>
              <a:t>Thanks for listening </a:t>
            </a:r>
            <a:r>
              <a:rPr lang="en-US" dirty="0" smtClean="0">
                <a:solidFill>
                  <a:schemeClr val="bg1"/>
                </a:solidFill>
                <a:sym typeface="Wingdings" panose="05000000000000000000" pitchFamily="2" charset="2"/>
              </a:rPr>
              <a:t></a:t>
            </a:r>
            <a:endParaRPr lang="en-US" dirty="0">
              <a:solidFill>
                <a:schemeClr val="bg1"/>
              </a:solidFill>
            </a:endParaRPr>
          </a:p>
        </p:txBody>
      </p:sp>
    </p:spTree>
    <p:extLst>
      <p:ext uri="{BB962C8B-B14F-4D97-AF65-F5344CB8AC3E}">
        <p14:creationId xmlns:p14="http://schemas.microsoft.com/office/powerpoint/2010/main" val="142762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00213693"/>
              </p:ext>
            </p:extLst>
          </p:nvPr>
        </p:nvGraphicFramePr>
        <p:xfrm>
          <a:off x="98854" y="1073545"/>
          <a:ext cx="11944865" cy="5599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443107" y="365659"/>
            <a:ext cx="9363398" cy="707886"/>
          </a:xfrm>
          <a:prstGeom prst="rect">
            <a:avLst/>
          </a:prstGeom>
        </p:spPr>
        <p:txBody>
          <a:bodyPr wrap="square">
            <a:spAutoFit/>
          </a:bodyPr>
          <a:lstStyle/>
          <a:p>
            <a:r>
              <a:rPr lang="en-GB" sz="4000" b="1" dirty="0">
                <a:solidFill>
                  <a:schemeClr val="bg1"/>
                </a:solidFill>
              </a:rPr>
              <a:t>What is </a:t>
            </a:r>
            <a:r>
              <a:rPr lang="en-GB" sz="4000" b="1" dirty="0" smtClean="0">
                <a:solidFill>
                  <a:schemeClr val="bg1"/>
                </a:solidFill>
              </a:rPr>
              <a:t>Listening Comprehension</a:t>
            </a:r>
            <a:r>
              <a:rPr lang="en-GB" sz="4000" b="1" dirty="0">
                <a:solidFill>
                  <a:schemeClr val="bg1"/>
                </a:solidFill>
              </a:rPr>
              <a:t>? </a:t>
            </a:r>
            <a:endParaRPr lang="en-US" sz="4000" b="1" dirty="0">
              <a:solidFill>
                <a:schemeClr val="bg1"/>
              </a:solidFill>
            </a:endParaRPr>
          </a:p>
        </p:txBody>
      </p:sp>
    </p:spTree>
    <p:extLst>
      <p:ext uri="{BB962C8B-B14F-4D97-AF65-F5344CB8AC3E}">
        <p14:creationId xmlns:p14="http://schemas.microsoft.com/office/powerpoint/2010/main" val="2200399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918237559"/>
              </p:ext>
            </p:extLst>
          </p:nvPr>
        </p:nvGraphicFramePr>
        <p:xfrm>
          <a:off x="395416" y="1384662"/>
          <a:ext cx="11615352" cy="523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330739" y="337142"/>
            <a:ext cx="10058400" cy="707886"/>
          </a:xfrm>
          <a:prstGeom prst="rect">
            <a:avLst/>
          </a:prstGeom>
        </p:spPr>
        <p:txBody>
          <a:bodyPr wrap="square">
            <a:spAutoFit/>
          </a:bodyPr>
          <a:lstStyle/>
          <a:p>
            <a:pPr lvl="0"/>
            <a:r>
              <a:rPr lang="en-GB" sz="4000" b="1" dirty="0">
                <a:solidFill>
                  <a:schemeClr val="bg1"/>
                </a:solidFill>
              </a:rPr>
              <a:t>What is L</a:t>
            </a:r>
            <a:r>
              <a:rPr lang="en-GB" sz="4000" b="1" dirty="0" smtClean="0">
                <a:solidFill>
                  <a:schemeClr val="bg1"/>
                </a:solidFill>
              </a:rPr>
              <a:t>istening Comprehension</a:t>
            </a:r>
            <a:r>
              <a:rPr lang="en-GB" sz="4000" b="1" dirty="0">
                <a:solidFill>
                  <a:schemeClr val="bg1"/>
                </a:solidFill>
              </a:rPr>
              <a:t>? </a:t>
            </a:r>
            <a:endParaRPr lang="en-US" sz="4000" b="1" dirty="0">
              <a:solidFill>
                <a:schemeClr val="bg1"/>
              </a:solidFill>
            </a:endParaRPr>
          </a:p>
        </p:txBody>
      </p:sp>
    </p:spTree>
    <p:extLst>
      <p:ext uri="{BB962C8B-B14F-4D97-AF65-F5344CB8AC3E}">
        <p14:creationId xmlns:p14="http://schemas.microsoft.com/office/powerpoint/2010/main" val="131566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145" y="1255001"/>
            <a:ext cx="8825657" cy="1915647"/>
          </a:xfrm>
        </p:spPr>
        <p:txBody>
          <a:bodyPr>
            <a:normAutofit/>
          </a:bodyPr>
          <a:lstStyle/>
          <a:p>
            <a:pPr algn="ctr"/>
            <a:r>
              <a:rPr lang="en-US" b="1" dirty="0" smtClean="0">
                <a:solidFill>
                  <a:schemeClr val="bg1"/>
                </a:solidFill>
              </a:rPr>
              <a:t>Hearing vs listening</a:t>
            </a:r>
            <a:endParaRPr lang="en-US" b="1" dirty="0">
              <a:solidFill>
                <a:schemeClr val="bg1"/>
              </a:solidFill>
            </a:endParaRPr>
          </a:p>
        </p:txBody>
      </p:sp>
    </p:spTree>
    <p:extLst>
      <p:ext uri="{BB962C8B-B14F-4D97-AF65-F5344CB8AC3E}">
        <p14:creationId xmlns:p14="http://schemas.microsoft.com/office/powerpoint/2010/main" val="960082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899" y="358435"/>
            <a:ext cx="10058400" cy="1148055"/>
          </a:xfrm>
        </p:spPr>
        <p:txBody>
          <a:bodyPr/>
          <a:lstStyle/>
          <a:p>
            <a:pPr algn="ctr"/>
            <a:r>
              <a:rPr lang="en-US" b="1" dirty="0" smtClean="0">
                <a:solidFill>
                  <a:schemeClr val="bg1"/>
                </a:solidFill>
              </a:rPr>
              <a:t>Hearing vs </a:t>
            </a:r>
            <a:r>
              <a:rPr lang="en-US" b="1" dirty="0">
                <a:solidFill>
                  <a:schemeClr val="bg1"/>
                </a:solidFill>
              </a:rPr>
              <a:t>L</a:t>
            </a:r>
            <a:r>
              <a:rPr lang="en-US" b="1" dirty="0" smtClean="0">
                <a:solidFill>
                  <a:schemeClr val="bg1"/>
                </a:solidFill>
              </a:rPr>
              <a:t>istening</a:t>
            </a:r>
            <a:endParaRPr lang="en-US" b="1" dirty="0">
              <a:solidFill>
                <a:schemeClr val="bg1"/>
              </a:solidFill>
            </a:endParaRP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4037210430"/>
              </p:ext>
            </p:extLst>
          </p:nvPr>
        </p:nvGraphicFramePr>
        <p:xfrm>
          <a:off x="214184" y="1425146"/>
          <a:ext cx="5581310" cy="3920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p:cNvGraphicFramePr>
            <a:graphicFrameLocks noGrp="1"/>
          </p:cNvGraphicFramePr>
          <p:nvPr>
            <p:ph sz="quarter" idx="4"/>
            <p:extLst>
              <p:ext uri="{D42A27DB-BD31-4B8C-83A1-F6EECF244321}">
                <p14:modId xmlns:p14="http://schemas.microsoft.com/office/powerpoint/2010/main" val="1756706242"/>
              </p:ext>
            </p:extLst>
          </p:nvPr>
        </p:nvGraphicFramePr>
        <p:xfrm>
          <a:off x="5741773" y="1506490"/>
          <a:ext cx="5774723" cy="38182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0239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95771"/>
            <a:ext cx="10058400" cy="1609344"/>
          </a:xfrm>
        </p:spPr>
        <p:txBody>
          <a:bodyPr/>
          <a:lstStyle/>
          <a:p>
            <a:pPr algn="ctr"/>
            <a:r>
              <a:rPr lang="en-US" dirty="0" smtClean="0">
                <a:solidFill>
                  <a:schemeClr val="bg1"/>
                </a:solidFill>
              </a:rPr>
              <a:t>Listening comes first</a:t>
            </a:r>
            <a:endParaRPr lang="en-US" dirty="0">
              <a:solidFill>
                <a:schemeClr val="bg1"/>
              </a:solidFill>
            </a:endParaRPr>
          </a:p>
        </p:txBody>
      </p:sp>
      <p:sp>
        <p:nvSpPr>
          <p:cNvPr id="3" name="Content Placeholder 2"/>
          <p:cNvSpPr>
            <a:spLocks noGrp="1"/>
          </p:cNvSpPr>
          <p:nvPr>
            <p:ph idx="1"/>
          </p:nvPr>
        </p:nvSpPr>
        <p:spPr>
          <a:xfrm>
            <a:off x="299610" y="1182605"/>
            <a:ext cx="11598876" cy="5183746"/>
          </a:xfrm>
        </p:spPr>
        <p:txBody>
          <a:bodyPr>
            <a:normAutofit/>
          </a:bodyPr>
          <a:lstStyle/>
          <a:p>
            <a:pPr marL="0" indent="0" algn="ctr">
              <a:lnSpc>
                <a:spcPct val="100000"/>
              </a:lnSpc>
              <a:buNone/>
            </a:pPr>
            <a:r>
              <a:rPr lang="en-US" sz="3600" dirty="0">
                <a:solidFill>
                  <a:schemeClr val="bg1"/>
                </a:solidFill>
              </a:rPr>
              <a:t>The </a:t>
            </a:r>
            <a:r>
              <a:rPr lang="en-US" sz="3600" spc="-5" dirty="0" smtClean="0">
                <a:solidFill>
                  <a:schemeClr val="bg1"/>
                </a:solidFill>
              </a:rPr>
              <a:t>first </a:t>
            </a:r>
            <a:r>
              <a:rPr lang="en-US" sz="3600" spc="-5" dirty="0">
                <a:solidFill>
                  <a:schemeClr val="bg1"/>
                </a:solidFill>
              </a:rPr>
              <a:t>and the foremost communication skill that </a:t>
            </a:r>
            <a:r>
              <a:rPr lang="en-US" sz="3600" dirty="0">
                <a:solidFill>
                  <a:schemeClr val="bg1"/>
                </a:solidFill>
              </a:rPr>
              <a:t>we </a:t>
            </a:r>
            <a:r>
              <a:rPr lang="en-US" sz="3600" spc="-5" dirty="0">
                <a:solidFill>
                  <a:schemeClr val="bg1"/>
                </a:solidFill>
              </a:rPr>
              <a:t>learn </a:t>
            </a:r>
            <a:r>
              <a:rPr lang="en-US" sz="3600" spc="-5" dirty="0" smtClean="0">
                <a:solidFill>
                  <a:schemeClr val="bg1"/>
                </a:solidFill>
              </a:rPr>
              <a:t>in </a:t>
            </a:r>
            <a:r>
              <a:rPr lang="en-US" sz="3600" dirty="0">
                <a:solidFill>
                  <a:schemeClr val="bg1"/>
                </a:solidFill>
              </a:rPr>
              <a:t>our </a:t>
            </a:r>
            <a:r>
              <a:rPr lang="en-US" sz="3600" spc="-5" dirty="0">
                <a:solidFill>
                  <a:schemeClr val="bg1"/>
                </a:solidFill>
              </a:rPr>
              <a:t>lives is nothing </a:t>
            </a:r>
            <a:r>
              <a:rPr lang="en-US" sz="3600" dirty="0">
                <a:solidFill>
                  <a:schemeClr val="bg1"/>
                </a:solidFill>
              </a:rPr>
              <a:t>but</a:t>
            </a:r>
            <a:r>
              <a:rPr lang="en-US" sz="3600" spc="10" dirty="0">
                <a:solidFill>
                  <a:schemeClr val="bg1"/>
                </a:solidFill>
              </a:rPr>
              <a:t> </a:t>
            </a:r>
            <a:r>
              <a:rPr lang="en-US" sz="3600" dirty="0" smtClean="0">
                <a:solidFill>
                  <a:schemeClr val="bg1"/>
                </a:solidFill>
              </a:rPr>
              <a:t>‘</a:t>
            </a:r>
            <a:r>
              <a:rPr lang="en-US" sz="3600" i="1" dirty="0" smtClean="0">
                <a:solidFill>
                  <a:schemeClr val="bg1"/>
                </a:solidFill>
                <a:uFill>
                  <a:solidFill>
                    <a:srgbClr val="000000"/>
                  </a:solidFill>
                </a:uFill>
              </a:rPr>
              <a:t>LISTENING’</a:t>
            </a:r>
            <a:endParaRPr lang="en-US" sz="3600" i="1" dirty="0">
              <a:solidFill>
                <a:schemeClr val="bg1"/>
              </a:solidFill>
            </a:endParaRPr>
          </a:p>
        </p:txBody>
      </p:sp>
      <p:sp>
        <p:nvSpPr>
          <p:cNvPr id="4" name="object 56"/>
          <p:cNvSpPr txBox="1"/>
          <p:nvPr/>
        </p:nvSpPr>
        <p:spPr>
          <a:xfrm>
            <a:off x="4498848" y="3902656"/>
            <a:ext cx="3200400" cy="586740"/>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0" tIns="53340" rIns="0" bIns="0" rtlCol="0">
            <a:spAutoFit/>
          </a:bodyPr>
          <a:lstStyle/>
          <a:p>
            <a:pPr marL="660400">
              <a:lnSpc>
                <a:spcPct val="100000"/>
              </a:lnSpc>
              <a:spcBef>
                <a:spcPts val="420"/>
              </a:spcBef>
            </a:pPr>
            <a:r>
              <a:rPr sz="2800" b="1" spc="-5" dirty="0">
                <a:latin typeface="Tahoma"/>
                <a:cs typeface="Tahoma"/>
              </a:rPr>
              <a:t>SPEAKING</a:t>
            </a:r>
            <a:endParaRPr sz="2800" dirty="0">
              <a:latin typeface="Tahoma"/>
              <a:cs typeface="Tahoma"/>
            </a:endParaRPr>
          </a:p>
        </p:txBody>
      </p:sp>
      <p:sp>
        <p:nvSpPr>
          <p:cNvPr id="5" name="object 58"/>
          <p:cNvSpPr txBox="1"/>
          <p:nvPr/>
        </p:nvSpPr>
        <p:spPr>
          <a:xfrm>
            <a:off x="4498848" y="4931969"/>
            <a:ext cx="3200400" cy="586740"/>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0" tIns="53340" rIns="0" bIns="0" rtlCol="0">
            <a:spAutoFit/>
          </a:bodyPr>
          <a:lstStyle/>
          <a:p>
            <a:pPr marL="750570">
              <a:lnSpc>
                <a:spcPct val="100000"/>
              </a:lnSpc>
              <a:spcBef>
                <a:spcPts val="420"/>
              </a:spcBef>
            </a:pPr>
            <a:r>
              <a:rPr sz="2800" b="1" spc="-5" dirty="0">
                <a:latin typeface="Tahoma"/>
                <a:cs typeface="Tahoma"/>
              </a:rPr>
              <a:t>READING</a:t>
            </a:r>
            <a:endParaRPr sz="2800" dirty="0">
              <a:latin typeface="Tahoma"/>
              <a:cs typeface="Tahoma"/>
            </a:endParaRPr>
          </a:p>
        </p:txBody>
      </p:sp>
      <p:sp>
        <p:nvSpPr>
          <p:cNvPr id="6" name="object 57"/>
          <p:cNvSpPr txBox="1"/>
          <p:nvPr/>
        </p:nvSpPr>
        <p:spPr>
          <a:xfrm>
            <a:off x="4498848" y="5960843"/>
            <a:ext cx="3200400" cy="586740"/>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0" tIns="53340" rIns="0" bIns="0" rtlCol="0">
            <a:spAutoFit/>
          </a:bodyPr>
          <a:lstStyle/>
          <a:p>
            <a:pPr marL="737870">
              <a:lnSpc>
                <a:spcPct val="100000"/>
              </a:lnSpc>
              <a:spcBef>
                <a:spcPts val="420"/>
              </a:spcBef>
            </a:pPr>
            <a:r>
              <a:rPr sz="2800" b="1" spc="-5" dirty="0">
                <a:latin typeface="Tahoma"/>
                <a:cs typeface="Tahoma"/>
              </a:rPr>
              <a:t>WRITING</a:t>
            </a:r>
            <a:endParaRPr sz="2800" dirty="0">
              <a:latin typeface="Tahoma"/>
              <a:cs typeface="Tahoma"/>
            </a:endParaRPr>
          </a:p>
        </p:txBody>
      </p:sp>
      <p:sp>
        <p:nvSpPr>
          <p:cNvPr id="8" name="object 60"/>
          <p:cNvSpPr/>
          <p:nvPr/>
        </p:nvSpPr>
        <p:spPr>
          <a:xfrm>
            <a:off x="6084633" y="4489396"/>
            <a:ext cx="0" cy="435864"/>
          </a:xfrm>
          <a:custGeom>
            <a:avLst/>
            <a:gdLst/>
            <a:ahLst/>
            <a:cxnLst/>
            <a:rect l="l" t="t" r="r" b="b"/>
            <a:pathLst>
              <a:path h="396239">
                <a:moveTo>
                  <a:pt x="0" y="0"/>
                </a:moveTo>
                <a:lnTo>
                  <a:pt x="0" y="396239"/>
                </a:lnTo>
              </a:path>
            </a:pathLst>
          </a:custGeom>
          <a:ln w="10159">
            <a:solidFill>
              <a:srgbClr val="000000"/>
            </a:solidFill>
          </a:ln>
        </p:spPr>
        <p:txBody>
          <a:bodyPr wrap="square" lIns="0" tIns="0" rIns="0" bIns="0" rtlCol="0"/>
          <a:lstStyle/>
          <a:p>
            <a:endParaRPr/>
          </a:p>
        </p:txBody>
      </p:sp>
      <p:sp>
        <p:nvSpPr>
          <p:cNvPr id="10" name="object 55"/>
          <p:cNvSpPr txBox="1"/>
          <p:nvPr/>
        </p:nvSpPr>
        <p:spPr>
          <a:xfrm>
            <a:off x="4614178" y="2946715"/>
            <a:ext cx="3200400" cy="533400"/>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0" tIns="53340" rIns="0" bIns="0" rtlCol="0">
            <a:spAutoFit/>
          </a:bodyPr>
          <a:lstStyle/>
          <a:p>
            <a:pPr marL="589280">
              <a:lnSpc>
                <a:spcPct val="100000"/>
              </a:lnSpc>
              <a:spcBef>
                <a:spcPts val="420"/>
              </a:spcBef>
            </a:pPr>
            <a:r>
              <a:rPr sz="2800" b="1" spc="-5" dirty="0">
                <a:latin typeface="Tahoma"/>
                <a:cs typeface="Tahoma"/>
              </a:rPr>
              <a:t>LISTENING</a:t>
            </a:r>
            <a:endParaRPr sz="2800" dirty="0">
              <a:latin typeface="Tahoma"/>
              <a:cs typeface="Tahoma"/>
            </a:endParaRPr>
          </a:p>
        </p:txBody>
      </p:sp>
      <p:sp>
        <p:nvSpPr>
          <p:cNvPr id="11" name="object 60"/>
          <p:cNvSpPr/>
          <p:nvPr/>
        </p:nvSpPr>
        <p:spPr>
          <a:xfrm>
            <a:off x="6075412" y="5518709"/>
            <a:ext cx="0" cy="435864"/>
          </a:xfrm>
          <a:custGeom>
            <a:avLst/>
            <a:gdLst/>
            <a:ahLst/>
            <a:cxnLst/>
            <a:rect l="l" t="t" r="r" b="b"/>
            <a:pathLst>
              <a:path h="396239">
                <a:moveTo>
                  <a:pt x="0" y="0"/>
                </a:moveTo>
                <a:lnTo>
                  <a:pt x="0" y="396239"/>
                </a:lnTo>
              </a:path>
            </a:pathLst>
          </a:custGeom>
          <a:ln w="10159">
            <a:solidFill>
              <a:srgbClr val="000000"/>
            </a:solidFill>
          </a:ln>
        </p:spPr>
        <p:txBody>
          <a:bodyPr wrap="square" lIns="0" tIns="0" rIns="0" bIns="0" rtlCol="0"/>
          <a:lstStyle/>
          <a:p>
            <a:endParaRPr/>
          </a:p>
        </p:txBody>
      </p:sp>
      <p:sp>
        <p:nvSpPr>
          <p:cNvPr id="12" name="object 60"/>
          <p:cNvSpPr/>
          <p:nvPr/>
        </p:nvSpPr>
        <p:spPr>
          <a:xfrm>
            <a:off x="6075412" y="3464473"/>
            <a:ext cx="0" cy="435864"/>
          </a:xfrm>
          <a:custGeom>
            <a:avLst/>
            <a:gdLst/>
            <a:ahLst/>
            <a:cxnLst/>
            <a:rect l="l" t="t" r="r" b="b"/>
            <a:pathLst>
              <a:path h="396239">
                <a:moveTo>
                  <a:pt x="0" y="0"/>
                </a:moveTo>
                <a:lnTo>
                  <a:pt x="0" y="396239"/>
                </a:lnTo>
              </a:path>
            </a:pathLst>
          </a:custGeom>
          <a:ln w="10159">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64732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layer.slideplayer.com/19/5831942/data/images/img22.png">
            <a:extLst>
              <a:ext uri="{FF2B5EF4-FFF2-40B4-BE49-F238E27FC236}">
                <a16:creationId xmlns="" xmlns:a16="http://schemas.microsoft.com/office/drawing/2014/main" id="{4BDDBB94-A45D-44B2-8F58-1300FA698C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69773" y="584886"/>
            <a:ext cx="9555891" cy="607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1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3">
      <a:dk1>
        <a:sysClr val="windowText" lastClr="000000"/>
      </a:dk1>
      <a:lt1>
        <a:sysClr val="window" lastClr="FFFFFF"/>
      </a:lt1>
      <a:dk2>
        <a:srgbClr val="7AC3F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917</TotalTime>
  <Words>1365</Words>
  <Application>Microsoft Office PowerPoint</Application>
  <PresentationFormat>Widescreen</PresentationFormat>
  <Paragraphs>147</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Adobe Caslon Pro Bold</vt:lpstr>
      <vt:lpstr>Arial</vt:lpstr>
      <vt:lpstr>Arial Narrow</vt:lpstr>
      <vt:lpstr>Century Gothic</vt:lpstr>
      <vt:lpstr>Giovanni-Bold</vt:lpstr>
      <vt:lpstr>Giovanni-Book</vt:lpstr>
      <vt:lpstr>Tahoma</vt:lpstr>
      <vt:lpstr>Times-Roman</vt:lpstr>
      <vt:lpstr>Wingdings</vt:lpstr>
      <vt:lpstr>Wingdings 3</vt:lpstr>
      <vt:lpstr>ZapfDingbats</vt:lpstr>
      <vt:lpstr>Ion</vt:lpstr>
      <vt:lpstr>Communication &amp; presentation skills SS-152</vt:lpstr>
      <vt:lpstr>     Week 7          LISTENING SKILLS</vt:lpstr>
      <vt:lpstr>Areas to be covered:</vt:lpstr>
      <vt:lpstr>PowerPoint Presentation</vt:lpstr>
      <vt:lpstr>PowerPoint Presentation</vt:lpstr>
      <vt:lpstr>Hearing vs listening</vt:lpstr>
      <vt:lpstr>Hearing vs Listening</vt:lpstr>
      <vt:lpstr>Listening comes first</vt:lpstr>
      <vt:lpstr>PowerPoint Presentation</vt:lpstr>
      <vt:lpstr>Importance of Listening Skills</vt:lpstr>
      <vt:lpstr>PowerPoint Presentation</vt:lpstr>
      <vt:lpstr>What Is Listening?</vt:lpstr>
      <vt:lpstr>1. Receiving</vt:lpstr>
      <vt:lpstr>2. Understanding</vt:lpstr>
      <vt:lpstr>3. Remembering</vt:lpstr>
      <vt:lpstr>4. Evaluating</vt:lpstr>
      <vt:lpstr>5. Responding/Feedback</vt:lpstr>
      <vt:lpstr>4 Major Causes Of Poor Listening</vt:lpstr>
      <vt:lpstr>How to become a better listener</vt:lpstr>
      <vt:lpstr>The Three Stages Of A Listening</vt:lpstr>
      <vt:lpstr>Strategies to be used in order to become a better speaker</vt:lpstr>
      <vt:lpstr>Bottom-up processes</vt:lpstr>
      <vt:lpstr>Top-down Processes</vt:lpstr>
      <vt:lpstr>In a nutshell.</vt:lpstr>
      <vt:lpstr>Types of listening </vt:lpstr>
      <vt:lpstr>PowerPoint Presentation</vt:lpstr>
      <vt:lpstr>PowerPoint Presentation</vt:lpstr>
      <vt:lpstr>Signs of Active Listening </vt:lpstr>
      <vt:lpstr>Verbal Signs of Attentive or Active Listening </vt:lpstr>
      <vt:lpstr>PowerPoint Presentation</vt:lpstr>
      <vt:lpstr>Factors affecting listening comprehension</vt:lpstr>
      <vt:lpstr>Factors affecting listening comprehension</vt:lpstr>
      <vt:lpstr>Thanks for listening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2nd Week        Lecture # 4     LISTENING</dc:title>
  <dc:creator>Wasif Khan</dc:creator>
  <cp:lastModifiedBy>lab4</cp:lastModifiedBy>
  <cp:revision>98</cp:revision>
  <dcterms:created xsi:type="dcterms:W3CDTF">2020-05-29T19:46:42Z</dcterms:created>
  <dcterms:modified xsi:type="dcterms:W3CDTF">2021-03-25T04:36:46Z</dcterms:modified>
</cp:coreProperties>
</file>