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58" r:id="rId6"/>
    <p:sldId id="274" r:id="rId7"/>
    <p:sldId id="261" r:id="rId8"/>
    <p:sldId id="262" r:id="rId9"/>
    <p:sldId id="264" r:id="rId10"/>
    <p:sldId id="267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87A6-093F-4F92-BC18-019104C21E2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58FA-2EBC-4080-82E8-92184EF2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Empathetic </a:t>
            </a:r>
            <a:r>
              <a:rPr lang="en-US" b="1" dirty="0"/>
              <a:t>listening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0195" y="1497874"/>
            <a:ext cx="10850880" cy="4413348"/>
          </a:xfrm>
        </p:spPr>
        <p:txBody>
          <a:bodyPr>
            <a:noAutofit/>
          </a:bodyPr>
          <a:lstStyle/>
          <a:p>
            <a:r>
              <a:rPr lang="en-US" sz="3200" dirty="0"/>
              <a:t>Empathetic listening </a:t>
            </a:r>
            <a:r>
              <a:rPr lang="en-US" sz="3200" dirty="0" smtClean="0"/>
              <a:t>(sometimes referred to as empathic listening) goes a step further than sympathetic listening in that an empathic listener will relate to the speaker’s experience as if it were their 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62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4 Causes of Poor Listening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1" y="2116182"/>
            <a:ext cx="10850880" cy="4413348"/>
          </a:xfrm>
        </p:spPr>
        <p:txBody>
          <a:bodyPr>
            <a:noAutofit/>
          </a:bodyPr>
          <a:lstStyle/>
          <a:p>
            <a:r>
              <a:rPr lang="en-US" sz="3200" dirty="0" smtClean="0"/>
              <a:t>Not concentrating </a:t>
            </a:r>
          </a:p>
          <a:p>
            <a:r>
              <a:rPr lang="en-US" sz="3200" dirty="0" smtClean="0"/>
              <a:t>Listening too hard </a:t>
            </a:r>
          </a:p>
          <a:p>
            <a:r>
              <a:rPr lang="en-US" sz="3200" dirty="0" smtClean="0"/>
              <a:t>Jumping to conclusion </a:t>
            </a:r>
          </a:p>
          <a:p>
            <a:r>
              <a:rPr lang="en-US" sz="3200" dirty="0" smtClean="0"/>
              <a:t>Focusing on delivery and personal appearance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88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Not concentrating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1" y="2116182"/>
            <a:ext cx="10850880" cy="4413348"/>
          </a:xfrm>
        </p:spPr>
        <p:txBody>
          <a:bodyPr>
            <a:noAutofit/>
          </a:bodyPr>
          <a:lstStyle/>
          <a:p>
            <a:r>
              <a:rPr lang="en-US" sz="3200" dirty="0" smtClean="0"/>
              <a:t>Read example of Elena on page 96 </a:t>
            </a:r>
          </a:p>
        </p:txBody>
      </p:sp>
    </p:spTree>
    <p:extLst>
      <p:ext uri="{BB962C8B-B14F-4D97-AF65-F5344CB8AC3E}">
        <p14:creationId xmlns:p14="http://schemas.microsoft.com/office/powerpoint/2010/main" val="19403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too hard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information is too much that we can not retain </a:t>
            </a:r>
          </a:p>
          <a:p>
            <a:r>
              <a:rPr lang="en-US" dirty="0" smtClean="0"/>
              <a:t>See the example on page 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to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example on page 98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Delivery &amp; Personal Appearance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example on Page 99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a better listener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Take listening seriously </a:t>
            </a:r>
          </a:p>
          <a:p>
            <a:r>
              <a:rPr lang="en-US" sz="3600" dirty="0" smtClean="0"/>
              <a:t>Work on your listening skills </a:t>
            </a:r>
          </a:p>
          <a:p>
            <a:r>
              <a:rPr lang="en-US" sz="3600" dirty="0" smtClean="0"/>
              <a:t>Fill the chart on page 100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an active listener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listeners perform way better than ineffective </a:t>
            </a:r>
          </a:p>
          <a:p>
            <a:r>
              <a:rPr lang="en-US" dirty="0" smtClean="0"/>
              <a:t>Their focus and concentration sharpen their comprehension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3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 Distraction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distract your mind while listening to the speaker </a:t>
            </a:r>
          </a:p>
          <a:p>
            <a:r>
              <a:rPr lang="en-US" dirty="0" smtClean="0"/>
              <a:t>Try to eye contact than looking here and there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9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diverted by appearance or delivery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focus on what speaking is saying than looking at his/her appearance. Gandhi used to have unimpressive appearance and Stephan hawking was disable physically.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LISTENING?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635"/>
            <a:ext cx="11249297" cy="466779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It refers to making a conscious </a:t>
            </a:r>
            <a:r>
              <a:rPr lang="en-US" sz="3200" b="1" dirty="0" smtClean="0"/>
              <a:t>MENTAL</a:t>
            </a:r>
            <a:r>
              <a:rPr lang="en-US" sz="3200" dirty="0" smtClean="0"/>
              <a:t> effort to receive, decode and interpret the oral message. 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r>
              <a:rPr lang="en-US" sz="3200" dirty="0"/>
              <a:t>the process of receiving, constructing meaning from, and responding to spoken and/or non-verbal messages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International Listening Association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62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 Judgment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attentively before making final judgment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1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your 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for main points </a:t>
            </a:r>
          </a:p>
          <a:p>
            <a:r>
              <a:rPr lang="en-US" dirty="0" smtClean="0"/>
              <a:t>Listen for evidence </a:t>
            </a:r>
          </a:p>
          <a:p>
            <a:r>
              <a:rPr lang="en-US" dirty="0" smtClean="0"/>
              <a:t>Listen for techniques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9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Note Taking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take notes while listening . </a:t>
            </a:r>
          </a:p>
          <a:p>
            <a:r>
              <a:rPr lang="en-US" dirty="0" smtClean="0"/>
              <a:t>This will develop your several skills and </a:t>
            </a:r>
            <a:r>
              <a:rPr lang="en-US" smtClean="0"/>
              <a:t>sharpen your mind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Overcome the Challenges of listening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0195" y="1497874"/>
            <a:ext cx="10850880" cy="4413348"/>
          </a:xfrm>
        </p:spPr>
        <p:txBody>
          <a:bodyPr>
            <a:noAutofit/>
          </a:bodyPr>
          <a:lstStyle/>
          <a:p>
            <a:r>
              <a:rPr lang="en-US" sz="3200" dirty="0" smtClean="0"/>
              <a:t>Listen the foreign language regularly to familiarize </a:t>
            </a:r>
          </a:p>
          <a:p>
            <a:r>
              <a:rPr lang="en-US" sz="3200" dirty="0" smtClean="0"/>
              <a:t>Listen for the gist </a:t>
            </a:r>
          </a:p>
          <a:p>
            <a:r>
              <a:rPr lang="en-US" sz="3200" dirty="0" smtClean="0"/>
              <a:t>Listening daily or twice a week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945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Improving English through listening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0195" y="1497873"/>
            <a:ext cx="10694125" cy="5155475"/>
          </a:xfrm>
        </p:spPr>
        <p:txBody>
          <a:bodyPr>
            <a:noAutofit/>
          </a:bodyPr>
          <a:lstStyle/>
          <a:p>
            <a:r>
              <a:rPr lang="en-US" sz="3200" dirty="0" smtClean="0"/>
              <a:t>Maintain a listening vocabulary book. Maintain note of phrases, idioms or expression. </a:t>
            </a:r>
          </a:p>
          <a:p>
            <a:r>
              <a:rPr lang="en-US" sz="3200" dirty="0" smtClean="0"/>
              <a:t>Try to speak what you have just listened to </a:t>
            </a:r>
          </a:p>
          <a:p>
            <a:r>
              <a:rPr lang="en-US" sz="3200" dirty="0" smtClean="0"/>
              <a:t>Imitate the music of the language </a:t>
            </a:r>
          </a:p>
          <a:p>
            <a:r>
              <a:rPr lang="en-US" sz="3200" dirty="0" smtClean="0"/>
              <a:t>Focus on the grammatical structure </a:t>
            </a:r>
          </a:p>
          <a:p>
            <a:r>
              <a:rPr lang="en-US" sz="3200" dirty="0" smtClean="0"/>
              <a:t>Correct pronunciation of the words </a:t>
            </a:r>
          </a:p>
          <a:p>
            <a:r>
              <a:rPr lang="en-US" sz="3200" dirty="0" smtClean="0"/>
              <a:t>Focus on &amp; try to adopt the native stress patterns in words as well as sentences </a:t>
            </a:r>
          </a:p>
        </p:txBody>
      </p:sp>
    </p:spTree>
    <p:extLst>
      <p:ext uri="{BB962C8B-B14F-4D97-AF65-F5344CB8AC3E}">
        <p14:creationId xmlns:p14="http://schemas.microsoft.com/office/powerpoint/2010/main" val="37766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4629" y="545733"/>
            <a:ext cx="10345782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Listening Self-evaluation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0195" y="1497874"/>
            <a:ext cx="10850880" cy="4413348"/>
          </a:xfrm>
        </p:spPr>
        <p:txBody>
          <a:bodyPr>
            <a:noAutofit/>
          </a:bodyPr>
          <a:lstStyle/>
          <a:p>
            <a:r>
              <a:rPr lang="en-US" sz="3200" dirty="0" smtClean="0"/>
              <a:t>Check pg. 100</a:t>
            </a:r>
          </a:p>
          <a:p>
            <a:r>
              <a:rPr lang="en-US" sz="3200" dirty="0" smtClean="0"/>
              <a:t>Fill the column in 5 minutes &amp; share your results </a:t>
            </a:r>
          </a:p>
          <a:p>
            <a:pPr marL="0" indent="0" algn="ctr">
              <a:buNone/>
            </a:pPr>
            <a:r>
              <a:rPr lang="en-US" sz="3200" b="1" dirty="0" smtClean="0"/>
              <a:t>H O N E S T Y </a:t>
            </a:r>
          </a:p>
          <a:p>
            <a:pPr marL="0" indent="0" algn="ctr">
              <a:buNone/>
            </a:pPr>
            <a:r>
              <a:rPr lang="en-US" sz="3200" b="1" dirty="0" smtClean="0">
                <a:sym typeface="Wingdings" panose="05000000000000000000" pitchFamily="2" charset="2"/>
              </a:rPr>
              <a:t> 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031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is 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demand of todays society </a:t>
            </a:r>
          </a:p>
          <a:p>
            <a:r>
              <a:rPr lang="en-US" dirty="0" smtClean="0"/>
              <a:t>The person who is an effective listener expected to get high position or promotion quite often </a:t>
            </a:r>
          </a:p>
        </p:txBody>
      </p:sp>
    </p:spTree>
    <p:extLst>
      <p:ext uri="{BB962C8B-B14F-4D97-AF65-F5344CB8AC3E}">
        <p14:creationId xmlns:p14="http://schemas.microsoft.com/office/powerpoint/2010/main" val="200602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7 Types of Listening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7" y="2133599"/>
            <a:ext cx="9814560" cy="4397829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Appreciative listening</a:t>
            </a:r>
          </a:p>
          <a:p>
            <a:r>
              <a:rPr lang="en-US" sz="3200" b="1" dirty="0"/>
              <a:t>Comprehensive </a:t>
            </a:r>
            <a:r>
              <a:rPr lang="en-US" sz="3200" b="1" dirty="0" smtClean="0"/>
              <a:t>listening</a:t>
            </a:r>
          </a:p>
          <a:p>
            <a:r>
              <a:rPr lang="en-US" sz="3200" b="1" dirty="0" smtClean="0"/>
              <a:t>Critical listening</a:t>
            </a:r>
          </a:p>
          <a:p>
            <a:r>
              <a:rPr lang="en-US" sz="3200" b="1" dirty="0" smtClean="0"/>
              <a:t>Empathetic </a:t>
            </a:r>
            <a:r>
              <a:rPr lang="en-US" sz="3200" b="1" dirty="0"/>
              <a:t>listening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718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Appreciative 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Listening for the purpose of pleasure, enjoyment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Listening music or Ted talk.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Comprehensive Listening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0720" y="2133600"/>
            <a:ext cx="9553892" cy="3777622"/>
          </a:xfrm>
        </p:spPr>
        <p:txBody>
          <a:bodyPr>
            <a:noAutofit/>
          </a:bodyPr>
          <a:lstStyle/>
          <a:p>
            <a:r>
              <a:rPr lang="en-US" sz="3200" dirty="0"/>
              <a:t>Comprehensive listening requires basic language skills and vocabulary to understand what is being communicated through a speaker’s words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people use comprehensive listening paired with verbal cues to understand what messages are being communicated to them.</a:t>
            </a:r>
          </a:p>
        </p:txBody>
      </p:sp>
    </p:spTree>
    <p:extLst>
      <p:ext uri="{BB962C8B-B14F-4D97-AF65-F5344CB8AC3E}">
        <p14:creationId xmlns:p14="http://schemas.microsoft.com/office/powerpoint/2010/main" val="221385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Comprehensive Listening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0720" y="2133600"/>
            <a:ext cx="9553892" cy="3777622"/>
          </a:xfrm>
        </p:spPr>
        <p:txBody>
          <a:bodyPr>
            <a:noAutofit/>
          </a:bodyPr>
          <a:lstStyle/>
          <a:p>
            <a:r>
              <a:rPr lang="en-US" sz="3200" dirty="0"/>
              <a:t>Comprehensive listening requires basic language skills and vocabulary to understand what is being communicated through a speaker’s words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people use comprehensive listening paired with verbal cues to understand what messages are being communicated to them.</a:t>
            </a:r>
          </a:p>
        </p:txBody>
      </p:sp>
    </p:spTree>
    <p:extLst>
      <p:ext uri="{BB962C8B-B14F-4D97-AF65-F5344CB8AC3E}">
        <p14:creationId xmlns:p14="http://schemas.microsoft.com/office/powerpoint/2010/main" val="23394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Critical listening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5725" y="1690688"/>
            <a:ext cx="11016344" cy="4527232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  Critical listening is the style of listening people use when they are trying to analyze and judge complex information that is being communicated to them. </a:t>
            </a:r>
            <a:endParaRPr lang="en-US" sz="3200" dirty="0" smtClean="0"/>
          </a:p>
          <a:p>
            <a:pPr algn="just"/>
            <a:r>
              <a:rPr lang="en-US" sz="3200" dirty="0"/>
              <a:t>The word “critical” has multiple meanings, but in this case it simply means that you are evaluating information—not necessarily passing judgment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People critical listen when they want to evaluate the message for the purpose of accepting or rejecting it. Like Politician speech in their election campaign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02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525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LISTENING? </vt:lpstr>
      <vt:lpstr>Listening is Important </vt:lpstr>
      <vt:lpstr>PowerPoint Presentation</vt:lpstr>
      <vt:lpstr>7 Types of Listening Styles</vt:lpstr>
      <vt:lpstr>Appreciative Listening </vt:lpstr>
      <vt:lpstr>Comprehensive Listening  </vt:lpstr>
      <vt:lpstr>Comprehensive Listening  </vt:lpstr>
      <vt:lpstr>Critical listening</vt:lpstr>
      <vt:lpstr>Empathetic listening</vt:lpstr>
      <vt:lpstr>4 Causes of Poor Listening </vt:lpstr>
      <vt:lpstr>Not concentrating </vt:lpstr>
      <vt:lpstr>Listening too hard </vt:lpstr>
      <vt:lpstr>Jumping to conclusion </vt:lpstr>
      <vt:lpstr>Focusing on Delivery &amp; Personal Appearance </vt:lpstr>
      <vt:lpstr>How to become a better listener </vt:lpstr>
      <vt:lpstr>Be an active listener </vt:lpstr>
      <vt:lpstr>Resist Distraction </vt:lpstr>
      <vt:lpstr>Don’t be diverted by appearance or delivery </vt:lpstr>
      <vt:lpstr>Suspend Judgment </vt:lpstr>
      <vt:lpstr>Focus your listening </vt:lpstr>
      <vt:lpstr>Develop Note Taking Skills </vt:lpstr>
      <vt:lpstr>How to Overcome the Challenges of listening  </vt:lpstr>
      <vt:lpstr>Improving English through listening </vt:lpstr>
      <vt:lpstr>Listening Self-evaluation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lab4</dc:creator>
  <cp:lastModifiedBy>lab4</cp:lastModifiedBy>
  <cp:revision>9</cp:revision>
  <dcterms:created xsi:type="dcterms:W3CDTF">2021-03-19T08:53:17Z</dcterms:created>
  <dcterms:modified xsi:type="dcterms:W3CDTF">2021-03-22T03:44:32Z</dcterms:modified>
</cp:coreProperties>
</file>