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92" r:id="rId2"/>
    <p:sldId id="256" r:id="rId3"/>
    <p:sldId id="257" r:id="rId4"/>
    <p:sldId id="263" r:id="rId5"/>
    <p:sldId id="264" r:id="rId6"/>
    <p:sldId id="284" r:id="rId7"/>
    <p:sldId id="285" r:id="rId8"/>
    <p:sldId id="287" r:id="rId9"/>
    <p:sldId id="286" r:id="rId10"/>
    <p:sldId id="288" r:id="rId11"/>
    <p:sldId id="273" r:id="rId12"/>
    <p:sldId id="265" r:id="rId13"/>
    <p:sldId id="280" r:id="rId14"/>
    <p:sldId id="281" r:id="rId15"/>
    <p:sldId id="282" r:id="rId16"/>
    <p:sldId id="266" r:id="rId17"/>
    <p:sldId id="267" r:id="rId18"/>
    <p:sldId id="276" r:id="rId19"/>
    <p:sldId id="290" r:id="rId20"/>
    <p:sldId id="268" r:id="rId21"/>
    <p:sldId id="271" r:id="rId22"/>
    <p:sldId id="269" r:id="rId23"/>
    <p:sldId id="289" r:id="rId24"/>
    <p:sldId id="274" r:id="rId25"/>
    <p:sldId id="258" r:id="rId26"/>
    <p:sldId id="279" r:id="rId27"/>
    <p:sldId id="260" r:id="rId28"/>
    <p:sldId id="278" r:id="rId29"/>
    <p:sldId id="259" r:id="rId30"/>
    <p:sldId id="275" r:id="rId31"/>
    <p:sldId id="277" r:id="rId32"/>
    <p:sldId id="261" r:id="rId33"/>
    <p:sldId id="283" r:id="rId34"/>
    <p:sldId id="262" r:id="rId35"/>
    <p:sldId id="27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0FF"/>
    <a:srgbClr val="0F2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tif Mujahid" userId="339e50de2282dbf7" providerId="LiveId" clId="{6F2E5222-7C00-4F31-AAD8-37B8FF5CE3AB}"/>
    <pc:docChg chg="undo custSel addSld delSld modSld sldOrd">
      <pc:chgData name="Hatif Mujahid" userId="339e50de2282dbf7" providerId="LiveId" clId="{6F2E5222-7C00-4F31-AAD8-37B8FF5CE3AB}" dt="2021-03-31T12:08:15.883" v="1094" actId="27636"/>
      <pc:docMkLst>
        <pc:docMk/>
      </pc:docMkLst>
      <pc:sldChg chg="modSp mod">
        <pc:chgData name="Hatif Mujahid" userId="339e50de2282dbf7" providerId="LiveId" clId="{6F2E5222-7C00-4F31-AAD8-37B8FF5CE3AB}" dt="2021-03-31T12:05:09.395" v="1068" actId="1076"/>
        <pc:sldMkLst>
          <pc:docMk/>
          <pc:sldMk cId="720928810" sldId="256"/>
        </pc:sldMkLst>
        <pc:spChg chg="mod">
          <ac:chgData name="Hatif Mujahid" userId="339e50de2282dbf7" providerId="LiveId" clId="{6F2E5222-7C00-4F31-AAD8-37B8FF5CE3AB}" dt="2021-03-31T12:05:06.055" v="1067" actId="1076"/>
          <ac:spMkLst>
            <pc:docMk/>
            <pc:sldMk cId="720928810" sldId="256"/>
            <ac:spMk id="2" creationId="{00000000-0000-0000-0000-000000000000}"/>
          </ac:spMkLst>
        </pc:spChg>
        <pc:spChg chg="mod">
          <ac:chgData name="Hatif Mujahid" userId="339e50de2282dbf7" providerId="LiveId" clId="{6F2E5222-7C00-4F31-AAD8-37B8FF5CE3AB}" dt="2021-03-31T12:05:09.395" v="1068" actId="1076"/>
          <ac:spMkLst>
            <pc:docMk/>
            <pc:sldMk cId="720928810" sldId="256"/>
            <ac:spMk id="3" creationId="{00000000-0000-0000-0000-000000000000}"/>
          </ac:spMkLst>
        </pc:spChg>
      </pc:sldChg>
      <pc:sldChg chg="modNotesTx">
        <pc:chgData name="Hatif Mujahid" userId="339e50de2282dbf7" providerId="LiveId" clId="{6F2E5222-7C00-4F31-AAD8-37B8FF5CE3AB}" dt="2021-03-31T11:11:31.267" v="386" actId="20577"/>
        <pc:sldMkLst>
          <pc:docMk/>
          <pc:sldMk cId="1345295277" sldId="258"/>
        </pc:sldMkLst>
      </pc:sldChg>
      <pc:sldChg chg="ord">
        <pc:chgData name="Hatif Mujahid" userId="339e50de2282dbf7" providerId="LiveId" clId="{6F2E5222-7C00-4F31-AAD8-37B8FF5CE3AB}" dt="2021-03-31T11:11:50.554" v="392"/>
        <pc:sldMkLst>
          <pc:docMk/>
          <pc:sldMk cId="1101698218" sldId="259"/>
        </pc:sldMkLst>
      </pc:sldChg>
      <pc:sldChg chg="ord">
        <pc:chgData name="Hatif Mujahid" userId="339e50de2282dbf7" providerId="LiveId" clId="{6F2E5222-7C00-4F31-AAD8-37B8FF5CE3AB}" dt="2021-03-31T11:11:53.666" v="394"/>
        <pc:sldMkLst>
          <pc:docMk/>
          <pc:sldMk cId="311439611" sldId="260"/>
        </pc:sldMkLst>
      </pc:sldChg>
      <pc:sldChg chg="modSp modAnim">
        <pc:chgData name="Hatif Mujahid" userId="339e50de2282dbf7" providerId="LiveId" clId="{6F2E5222-7C00-4F31-AAD8-37B8FF5CE3AB}" dt="2021-03-31T11:12:58.146" v="420" actId="20577"/>
        <pc:sldMkLst>
          <pc:docMk/>
          <pc:sldMk cId="3054668317" sldId="262"/>
        </pc:sldMkLst>
        <pc:spChg chg="mod">
          <ac:chgData name="Hatif Mujahid" userId="339e50de2282dbf7" providerId="LiveId" clId="{6F2E5222-7C00-4F31-AAD8-37B8FF5CE3AB}" dt="2021-03-31T11:12:58.146" v="420" actId="20577"/>
          <ac:spMkLst>
            <pc:docMk/>
            <pc:sldMk cId="3054668317" sldId="262"/>
            <ac:spMk id="3" creationId="{00000000-0000-0000-0000-000000000000}"/>
          </ac:spMkLst>
        </pc:spChg>
      </pc:sldChg>
      <pc:sldChg chg="modSp mod">
        <pc:chgData name="Hatif Mujahid" userId="339e50de2282dbf7" providerId="LiveId" clId="{6F2E5222-7C00-4F31-AAD8-37B8FF5CE3AB}" dt="2021-03-31T09:44:38.189" v="207" actId="14100"/>
        <pc:sldMkLst>
          <pc:docMk/>
          <pc:sldMk cId="3369281268" sldId="263"/>
        </pc:sldMkLst>
        <pc:spChg chg="mod">
          <ac:chgData name="Hatif Mujahid" userId="339e50de2282dbf7" providerId="LiveId" clId="{6F2E5222-7C00-4F31-AAD8-37B8FF5CE3AB}" dt="2021-03-31T09:44:38.189" v="207" actId="14100"/>
          <ac:spMkLst>
            <pc:docMk/>
            <pc:sldMk cId="3369281268" sldId="263"/>
            <ac:spMk id="3" creationId="{00000000-0000-0000-0000-000000000000}"/>
          </ac:spMkLst>
        </pc:spChg>
      </pc:sldChg>
      <pc:sldChg chg="modSp mod">
        <pc:chgData name="Hatif Mujahid" userId="339e50de2282dbf7" providerId="LiveId" clId="{6F2E5222-7C00-4F31-AAD8-37B8FF5CE3AB}" dt="2021-03-31T09:45:06.020" v="222" actId="20577"/>
        <pc:sldMkLst>
          <pc:docMk/>
          <pc:sldMk cId="3233372307" sldId="264"/>
        </pc:sldMkLst>
        <pc:spChg chg="mod">
          <ac:chgData name="Hatif Mujahid" userId="339e50de2282dbf7" providerId="LiveId" clId="{6F2E5222-7C00-4F31-AAD8-37B8FF5CE3AB}" dt="2021-03-31T09:45:06.020" v="222" actId="20577"/>
          <ac:spMkLst>
            <pc:docMk/>
            <pc:sldMk cId="3233372307" sldId="264"/>
            <ac:spMk id="3" creationId="{00000000-0000-0000-0000-000000000000}"/>
          </ac:spMkLst>
        </pc:spChg>
      </pc:sldChg>
      <pc:sldChg chg="modSp mod">
        <pc:chgData name="Hatif Mujahid" userId="339e50de2282dbf7" providerId="LiveId" clId="{6F2E5222-7C00-4F31-AAD8-37B8FF5CE3AB}" dt="2021-03-31T09:49:22.860" v="260" actId="14100"/>
        <pc:sldMkLst>
          <pc:docMk/>
          <pc:sldMk cId="3892198729" sldId="265"/>
        </pc:sldMkLst>
        <pc:spChg chg="mod">
          <ac:chgData name="Hatif Mujahid" userId="339e50de2282dbf7" providerId="LiveId" clId="{6F2E5222-7C00-4F31-AAD8-37B8FF5CE3AB}" dt="2021-03-31T09:49:13.329" v="258" actId="120"/>
          <ac:spMkLst>
            <pc:docMk/>
            <pc:sldMk cId="3892198729" sldId="265"/>
            <ac:spMk id="3" creationId="{00000000-0000-0000-0000-000000000000}"/>
          </ac:spMkLst>
        </pc:spChg>
        <pc:picChg chg="mod">
          <ac:chgData name="Hatif Mujahid" userId="339e50de2282dbf7" providerId="LiveId" clId="{6F2E5222-7C00-4F31-AAD8-37B8FF5CE3AB}" dt="2021-03-31T09:49:22.860" v="260" actId="14100"/>
          <ac:picMkLst>
            <pc:docMk/>
            <pc:sldMk cId="3892198729" sldId="265"/>
            <ac:picMk id="2" creationId="{00000000-0000-0000-0000-000000000000}"/>
          </ac:picMkLst>
        </pc:picChg>
      </pc:sldChg>
      <pc:sldChg chg="modSp mod modNotesTx">
        <pc:chgData name="Hatif Mujahid" userId="339e50de2282dbf7" providerId="LiveId" clId="{6F2E5222-7C00-4F31-AAD8-37B8FF5CE3AB}" dt="2021-03-31T11:07:30.317" v="289" actId="20577"/>
        <pc:sldMkLst>
          <pc:docMk/>
          <pc:sldMk cId="3326080379" sldId="266"/>
        </pc:sldMkLst>
        <pc:spChg chg="mod">
          <ac:chgData name="Hatif Mujahid" userId="339e50de2282dbf7" providerId="LiveId" clId="{6F2E5222-7C00-4F31-AAD8-37B8FF5CE3AB}" dt="2021-03-31T09:53:07.089" v="267" actId="20577"/>
          <ac:spMkLst>
            <pc:docMk/>
            <pc:sldMk cId="3326080379" sldId="266"/>
            <ac:spMk id="4" creationId="{00000000-0000-0000-0000-000000000000}"/>
          </ac:spMkLst>
        </pc:spChg>
      </pc:sldChg>
      <pc:sldChg chg="modSp mod modNotesTx">
        <pc:chgData name="Hatif Mujahid" userId="339e50de2282dbf7" providerId="LiveId" clId="{6F2E5222-7C00-4F31-AAD8-37B8FF5CE3AB}" dt="2021-03-31T11:09:10.977" v="318" actId="20577"/>
        <pc:sldMkLst>
          <pc:docMk/>
          <pc:sldMk cId="3212841225" sldId="267"/>
        </pc:sldMkLst>
        <pc:spChg chg="mod">
          <ac:chgData name="Hatif Mujahid" userId="339e50de2282dbf7" providerId="LiveId" clId="{6F2E5222-7C00-4F31-AAD8-37B8FF5CE3AB}" dt="2021-03-31T09:43:32.264" v="201" actId="20577"/>
          <ac:spMkLst>
            <pc:docMk/>
            <pc:sldMk cId="3212841225" sldId="267"/>
            <ac:spMk id="4" creationId="{00000000-0000-0000-0000-000000000000}"/>
          </ac:spMkLst>
        </pc:spChg>
      </pc:sldChg>
      <pc:sldChg chg="modNotesTx">
        <pc:chgData name="Hatif Mujahid" userId="339e50de2282dbf7" providerId="LiveId" clId="{6F2E5222-7C00-4F31-AAD8-37B8FF5CE3AB}" dt="2021-03-31T11:10:40.632" v="367" actId="20577"/>
        <pc:sldMkLst>
          <pc:docMk/>
          <pc:sldMk cId="3889413981" sldId="268"/>
        </pc:sldMkLst>
      </pc:sldChg>
      <pc:sldChg chg="modNotesTx">
        <pc:chgData name="Hatif Mujahid" userId="339e50de2282dbf7" providerId="LiveId" clId="{6F2E5222-7C00-4F31-AAD8-37B8FF5CE3AB}" dt="2021-03-31T11:10:50.351" v="379" actId="20577"/>
        <pc:sldMkLst>
          <pc:docMk/>
          <pc:sldMk cId="1518581773" sldId="269"/>
        </pc:sldMkLst>
      </pc:sldChg>
      <pc:sldChg chg="modNotesTx">
        <pc:chgData name="Hatif Mujahid" userId="339e50de2282dbf7" providerId="LiveId" clId="{6F2E5222-7C00-4F31-AAD8-37B8FF5CE3AB}" dt="2021-03-31T11:10:43.881" v="373" actId="20577"/>
        <pc:sldMkLst>
          <pc:docMk/>
          <pc:sldMk cId="313463590" sldId="271"/>
        </pc:sldMkLst>
      </pc:sldChg>
      <pc:sldChg chg="modSp mod">
        <pc:chgData name="Hatif Mujahid" userId="339e50de2282dbf7" providerId="LiveId" clId="{6F2E5222-7C00-4F31-AAD8-37B8FF5CE3AB}" dt="2021-03-31T10:08:06.736" v="269" actId="1036"/>
        <pc:sldMkLst>
          <pc:docMk/>
          <pc:sldMk cId="2536939450" sldId="273"/>
        </pc:sldMkLst>
        <pc:picChg chg="mod">
          <ac:chgData name="Hatif Mujahid" userId="339e50de2282dbf7" providerId="LiveId" clId="{6F2E5222-7C00-4F31-AAD8-37B8FF5CE3AB}" dt="2021-03-31T10:08:06.736" v="269" actId="1036"/>
          <ac:picMkLst>
            <pc:docMk/>
            <pc:sldMk cId="2536939450" sldId="273"/>
            <ac:picMk id="5" creationId="{00000000-0000-0000-0000-000000000000}"/>
          </ac:picMkLst>
        </pc:picChg>
      </pc:sldChg>
      <pc:sldChg chg="modSp mod modNotesTx">
        <pc:chgData name="Hatif Mujahid" userId="339e50de2282dbf7" providerId="LiveId" clId="{6F2E5222-7C00-4F31-AAD8-37B8FF5CE3AB}" dt="2021-03-31T12:04:11.383" v="1062" actId="255"/>
        <pc:sldMkLst>
          <pc:docMk/>
          <pc:sldMk cId="517330423" sldId="276"/>
        </pc:sldMkLst>
        <pc:spChg chg="mod">
          <ac:chgData name="Hatif Mujahid" userId="339e50de2282dbf7" providerId="LiveId" clId="{6F2E5222-7C00-4F31-AAD8-37B8FF5CE3AB}" dt="2021-03-31T12:04:11.383" v="1062" actId="255"/>
          <ac:spMkLst>
            <pc:docMk/>
            <pc:sldMk cId="517330423" sldId="276"/>
            <ac:spMk id="3" creationId="{00000000-0000-0000-0000-000000000000}"/>
          </ac:spMkLst>
        </pc:spChg>
      </pc:sldChg>
      <pc:sldChg chg="ord">
        <pc:chgData name="Hatif Mujahid" userId="339e50de2282dbf7" providerId="LiveId" clId="{6F2E5222-7C00-4F31-AAD8-37B8FF5CE3AB}" dt="2021-03-31T11:12:10.662" v="396"/>
        <pc:sldMkLst>
          <pc:docMk/>
          <pc:sldMk cId="3521254688" sldId="278"/>
        </pc:sldMkLst>
      </pc:sldChg>
      <pc:sldChg chg="ord">
        <pc:chgData name="Hatif Mujahid" userId="339e50de2282dbf7" providerId="LiveId" clId="{6F2E5222-7C00-4F31-AAD8-37B8FF5CE3AB}" dt="2021-03-31T11:11:48.068" v="390"/>
        <pc:sldMkLst>
          <pc:docMk/>
          <pc:sldMk cId="105554244" sldId="279"/>
        </pc:sldMkLst>
      </pc:sldChg>
      <pc:sldChg chg="modNotesTx">
        <pc:chgData name="Hatif Mujahid" userId="339e50de2282dbf7" providerId="LiveId" clId="{6F2E5222-7C00-4F31-AAD8-37B8FF5CE3AB}" dt="2021-03-31T11:07:18.387" v="274" actId="20577"/>
        <pc:sldMkLst>
          <pc:docMk/>
          <pc:sldMk cId="823488004" sldId="280"/>
        </pc:sldMkLst>
      </pc:sldChg>
      <pc:sldChg chg="modAnim modNotesTx">
        <pc:chgData name="Hatif Mujahid" userId="339e50de2282dbf7" providerId="LiveId" clId="{6F2E5222-7C00-4F31-AAD8-37B8FF5CE3AB}" dt="2021-03-31T11:07:23.175" v="279" actId="20577"/>
        <pc:sldMkLst>
          <pc:docMk/>
          <pc:sldMk cId="3615351888" sldId="281"/>
        </pc:sldMkLst>
      </pc:sldChg>
      <pc:sldChg chg="modSp mod modNotesTx">
        <pc:chgData name="Hatif Mujahid" userId="339e50de2282dbf7" providerId="LiveId" clId="{6F2E5222-7C00-4F31-AAD8-37B8FF5CE3AB}" dt="2021-03-31T11:07:26.781" v="284" actId="20577"/>
        <pc:sldMkLst>
          <pc:docMk/>
          <pc:sldMk cId="893739421" sldId="282"/>
        </pc:sldMkLst>
        <pc:picChg chg="mod">
          <ac:chgData name="Hatif Mujahid" userId="339e50de2282dbf7" providerId="LiveId" clId="{6F2E5222-7C00-4F31-AAD8-37B8FF5CE3AB}" dt="2021-03-31T09:52:16.915" v="263" actId="1076"/>
          <ac:picMkLst>
            <pc:docMk/>
            <pc:sldMk cId="893739421" sldId="282"/>
            <ac:picMk id="4" creationId="{00000000-0000-0000-0000-000000000000}"/>
          </ac:picMkLst>
        </pc:picChg>
      </pc:sldChg>
      <pc:sldChg chg="addSp delSp modSp new mod modNotesTx">
        <pc:chgData name="Hatif Mujahid" userId="339e50de2282dbf7" providerId="LiveId" clId="{6F2E5222-7C00-4F31-AAD8-37B8FF5CE3AB}" dt="2021-03-31T12:04:15.910" v="1064" actId="255"/>
        <pc:sldMkLst>
          <pc:docMk/>
          <pc:sldMk cId="1806660300" sldId="290"/>
        </pc:sldMkLst>
        <pc:spChg chg="mod">
          <ac:chgData name="Hatif Mujahid" userId="339e50de2282dbf7" providerId="LiveId" clId="{6F2E5222-7C00-4F31-AAD8-37B8FF5CE3AB}" dt="2021-03-31T11:59:35.045" v="961" actId="1076"/>
          <ac:spMkLst>
            <pc:docMk/>
            <pc:sldMk cId="1806660300" sldId="290"/>
            <ac:spMk id="2" creationId="{81641414-0432-44A6-9D24-D3ED9C456C30}"/>
          </ac:spMkLst>
        </pc:spChg>
        <pc:spChg chg="del">
          <ac:chgData name="Hatif Mujahid" userId="339e50de2282dbf7" providerId="LiveId" clId="{6F2E5222-7C00-4F31-AAD8-37B8FF5CE3AB}" dt="2021-03-31T11:43:24.619" v="623" actId="22"/>
          <ac:spMkLst>
            <pc:docMk/>
            <pc:sldMk cId="1806660300" sldId="290"/>
            <ac:spMk id="3" creationId="{95088278-C488-4AAF-8380-B31F89A35157}"/>
          </ac:spMkLst>
        </pc:spChg>
        <pc:spChg chg="add mod">
          <ac:chgData name="Hatif Mujahid" userId="339e50de2282dbf7" providerId="LiveId" clId="{6F2E5222-7C00-4F31-AAD8-37B8FF5CE3AB}" dt="2021-03-31T12:04:15.910" v="1064" actId="255"/>
          <ac:spMkLst>
            <pc:docMk/>
            <pc:sldMk cId="1806660300" sldId="290"/>
            <ac:spMk id="7" creationId="{711FA71A-2FF6-49F6-B16D-D76B3FD0649B}"/>
          </ac:spMkLst>
        </pc:spChg>
        <pc:picChg chg="add del mod ord">
          <ac:chgData name="Hatif Mujahid" userId="339e50de2282dbf7" providerId="LiveId" clId="{6F2E5222-7C00-4F31-AAD8-37B8FF5CE3AB}" dt="2021-03-31T11:43:29.192" v="624" actId="478"/>
          <ac:picMkLst>
            <pc:docMk/>
            <pc:sldMk cId="1806660300" sldId="290"/>
            <ac:picMk id="5" creationId="{2C1AC6A7-2640-44F7-9D42-EBF6EC711225}"/>
          </ac:picMkLst>
        </pc:picChg>
      </pc:sldChg>
      <pc:sldChg chg="addSp delSp modSp new del mod ord chgLayout">
        <pc:chgData name="Hatif Mujahid" userId="339e50de2282dbf7" providerId="LiveId" clId="{6F2E5222-7C00-4F31-AAD8-37B8FF5CE3AB}" dt="2021-03-31T11:40:58.496" v="582" actId="47"/>
        <pc:sldMkLst>
          <pc:docMk/>
          <pc:sldMk cId="1706318695" sldId="291"/>
        </pc:sldMkLst>
        <pc:spChg chg="del">
          <ac:chgData name="Hatif Mujahid" userId="339e50de2282dbf7" providerId="LiveId" clId="{6F2E5222-7C00-4F31-AAD8-37B8FF5CE3AB}" dt="2021-03-31T11:30:49.275" v="497" actId="478"/>
          <ac:spMkLst>
            <pc:docMk/>
            <pc:sldMk cId="1706318695" sldId="291"/>
            <ac:spMk id="2" creationId="{2E9493A1-1386-47A0-B9B8-7B8D6FCD5D62}"/>
          </ac:spMkLst>
        </pc:spChg>
        <pc:spChg chg="del mod ord">
          <ac:chgData name="Hatif Mujahid" userId="339e50de2282dbf7" providerId="LiveId" clId="{6F2E5222-7C00-4F31-AAD8-37B8FF5CE3AB}" dt="2021-03-31T11:40:52.486" v="580" actId="478"/>
          <ac:spMkLst>
            <pc:docMk/>
            <pc:sldMk cId="1706318695" sldId="291"/>
            <ac:spMk id="3" creationId="{BE4D9ECD-8754-4A1C-B963-0BFC00400AE2}"/>
          </ac:spMkLst>
        </pc:spChg>
        <pc:spChg chg="add del mod">
          <ac:chgData name="Hatif Mujahid" userId="339e50de2282dbf7" providerId="LiveId" clId="{6F2E5222-7C00-4F31-AAD8-37B8FF5CE3AB}" dt="2021-03-31T11:34:53.297" v="545" actId="6264"/>
          <ac:spMkLst>
            <pc:docMk/>
            <pc:sldMk cId="1706318695" sldId="291"/>
            <ac:spMk id="4" creationId="{587DAAC4-D06A-4F77-8762-92362504D22F}"/>
          </ac:spMkLst>
        </pc:spChg>
        <pc:spChg chg="add del mod ord">
          <ac:chgData name="Hatif Mujahid" userId="339e50de2282dbf7" providerId="LiveId" clId="{6F2E5222-7C00-4F31-AAD8-37B8FF5CE3AB}" dt="2021-03-31T11:34:53.297" v="545" actId="6264"/>
          <ac:spMkLst>
            <pc:docMk/>
            <pc:sldMk cId="1706318695" sldId="291"/>
            <ac:spMk id="5" creationId="{3B35B6B3-05A8-4BFB-8024-5690703915EF}"/>
          </ac:spMkLst>
        </pc:spChg>
        <pc:spChg chg="add del mod">
          <ac:chgData name="Hatif Mujahid" userId="339e50de2282dbf7" providerId="LiveId" clId="{6F2E5222-7C00-4F31-AAD8-37B8FF5CE3AB}" dt="2021-03-31T11:34:52.901" v="544" actId="6264"/>
          <ac:spMkLst>
            <pc:docMk/>
            <pc:sldMk cId="1706318695" sldId="291"/>
            <ac:spMk id="6" creationId="{0D54F450-8E78-4FED-925C-F197D11B14CE}"/>
          </ac:spMkLst>
        </pc:spChg>
        <pc:spChg chg="add del mod ord">
          <ac:chgData name="Hatif Mujahid" userId="339e50de2282dbf7" providerId="LiveId" clId="{6F2E5222-7C00-4F31-AAD8-37B8FF5CE3AB}" dt="2021-03-31T11:34:52.901" v="544" actId="6264"/>
          <ac:spMkLst>
            <pc:docMk/>
            <pc:sldMk cId="1706318695" sldId="291"/>
            <ac:spMk id="7" creationId="{8B36F5C3-B804-43CB-AEE2-35F7458EF511}"/>
          </ac:spMkLst>
        </pc:spChg>
        <pc:spChg chg="add del mod">
          <ac:chgData name="Hatif Mujahid" userId="339e50de2282dbf7" providerId="LiveId" clId="{6F2E5222-7C00-4F31-AAD8-37B8FF5CE3AB}" dt="2021-03-31T11:34:52.400" v="543" actId="6264"/>
          <ac:spMkLst>
            <pc:docMk/>
            <pc:sldMk cId="1706318695" sldId="291"/>
            <ac:spMk id="8" creationId="{8BD52EA9-54C6-47A9-9612-704B2D6EE9F1}"/>
          </ac:spMkLst>
        </pc:spChg>
        <pc:spChg chg="add del mod ord">
          <ac:chgData name="Hatif Mujahid" userId="339e50de2282dbf7" providerId="LiveId" clId="{6F2E5222-7C00-4F31-AAD8-37B8FF5CE3AB}" dt="2021-03-31T11:34:52.400" v="543" actId="6264"/>
          <ac:spMkLst>
            <pc:docMk/>
            <pc:sldMk cId="1706318695" sldId="291"/>
            <ac:spMk id="9" creationId="{CAC9DD56-CAD7-43ED-8CF6-5C8CD57F1BFD}"/>
          </ac:spMkLst>
        </pc:spChg>
      </pc:sldChg>
      <pc:sldChg chg="delSp modSp new mod">
        <pc:chgData name="Hatif Mujahid" userId="339e50de2282dbf7" providerId="LiveId" clId="{6F2E5222-7C00-4F31-AAD8-37B8FF5CE3AB}" dt="2021-03-31T12:08:15.883" v="1094" actId="27636"/>
        <pc:sldMkLst>
          <pc:docMk/>
          <pc:sldMk cId="1011244182" sldId="292"/>
        </pc:sldMkLst>
        <pc:spChg chg="del">
          <ac:chgData name="Hatif Mujahid" userId="339e50de2282dbf7" providerId="LiveId" clId="{6F2E5222-7C00-4F31-AAD8-37B8FF5CE3AB}" dt="2021-03-31T11:41:03.327" v="583" actId="478"/>
          <ac:spMkLst>
            <pc:docMk/>
            <pc:sldMk cId="1011244182" sldId="292"/>
            <ac:spMk id="2" creationId="{B91B2DE3-610A-479A-850C-19D3FF919CC0}"/>
          </ac:spMkLst>
        </pc:spChg>
        <pc:spChg chg="mod">
          <ac:chgData name="Hatif Mujahid" userId="339e50de2282dbf7" providerId="LiveId" clId="{6F2E5222-7C00-4F31-AAD8-37B8FF5CE3AB}" dt="2021-03-31T12:08:15.883" v="1094" actId="27636"/>
          <ac:spMkLst>
            <pc:docMk/>
            <pc:sldMk cId="1011244182" sldId="292"/>
            <ac:spMk id="3" creationId="{18EAEDF1-D0D5-4690-8AAA-EB29CF5AC350}"/>
          </ac:spMkLst>
        </pc:spChg>
      </pc:sldChg>
      <pc:sldChg chg="new del">
        <pc:chgData name="Hatif Mujahid" userId="339e50de2282dbf7" providerId="LiveId" clId="{6F2E5222-7C00-4F31-AAD8-37B8FF5CE3AB}" dt="2021-03-31T12:03:14.023" v="1056" actId="2696"/>
        <pc:sldMkLst>
          <pc:docMk/>
          <pc:sldMk cId="3703238490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804A2-8571-406C-88A8-C0E6316F59C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87479-9393-4225-A5C8-ED534CCC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9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87479-9393-4225-A5C8-ED534CCC0B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0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Maarij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87479-9393-4225-A5C8-ED534CCC0B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97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Mohtada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87479-9393-4225-A5C8-ED534CCC0B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47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87479-9393-4225-A5C8-ED534CCC0B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67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87479-9393-4225-A5C8-ED534CCC0B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82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87479-9393-4225-A5C8-ED534CCC0B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4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87479-9393-4225-A5C8-ED534CCC0B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2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87479-9393-4225-A5C8-ED534CCC0B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87479-9393-4225-A5C8-ED534CCC0B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8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87479-9393-4225-A5C8-ED534CCC0B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25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Maarij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87479-9393-4225-A5C8-ED534CCC0B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67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Maarij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87479-9393-4225-A5C8-ED534CCC0B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5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0F276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77724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F276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F2763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F276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F2763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F2763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F276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F2763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F276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F276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F276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F276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276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276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EDF1-D0D5-4690-8AAA-EB29CF5A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126"/>
            <a:ext cx="10515600" cy="6774873"/>
          </a:xfrm>
        </p:spPr>
        <p:txBody>
          <a:bodyPr>
            <a:normAutofit fontScale="92500" lnSpcReduction="10000"/>
          </a:bodyPr>
          <a:lstStyle/>
          <a:p>
            <a:pPr marL="0" indent="0" algn="ctr" fontAlgn="base">
              <a:buNone/>
            </a:pPr>
            <a:r>
              <a:rPr lang="en-US" sz="2900" dirty="0"/>
              <a:t>I felt a Funeral, in my Brain, And Mourners to and </a:t>
            </a:r>
            <a:r>
              <a:rPr lang="en-US" sz="2900" dirty="0" err="1"/>
              <a:t>fro</a:t>
            </a:r>
            <a:endParaRPr lang="en-US" sz="2900" dirty="0"/>
          </a:p>
          <a:p>
            <a:pPr marL="0" indent="0" algn="ctr" fontAlgn="base">
              <a:buNone/>
            </a:pPr>
            <a:r>
              <a:rPr lang="en-US" sz="2900" dirty="0"/>
              <a:t>Kept treading - treading - till it seemed That Sense was breaking through -</a:t>
            </a:r>
          </a:p>
          <a:p>
            <a:pPr marL="0" indent="0" algn="ctr" fontAlgn="base">
              <a:buNone/>
            </a:pPr>
            <a:r>
              <a:rPr lang="en-US" sz="2900" dirty="0"/>
              <a:t>And when they all were seated, A Service, like a Drum -</a:t>
            </a:r>
          </a:p>
          <a:p>
            <a:pPr marL="0" indent="0" algn="ctr" fontAlgn="base">
              <a:buNone/>
            </a:pPr>
            <a:r>
              <a:rPr lang="en-US" sz="2900" dirty="0"/>
              <a:t>Kept beating - beating - till I thought My mind was going numb -</a:t>
            </a:r>
          </a:p>
          <a:p>
            <a:pPr marL="0" indent="0" algn="ctr" fontAlgn="base">
              <a:buNone/>
            </a:pPr>
            <a:r>
              <a:rPr lang="en-US" sz="2900" dirty="0"/>
              <a:t>And then I heard them lift a Box And creak across my Soul</a:t>
            </a:r>
          </a:p>
          <a:p>
            <a:pPr marL="0" indent="0" algn="ctr" fontAlgn="base">
              <a:buNone/>
            </a:pPr>
            <a:r>
              <a:rPr lang="en-US" sz="2900" dirty="0"/>
              <a:t>With those same Boots of Lead, again, Then Space - began to toll,</a:t>
            </a:r>
          </a:p>
          <a:p>
            <a:pPr marL="0" indent="0" algn="ctr" fontAlgn="base">
              <a:buNone/>
            </a:pPr>
            <a:r>
              <a:rPr lang="en-US" sz="2900" dirty="0"/>
              <a:t>As all the Heavens were a Bell, And Being, but an Ear,</a:t>
            </a:r>
          </a:p>
          <a:p>
            <a:pPr marL="0" indent="0" algn="ctr" fontAlgn="base">
              <a:buNone/>
            </a:pPr>
            <a:r>
              <a:rPr lang="en-US" sz="2900" dirty="0"/>
              <a:t>And I, and Silence, some strange Race, Wrecked, solitary, here -</a:t>
            </a:r>
          </a:p>
          <a:p>
            <a:pPr marL="0" indent="0" algn="ctr" fontAlgn="base">
              <a:buNone/>
            </a:pPr>
            <a:r>
              <a:rPr lang="en-US" sz="2900" dirty="0"/>
              <a:t>And then a Plank in Reason, broke, And I dropped down, and down–</a:t>
            </a:r>
          </a:p>
          <a:p>
            <a:pPr marL="0" indent="0" algn="ctr" fontAlgn="base">
              <a:buNone/>
            </a:pPr>
            <a:r>
              <a:rPr lang="en-US" sz="2900" dirty="0"/>
              <a:t>And hit a World, at every plunge, And Finished knowing - then –</a:t>
            </a:r>
          </a:p>
          <a:p>
            <a:pPr marL="0" indent="0" algn="ctr" fontAlgn="base">
              <a:buNone/>
            </a:pPr>
            <a:endParaRPr lang="en-US" sz="2900" dirty="0"/>
          </a:p>
          <a:p>
            <a:pPr marL="0" indent="0" algn="ctr" fontAlgn="base">
              <a:buNone/>
            </a:pPr>
            <a:r>
              <a:rPr lang="en-US" sz="2900" dirty="0"/>
              <a:t>~Emily Dickinson</a:t>
            </a:r>
            <a:br>
              <a:rPr lang="en-US" sz="2900" dirty="0"/>
            </a:br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4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340373"/>
            <a:ext cx="10515600" cy="4387352"/>
          </a:xfrm>
        </p:spPr>
        <p:txBody>
          <a:bodyPr/>
          <a:lstStyle/>
          <a:p>
            <a:r>
              <a:rPr lang="en-US" sz="3200" b="1" dirty="0"/>
              <a:t>Self-loathing:</a:t>
            </a:r>
            <a:r>
              <a:rPr lang="en-US" b="1" dirty="0"/>
              <a:t> </a:t>
            </a:r>
            <a:r>
              <a:rPr lang="en-US" dirty="0"/>
              <a:t>Strong feelings of worthlessness or guilt. You harshly criticize yourself for perceived faults and mistakes.</a:t>
            </a:r>
          </a:p>
          <a:p>
            <a:endParaRPr lang="en-US" dirty="0"/>
          </a:p>
          <a:p>
            <a:r>
              <a:rPr lang="en-US" sz="3200" b="1" dirty="0"/>
              <a:t>Concentration problems:</a:t>
            </a:r>
            <a:r>
              <a:rPr lang="en-US" b="1" dirty="0"/>
              <a:t> </a:t>
            </a:r>
            <a:r>
              <a:rPr lang="en-US" dirty="0"/>
              <a:t>Trouble focusing, making decisions, or remembering things.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58" y="2865683"/>
            <a:ext cx="3090053" cy="3992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82" y="2865683"/>
            <a:ext cx="4104018" cy="41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448" y="1683179"/>
            <a:ext cx="10900720" cy="1669621"/>
          </a:xfrm>
        </p:spPr>
        <p:txBody>
          <a:bodyPr/>
          <a:lstStyle/>
          <a:p>
            <a:r>
              <a:rPr lang="en-US" dirty="0"/>
              <a:t>Causes of Depression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E5E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41704" r="6032" b="19495"/>
          <a:stretch/>
        </p:blipFill>
        <p:spPr>
          <a:xfrm>
            <a:off x="2158075" y="3428049"/>
            <a:ext cx="758546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3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5597"/>
            <a:ext cx="10515600" cy="648240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5600" b="1" u="sng" dirty="0"/>
              <a:t>Genetics</a:t>
            </a:r>
            <a:r>
              <a:rPr lang="en-US" sz="4700" b="1" u="sng" dirty="0"/>
              <a:t>:</a:t>
            </a:r>
          </a:p>
          <a:p>
            <a:pPr marL="457200" lvl="1" indent="0">
              <a:buNone/>
            </a:pPr>
            <a:endParaRPr lang="en-US" sz="2800" b="1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/>
              <a:t>Clinical depression, also known as </a:t>
            </a:r>
            <a:r>
              <a:rPr lang="en-US" sz="3000" b="1" dirty="0"/>
              <a:t>major depressive disorder</a:t>
            </a:r>
            <a:r>
              <a:rPr lang="en-US" sz="3000" dirty="0"/>
              <a:t>, is the most common form of depression.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/>
              <a:t>The chromosome 3p25-26 was </a:t>
            </a:r>
          </a:p>
          <a:p>
            <a:pPr marL="457200" lvl="1" indent="0">
              <a:buNone/>
            </a:pPr>
            <a:r>
              <a:rPr lang="en-US" sz="3000" dirty="0"/>
              <a:t>   found in more than 800 families </a:t>
            </a:r>
          </a:p>
          <a:p>
            <a:pPr marL="457200" lvl="1" indent="0">
              <a:buNone/>
            </a:pPr>
            <a:r>
              <a:rPr lang="en-US" sz="3000" dirty="0"/>
              <a:t>   with recurrent depression. 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/>
              <a:t>A child who watches a </a:t>
            </a:r>
          </a:p>
          <a:p>
            <a:pPr marL="457200" lvl="1" indent="0">
              <a:buNone/>
            </a:pPr>
            <a:r>
              <a:rPr lang="en-US" sz="3000" dirty="0"/>
              <a:t>  depressed parent or sibling</a:t>
            </a:r>
          </a:p>
          <a:p>
            <a:pPr marL="457200" lvl="1" indent="0">
              <a:buNone/>
            </a:pPr>
            <a:r>
              <a:rPr lang="en-US" sz="3000" dirty="0"/>
              <a:t>  may learn to mimic that </a:t>
            </a:r>
          </a:p>
          <a:p>
            <a:pPr marL="457200" lvl="1" indent="0">
              <a:buNone/>
            </a:pPr>
            <a:r>
              <a:rPr lang="en-US" sz="3000" dirty="0"/>
              <a:t>  person’s behavior under </a:t>
            </a:r>
          </a:p>
          <a:p>
            <a:pPr marL="457200" lvl="1" indent="0">
              <a:buNone/>
            </a:pPr>
            <a:r>
              <a:rPr lang="en-US" sz="3000" dirty="0"/>
              <a:t>  certain conditions.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E5E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25" y="3429000"/>
            <a:ext cx="4602386" cy="263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9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375597"/>
            <a:ext cx="10515600" cy="648240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5600" b="1" u="sng" dirty="0"/>
              <a:t>Bio-chemistry</a:t>
            </a:r>
            <a:r>
              <a:rPr lang="en-US" sz="4700" b="1" u="sng" dirty="0"/>
              <a:t>:</a:t>
            </a:r>
          </a:p>
          <a:p>
            <a:pPr marL="457200" lvl="1" indent="0">
              <a:buNone/>
            </a:pPr>
            <a:endParaRPr lang="en-US" sz="2800" b="1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An imbalance in serotonin can lead to mood disorders.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There are many theories about the serotonin-depression link. Problems with the serotonin transporter gene have also been considered as a source for depression.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In 1960’s it was found that a deficiency of the noradrenaline in certain areas of the brain was responsible for creating depressed mood. 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348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6265" y="741051"/>
            <a:ext cx="10515600" cy="438735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Dopamine plays an important role in controlling our drive to seek out rewards.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Low dopamine levels may, in part, explain why people with depression don't get the same sense of pleasure out of activities or people that they did before becoming depressed.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775" y="3279204"/>
            <a:ext cx="5603268" cy="35787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72529" y="-28390"/>
            <a:ext cx="75424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4400" b="1" u="sng" dirty="0"/>
              <a:t>Bio-chemistry(continued)</a:t>
            </a:r>
            <a:r>
              <a:rPr lang="en-US" sz="3600" b="1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153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287" y="495649"/>
            <a:ext cx="10515600" cy="4387352"/>
          </a:xfrm>
        </p:spPr>
        <p:txBody>
          <a:bodyPr>
            <a:normAutofit/>
          </a:bodyPr>
          <a:lstStyle/>
          <a:p>
            <a:r>
              <a:rPr lang="en-US" sz="3200" dirty="0"/>
              <a:t>AND after a long depressive episode the brain stands out like this: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87" y="0"/>
            <a:ext cx="6858000" cy="662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3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336430"/>
            <a:ext cx="10842171" cy="6444321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3600" b="1" u="sng" dirty="0"/>
              <a:t>Personality:</a:t>
            </a:r>
          </a:p>
          <a:p>
            <a:pPr marL="457200" lvl="1" indent="0">
              <a:buNone/>
            </a:pPr>
            <a:endParaRPr lang="en-US" sz="2800" b="1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Studies show that people with certain personality traits are more susceptible to depression.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According to a review published in Annual Review of Clinical Psychology that looked at how personality traits influence depression described some of the personalities as: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600" dirty="0"/>
          </a:p>
          <a:p>
            <a:pPr lvl="2" fontAlgn="base"/>
            <a:r>
              <a:rPr lang="en-US" sz="2600" b="1" dirty="0"/>
              <a:t>Neuroticism/negative emotionality:</a:t>
            </a:r>
            <a:r>
              <a:rPr lang="en-US" sz="2600" dirty="0"/>
              <a:t> Sadness, moodiness, instability, and anxiety</a:t>
            </a:r>
          </a:p>
          <a:p>
            <a:pPr lvl="2" fontAlgn="base"/>
            <a:endParaRPr lang="en-US" sz="2600" dirty="0"/>
          </a:p>
          <a:p>
            <a:pPr lvl="2" fontAlgn="base"/>
            <a:r>
              <a:rPr lang="en-US" sz="2600" b="1" dirty="0"/>
              <a:t>Extraversion/positive emotionality:</a:t>
            </a:r>
            <a:r>
              <a:rPr lang="en-US" sz="2600" dirty="0"/>
              <a:t> Sociability, talkativeness, expressiveness, and excitability.</a:t>
            </a:r>
          </a:p>
          <a:p>
            <a:pPr marL="914400" lvl="2" indent="0" fontAlgn="base">
              <a:buNone/>
            </a:pPr>
            <a:endParaRPr lang="en-US" sz="2600" dirty="0"/>
          </a:p>
          <a:p>
            <a:pPr lvl="2" fontAlgn="base"/>
            <a:r>
              <a:rPr lang="en-US" sz="2600" b="1" dirty="0"/>
              <a:t>Conscientiousness: </a:t>
            </a:r>
            <a:r>
              <a:rPr lang="en-US" sz="2600" dirty="0"/>
              <a:t>How thoughtful and organized a person is (or isn't)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60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15" y="1536219"/>
            <a:ext cx="4895666" cy="4895666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2674" y="457065"/>
            <a:ext cx="10515600" cy="6199107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4400" b="1" u="sng" dirty="0"/>
              <a:t>Environmental</a:t>
            </a:r>
            <a:r>
              <a:rPr lang="en-US" sz="3600" b="1" u="sng" dirty="0"/>
              <a:t> </a:t>
            </a:r>
            <a:r>
              <a:rPr lang="en-US" sz="4400" b="1" u="sng" dirty="0"/>
              <a:t>Factors</a:t>
            </a:r>
            <a:r>
              <a:rPr lang="en-US" sz="3600" b="1" u="sng" dirty="0"/>
              <a:t>:</a:t>
            </a:r>
          </a:p>
          <a:p>
            <a:pPr marL="457200" lvl="1" indent="0">
              <a:buNone/>
            </a:pPr>
            <a:endParaRPr lang="en-US" sz="2800" b="1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People who are not physically healthy</a:t>
            </a:r>
          </a:p>
          <a:p>
            <a:pPr marL="457200" lvl="1" indent="0">
              <a:buNone/>
            </a:pPr>
            <a:r>
              <a:rPr lang="en-US" sz="2800" dirty="0"/>
              <a:t>  are at an increased risk for developing</a:t>
            </a:r>
          </a:p>
          <a:p>
            <a:pPr marL="457200" lvl="1" indent="0">
              <a:buNone/>
            </a:pPr>
            <a:r>
              <a:rPr lang="en-US" sz="2800" dirty="0"/>
              <a:t>  mental illnesses such as depression.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A person who grows up around </a:t>
            </a:r>
          </a:p>
          <a:p>
            <a:pPr marL="457200" lvl="1" indent="0">
              <a:buNone/>
            </a:pPr>
            <a:r>
              <a:rPr lang="en-US" sz="2800" dirty="0"/>
              <a:t>   depression may be more</a:t>
            </a:r>
          </a:p>
          <a:p>
            <a:pPr marL="457200" lvl="1" indent="0">
              <a:buNone/>
            </a:pPr>
            <a:r>
              <a:rPr lang="en-US" sz="2800" dirty="0"/>
              <a:t>   susceptible to the disease.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People who engage in unhealthy </a:t>
            </a:r>
          </a:p>
          <a:p>
            <a:pPr marL="457200" lvl="1" indent="0">
              <a:buNone/>
            </a:pPr>
            <a:r>
              <a:rPr lang="en-US" sz="2800" dirty="0"/>
              <a:t>   lifestyle practices have difficulty </a:t>
            </a:r>
          </a:p>
          <a:p>
            <a:pPr marL="457200" lvl="1" indent="0">
              <a:buNone/>
            </a:pPr>
            <a:r>
              <a:rPr lang="en-US" sz="2800" dirty="0"/>
              <a:t>   overcoming depressive</a:t>
            </a:r>
          </a:p>
          <a:p>
            <a:pPr marL="457200" lvl="1" indent="0">
              <a:buNone/>
            </a:pPr>
            <a:r>
              <a:rPr lang="en-US" sz="2800" dirty="0"/>
              <a:t>   episodes than healthier people.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284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7775"/>
            <a:ext cx="10515600" cy="5068389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The following are the negative lifestyle that can contribute to depression: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1257300" lvl="2" indent="-342900">
              <a:buFont typeface="+mj-lt"/>
              <a:buAutoNum type="arabicPeriod"/>
            </a:pPr>
            <a:r>
              <a:rPr lang="en-US" sz="2800" dirty="0"/>
              <a:t>Abusing drugs and alcohol</a:t>
            </a:r>
          </a:p>
          <a:p>
            <a:pPr marL="1257300" lvl="2" indent="-342900">
              <a:buFont typeface="+mj-lt"/>
              <a:buAutoNum type="arabicPeriod"/>
            </a:pPr>
            <a:endParaRPr lang="en-US" sz="2800" dirty="0"/>
          </a:p>
          <a:p>
            <a:pPr marL="1257300" lvl="2" indent="-342900">
              <a:buFont typeface="+mj-lt"/>
              <a:buAutoNum type="arabicPeriod"/>
            </a:pPr>
            <a:r>
              <a:rPr lang="en-US" sz="2800" dirty="0"/>
              <a:t>Overwork</a:t>
            </a:r>
          </a:p>
          <a:p>
            <a:pPr marL="1257300" lvl="2" indent="-342900">
              <a:buFont typeface="+mj-lt"/>
              <a:buAutoNum type="arabicPeriod"/>
            </a:pPr>
            <a:endParaRPr lang="en-US" sz="2800" dirty="0"/>
          </a:p>
          <a:p>
            <a:pPr marL="1257300" lvl="2" indent="-342900">
              <a:buFont typeface="+mj-lt"/>
              <a:buAutoNum type="arabicPeriod"/>
            </a:pPr>
            <a:r>
              <a:rPr lang="en-US" sz="2800" dirty="0"/>
              <a:t>Poor diet, including excess caffeine or sugar</a:t>
            </a:r>
          </a:p>
          <a:p>
            <a:pPr marL="1257300" lvl="2" indent="-342900">
              <a:buFont typeface="+mj-lt"/>
              <a:buAutoNum type="arabicPeriod"/>
            </a:pPr>
            <a:endParaRPr lang="en-US" sz="2800" dirty="0"/>
          </a:p>
          <a:p>
            <a:pPr marL="1257300" lvl="2" indent="-342900">
              <a:buFont typeface="+mj-lt"/>
              <a:buAutoNum type="arabicPeriod"/>
            </a:pPr>
            <a:r>
              <a:rPr lang="en-US" sz="2800" dirty="0"/>
              <a:t>Lack of exercise</a:t>
            </a:r>
          </a:p>
          <a:p>
            <a:pPr marL="1257300" lvl="2" indent="-342900">
              <a:buFont typeface="+mj-lt"/>
              <a:buAutoNum type="arabicPeriod"/>
            </a:pPr>
            <a:endParaRPr lang="en-US" sz="2800" dirty="0"/>
          </a:p>
          <a:p>
            <a:pPr marL="1257300" lvl="2" indent="-342900">
              <a:buFont typeface="+mj-lt"/>
              <a:buAutoNum type="arabicPeriod"/>
            </a:pPr>
            <a:r>
              <a:rPr lang="en-US" sz="2800" dirty="0"/>
              <a:t>Poor sleep</a:t>
            </a:r>
          </a:p>
          <a:p>
            <a:pPr marL="1257300" lvl="2" indent="-342900">
              <a:buFont typeface="+mj-lt"/>
              <a:buAutoNum type="arabicPeriod"/>
            </a:pPr>
            <a:endParaRPr lang="en-US" sz="2800" dirty="0"/>
          </a:p>
          <a:p>
            <a:pPr marL="1257300" lvl="2" indent="-342900">
              <a:buFont typeface="+mj-lt"/>
              <a:buAutoNum type="arabicPeriod"/>
            </a:pPr>
            <a:r>
              <a:rPr lang="en-US" sz="2800" dirty="0"/>
              <a:t>Lack of leisure time as well as fun and recreational activities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207359"/>
            <a:ext cx="81251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3600" b="1" u="sng" dirty="0"/>
              <a:t>Environmental</a:t>
            </a:r>
            <a:r>
              <a:rPr lang="en-US" sz="2800" b="1" u="sng" dirty="0"/>
              <a:t> </a:t>
            </a:r>
            <a:r>
              <a:rPr lang="en-US" sz="3600" b="1" u="sng" dirty="0"/>
              <a:t>Factors(continued)</a:t>
            </a:r>
            <a:r>
              <a:rPr lang="en-US" sz="2800" b="1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1733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414-0432-44A6-9D24-D3ED9C45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19"/>
            <a:ext cx="10515600" cy="1325563"/>
          </a:xfrm>
        </p:spPr>
        <p:txBody>
          <a:bodyPr/>
          <a:lstStyle/>
          <a:p>
            <a:r>
              <a:rPr lang="en-US" dirty="0"/>
              <a:t>Depression vs grief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FA71A-2FF6-49F6-B16D-D76B3FD06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72" y="1524291"/>
            <a:ext cx="10298546" cy="4860571"/>
          </a:xfrm>
        </p:spPr>
        <p:txBody>
          <a:bodyPr>
            <a:noAutofit/>
          </a:bodyPr>
          <a:lstStyle/>
          <a:p>
            <a:r>
              <a:rPr lang="en-US" sz="3000" dirty="0"/>
              <a:t>Grief tends to decrease over time and occurs in waves that are triggered by thoughts or reminders of its cause. </a:t>
            </a:r>
          </a:p>
          <a:p>
            <a:r>
              <a:rPr lang="en-US" sz="3000" dirty="0"/>
              <a:t>The person may feel relatively better for some time.</a:t>
            </a:r>
          </a:p>
          <a:p>
            <a:r>
              <a:rPr lang="en-US" sz="3000" dirty="0"/>
              <a:t>But triggers like the birthday of a deceased loved one could cause the feelings to resurface more strongly.</a:t>
            </a:r>
          </a:p>
          <a:p>
            <a:r>
              <a:rPr lang="en-US" sz="3000" dirty="0"/>
              <a:t>Depression tends to be more persistent and pervasive.</a:t>
            </a:r>
          </a:p>
          <a:p>
            <a:r>
              <a:rPr lang="en-US" sz="3000" dirty="0"/>
              <a:t>But profound sadness that lasts more than two weeks and affects your ability to function may be a sign of depression.</a:t>
            </a:r>
          </a:p>
        </p:txBody>
      </p:sp>
    </p:spTree>
    <p:extLst>
      <p:ext uri="{BB962C8B-B14F-4D97-AF65-F5344CB8AC3E}">
        <p14:creationId xmlns:p14="http://schemas.microsoft.com/office/powerpoint/2010/main" val="180666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942" y="997528"/>
            <a:ext cx="7772400" cy="1099272"/>
          </a:xfrm>
        </p:spPr>
        <p:txBody>
          <a:bodyPr/>
          <a:lstStyle/>
          <a:p>
            <a:r>
              <a:rPr lang="en-US" dirty="0"/>
              <a:t>Causes of Depression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942" y="2965017"/>
            <a:ext cx="2590801" cy="3731346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Group 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Wahaj Javed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Muhammad Hatif Mujahid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Mohtada</a:t>
            </a:r>
            <a:r>
              <a:rPr lang="en-US" sz="2000" dirty="0"/>
              <a:t> </a:t>
            </a:r>
            <a:r>
              <a:rPr lang="en-US" sz="2000" dirty="0" err="1"/>
              <a:t>Jokhio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Agha </a:t>
            </a:r>
            <a:r>
              <a:rPr lang="en-US" sz="2000" dirty="0" err="1"/>
              <a:t>Maarij</a:t>
            </a:r>
            <a:r>
              <a:rPr lang="en-US" sz="2000" dirty="0"/>
              <a:t> Amir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Muhammad </a:t>
            </a:r>
            <a:r>
              <a:rPr lang="en-US" sz="2000" dirty="0" err="1"/>
              <a:t>Zunique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Ammar Siddiqui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Sanan</a:t>
            </a:r>
            <a:r>
              <a:rPr lang="en-US" sz="2000" dirty="0"/>
              <a:t> </a:t>
            </a:r>
            <a:r>
              <a:rPr lang="en-US" sz="2000" dirty="0" err="1"/>
              <a:t>Baig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7025" y="374011"/>
            <a:ext cx="11537753" cy="636454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b="1" u="sng" dirty="0"/>
              <a:t>Emotional Trauma:</a:t>
            </a:r>
          </a:p>
          <a:p>
            <a:pPr marL="457200" lvl="1" indent="0">
              <a:buNone/>
            </a:pPr>
            <a:endParaRPr lang="en-US" sz="2800" b="1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Post Traumatic Stress Disorder (PTSD) can occur after you have been through a traumatic event, that is, something terrible and scary that you have seen or that happens to you.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An event would be something like an accident, natural disaster, an attack or childhood sexual, emotional or physical abuse. 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lvl="1" indent="0">
              <a:buNone/>
            </a:pPr>
            <a:r>
              <a:rPr lang="en-US" sz="2200" dirty="0"/>
              <a:t> 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5E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091" y="4009840"/>
            <a:ext cx="5309619" cy="263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1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9782" y="155275"/>
            <a:ext cx="10515600" cy="6779741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sz="3900" b="1" u="sng" dirty="0"/>
              <a:t>Emotional Trauma(continued):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Some of the responses that indicate emotional trauma are: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100" dirty="0"/>
          </a:p>
          <a:p>
            <a:pPr marL="1371600" lvl="2" indent="-457200">
              <a:buFont typeface="+mj-lt"/>
              <a:buAutoNum type="arabicPeriod"/>
            </a:pPr>
            <a:r>
              <a:rPr lang="en-US" sz="3100" dirty="0"/>
              <a:t>Numbness</a:t>
            </a:r>
          </a:p>
          <a:p>
            <a:pPr marL="1371600" lvl="2" indent="-457200">
              <a:buFont typeface="+mj-lt"/>
              <a:buAutoNum type="arabicPeriod"/>
            </a:pPr>
            <a:endParaRPr lang="en-US" sz="3100" dirty="0"/>
          </a:p>
          <a:p>
            <a:pPr marL="1371600" lvl="2" indent="-457200">
              <a:buFont typeface="+mj-lt"/>
              <a:buAutoNum type="arabicPeriod"/>
            </a:pPr>
            <a:r>
              <a:rPr lang="en-US" sz="3100" dirty="0"/>
              <a:t>changing emotions such as shock, denial, guilt or self-blame </a:t>
            </a:r>
          </a:p>
          <a:p>
            <a:pPr marL="1371600" lvl="2" indent="-457200">
              <a:buFont typeface="+mj-lt"/>
              <a:buAutoNum type="arabicPeriod"/>
            </a:pPr>
            <a:endParaRPr lang="en-US" sz="3100" dirty="0"/>
          </a:p>
          <a:p>
            <a:pPr marL="1371600" lvl="2" indent="-457200">
              <a:buFont typeface="+mj-lt"/>
              <a:buAutoNum type="arabicPeriod"/>
            </a:pPr>
            <a:r>
              <a:rPr lang="en-US" sz="3100" dirty="0"/>
              <a:t>extreme sadness and crying </a:t>
            </a:r>
          </a:p>
          <a:p>
            <a:pPr marL="1371600" lvl="2" indent="-457200">
              <a:buFont typeface="+mj-lt"/>
              <a:buAutoNum type="arabicPeriod"/>
            </a:pPr>
            <a:endParaRPr lang="en-US" sz="3100" dirty="0"/>
          </a:p>
          <a:p>
            <a:pPr marL="1371600" lvl="2" indent="-457200">
              <a:buFont typeface="+mj-lt"/>
              <a:buAutoNum type="arabicPeriod"/>
            </a:pPr>
            <a:r>
              <a:rPr lang="en-US" sz="3100" dirty="0"/>
              <a:t>mood changes such as irritability, anxiety, tension, negativity, gloom and disinterest</a:t>
            </a:r>
          </a:p>
          <a:p>
            <a:pPr marL="1371600" lvl="2" indent="-457200">
              <a:buFont typeface="+mj-lt"/>
              <a:buAutoNum type="arabicPeriod"/>
            </a:pPr>
            <a:endParaRPr lang="en-US" sz="3100" dirty="0"/>
          </a:p>
          <a:p>
            <a:pPr marL="1371600" lvl="2" indent="-457200">
              <a:buFont typeface="+mj-lt"/>
              <a:buAutoNum type="arabicPeriod"/>
            </a:pPr>
            <a:r>
              <a:rPr lang="en-US" sz="3100" dirty="0"/>
              <a:t>difficulty concentrating </a:t>
            </a:r>
          </a:p>
          <a:p>
            <a:pPr marL="1371600" lvl="2" indent="-457200">
              <a:buFont typeface="+mj-lt"/>
              <a:buAutoNum type="arabicPeriod"/>
            </a:pPr>
            <a:endParaRPr lang="en-US" sz="3100" dirty="0"/>
          </a:p>
          <a:p>
            <a:pPr marL="1371600" lvl="2" indent="-457200">
              <a:buFont typeface="+mj-lt"/>
              <a:buAutoNum type="arabicPeriod"/>
            </a:pPr>
            <a:r>
              <a:rPr lang="en-US" sz="3100" dirty="0"/>
              <a:t>repeating memories or bad dreams about the event</a:t>
            </a:r>
          </a:p>
          <a:p>
            <a:pPr marL="1371600" lvl="2" indent="-457200">
              <a:buFont typeface="+mj-lt"/>
              <a:buAutoNum type="arabicPeriod"/>
            </a:pPr>
            <a:endParaRPr lang="en-US" sz="3100" dirty="0"/>
          </a:p>
          <a:p>
            <a:pPr marL="1371600" lvl="2" indent="-457200">
              <a:buFont typeface="+mj-lt"/>
              <a:buAutoNum type="arabicPeriod"/>
            </a:pPr>
            <a:r>
              <a:rPr lang="en-US" sz="3100" dirty="0"/>
              <a:t>not socializing, staying away from people, strained personal relationships  </a:t>
            </a:r>
          </a:p>
          <a:p>
            <a:pPr marL="1371600" lvl="2" indent="-457200">
              <a:buFont typeface="+mj-lt"/>
              <a:buAutoNum type="arabicPeriod"/>
            </a:pPr>
            <a:endParaRPr lang="en-US" sz="3100" dirty="0"/>
          </a:p>
          <a:p>
            <a:pPr marL="1371600" lvl="2" indent="-457200">
              <a:buFont typeface="+mj-lt"/>
              <a:buAutoNum type="arabicPeriod"/>
            </a:pPr>
            <a:r>
              <a:rPr lang="en-US" sz="3100" dirty="0"/>
              <a:t>changes in eating or sleeping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122" y="5087916"/>
            <a:ext cx="2372747" cy="1770084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133046" y="141392"/>
            <a:ext cx="11046941" cy="617131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b="1" u="sng" dirty="0"/>
              <a:t>Does Drinking too Much Make you Depressed?:</a:t>
            </a:r>
          </a:p>
          <a:p>
            <a:pPr marL="457200" lvl="1" indent="0">
              <a:buNone/>
            </a:pPr>
            <a:endParaRPr lang="en-US" sz="2800" b="1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Drinking too much causes bad decisions or acting on impulse.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You're more likely to feel down, particularly if your genes are wired for depression.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Also, overlapping genetic predispositions makes people more vulnerable to both alcohol issues and depression.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Hangovers are often accompanied by feelings of depression, and continued alcohol abuse can lead to longer periods of depression.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858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006" y="1190445"/>
            <a:ext cx="9144910" cy="39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6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330614" y="108641"/>
            <a:ext cx="12869642" cy="2687311"/>
          </a:xfrm>
        </p:spPr>
        <p:txBody>
          <a:bodyPr/>
          <a:lstStyle/>
          <a:p>
            <a:r>
              <a:rPr lang="en-US" sz="5400" dirty="0"/>
              <a:t>Treatments</a:t>
            </a:r>
            <a:r>
              <a:rPr lang="en-US" dirty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E5E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13" y="2178068"/>
            <a:ext cx="7451188" cy="419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0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9070"/>
            <a:ext cx="10515600" cy="5699628"/>
          </a:xfrm>
        </p:spPr>
        <p:txBody>
          <a:bodyPr>
            <a:normAutofit/>
          </a:bodyPr>
          <a:lstStyle/>
          <a:p>
            <a:pPr lvl="1"/>
            <a:r>
              <a:rPr lang="en-US" sz="4000" b="1" u="sng" dirty="0"/>
              <a:t>Medications: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r>
              <a:rPr lang="en-US" sz="2800" dirty="0"/>
              <a:t>	Some of the medications that help with Depression are as 	follows:</a:t>
            </a:r>
          </a:p>
          <a:p>
            <a:pPr lvl="1"/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Antidepressants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Antianxiety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Antipsychotic medications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5" y="2170542"/>
            <a:ext cx="4266224" cy="44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9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05" y="1873334"/>
            <a:ext cx="4771846" cy="390636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85" y="289444"/>
            <a:ext cx="10515600" cy="5793008"/>
          </a:xfrm>
        </p:spPr>
        <p:txBody>
          <a:bodyPr>
            <a:normAutofit/>
          </a:bodyPr>
          <a:lstStyle/>
          <a:p>
            <a:pPr lvl="1"/>
            <a:r>
              <a:rPr lang="en-US" sz="4400" b="1" u="sng" dirty="0"/>
              <a:t>Exercise:</a:t>
            </a:r>
          </a:p>
          <a:p>
            <a:pPr lvl="1"/>
            <a:endParaRPr lang="en-US" sz="2800" b="1" u="sng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 Regular Exercise can be as effective as treatments with medication.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Exercise boosts Serotonin and </a:t>
            </a:r>
          </a:p>
          <a:p>
            <a:pPr marL="914400" lvl="2" indent="0">
              <a:buNone/>
            </a:pPr>
            <a:r>
              <a:rPr lang="en-US" sz="2800" dirty="0"/>
              <a:t>    other feel-good-brain chemicals.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It also triggers the growth of </a:t>
            </a:r>
          </a:p>
          <a:p>
            <a:pPr marL="914400" lvl="2" indent="0">
              <a:buNone/>
            </a:pPr>
            <a:r>
              <a:rPr lang="en-US" sz="2800" dirty="0"/>
              <a:t>    new brain cells and</a:t>
            </a:r>
          </a:p>
          <a:p>
            <a:pPr marL="914400" lvl="2" indent="0">
              <a:buNone/>
            </a:pPr>
            <a:r>
              <a:rPr lang="en-US" sz="2800" dirty="0"/>
              <a:t>    connections.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55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1487532"/>
            <a:ext cx="10515600" cy="4387352"/>
          </a:xfrm>
        </p:spPr>
        <p:txBody>
          <a:bodyPr/>
          <a:lstStyle/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752" y="168357"/>
            <a:ext cx="10515600" cy="4834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F276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F276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F276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276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276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b="1" u="sng" dirty="0"/>
          </a:p>
          <a:p>
            <a:pPr lvl="1"/>
            <a:r>
              <a:rPr lang="en-US" sz="4400" b="1" u="sng" dirty="0"/>
              <a:t>Avoiding Alcohol and Drug Abuse:</a:t>
            </a:r>
          </a:p>
          <a:p>
            <a:pPr lvl="1"/>
            <a:endParaRPr lang="en-US" sz="2800" b="1" u="sng" dirty="0"/>
          </a:p>
          <a:p>
            <a:pPr lvl="1"/>
            <a:endParaRPr lang="en-US" sz="2800" b="1" u="sng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Drinking or misusing drugs may makes one feel better for a little bit.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But these substances </a:t>
            </a:r>
          </a:p>
          <a:p>
            <a:pPr marL="914400" lvl="2" indent="0">
              <a:buNone/>
            </a:pPr>
            <a:r>
              <a:rPr lang="en-US" sz="2800" dirty="0"/>
              <a:t>    make depression and </a:t>
            </a:r>
          </a:p>
          <a:p>
            <a:pPr marL="914400" lvl="2" indent="0">
              <a:buNone/>
            </a:pPr>
            <a:r>
              <a:rPr lang="en-US" sz="2800" dirty="0"/>
              <a:t>    anxiety symptoms </a:t>
            </a:r>
          </a:p>
          <a:p>
            <a:pPr marL="914400" lvl="2" indent="0">
              <a:buNone/>
            </a:pPr>
            <a:r>
              <a:rPr lang="en-US" sz="2800" dirty="0"/>
              <a:t>    even worse.</a:t>
            </a: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B4D6F1"/>
              </a:clrFrom>
              <a:clrTo>
                <a:srgbClr val="B4D6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70" y="2751828"/>
            <a:ext cx="5649866" cy="37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ED585A"/>
              </a:clrFrom>
              <a:clrTo>
                <a:srgbClr val="ED585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17" y="3368556"/>
            <a:ext cx="4550704" cy="33221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39" y="392132"/>
            <a:ext cx="10515600" cy="4387352"/>
          </a:xfrm>
        </p:spPr>
        <p:txBody>
          <a:bodyPr/>
          <a:lstStyle/>
          <a:p>
            <a:r>
              <a:rPr lang="en-US" sz="4400" b="1" u="sng" dirty="0"/>
              <a:t>Learning How to Say No!:</a:t>
            </a:r>
          </a:p>
          <a:p>
            <a:endParaRPr lang="en-US" b="1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If you are stressed and overwhelmed, and feel like you just can’t say no, you are more at risk for depression.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Setting healthy boundaries in relationships and at work can help relieve stress.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5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2052" y="146690"/>
            <a:ext cx="11490607" cy="6391665"/>
          </a:xfrm>
        </p:spPr>
        <p:txBody>
          <a:bodyPr>
            <a:normAutofit/>
          </a:bodyPr>
          <a:lstStyle/>
          <a:p>
            <a:pPr lvl="1"/>
            <a:r>
              <a:rPr lang="en-US" sz="3600" b="1" u="sng" dirty="0"/>
              <a:t>Psychotherapy:</a:t>
            </a:r>
          </a:p>
          <a:p>
            <a:pPr lvl="1"/>
            <a:endParaRPr lang="en-US" sz="2000" b="1" dirty="0"/>
          </a:p>
          <a:p>
            <a:pPr lvl="1"/>
            <a:r>
              <a:rPr lang="en-US" sz="2800" dirty="0"/>
              <a:t>Three of the more common methods used in depression treatment include cognitive behavioral therapy, interpersonal therapy, and psychodynamic therapy. </a:t>
            </a:r>
          </a:p>
          <a:p>
            <a:pPr marL="457200" lvl="1" indent="0">
              <a:buNone/>
            </a:pPr>
            <a:endParaRPr lang="en-US" sz="2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/>
              <a:t>Cognitive Behavioral Therapy: </a:t>
            </a:r>
            <a:r>
              <a:rPr lang="en-US" sz="2800" dirty="0"/>
              <a:t>This form of </a:t>
            </a:r>
            <a:r>
              <a:rPr lang="en-US" sz="2800" b="1" dirty="0"/>
              <a:t>therapy</a:t>
            </a:r>
            <a:r>
              <a:rPr lang="en-US" sz="2800" dirty="0"/>
              <a:t> seeks to identify and help change potentially self-destructive or unhealthy </a:t>
            </a:r>
            <a:r>
              <a:rPr lang="en-US" sz="2800" b="1" dirty="0"/>
              <a:t>behaviors.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5E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46" y="3887000"/>
            <a:ext cx="4908609" cy="29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9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sz="4800" dirty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Introduction</a:t>
            </a:r>
          </a:p>
          <a:p>
            <a:endParaRPr lang="en-US" sz="3200" dirty="0"/>
          </a:p>
          <a:p>
            <a:r>
              <a:rPr lang="en-US" sz="3200" dirty="0"/>
              <a:t>Symptoms of Depression</a:t>
            </a:r>
          </a:p>
          <a:p>
            <a:endParaRPr lang="en-US" sz="3200" dirty="0"/>
          </a:p>
          <a:p>
            <a:r>
              <a:rPr lang="en-US" sz="3200" dirty="0"/>
              <a:t>Causes of Depression</a:t>
            </a:r>
          </a:p>
          <a:p>
            <a:endParaRPr lang="en-US" sz="3200" dirty="0"/>
          </a:p>
          <a:p>
            <a:r>
              <a:rPr lang="en-US" sz="3200" dirty="0"/>
              <a:t>Treatments</a:t>
            </a:r>
          </a:p>
          <a:p>
            <a:endParaRPr lang="en-US" sz="3200" dirty="0"/>
          </a:p>
          <a:p>
            <a:r>
              <a:rPr lang="en-US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8" y="659550"/>
            <a:ext cx="10515600" cy="438735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/>
              <a:t>Interpersonal Therapy:</a:t>
            </a:r>
            <a:r>
              <a:rPr lang="en-US" sz="2800" dirty="0"/>
              <a:t> Interpersonal psychotherapy is a brief, attachment-focused psychotherapy that centers on resolving interpersonal problems and symptomatic recovery. 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E5E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12" y="2688567"/>
            <a:ext cx="9730596" cy="304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9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7804" y="512902"/>
            <a:ext cx="11474570" cy="438735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/>
              <a:t>Psychodynamic Therapy: </a:t>
            </a:r>
            <a:r>
              <a:rPr lang="en-US" sz="2800" dirty="0"/>
              <a:t>It involves the interpretation of mental</a:t>
            </a:r>
          </a:p>
          <a:p>
            <a:pPr marL="457200" lvl="1" indent="0">
              <a:buNone/>
            </a:pPr>
            <a:r>
              <a:rPr lang="en-US" sz="2800" dirty="0"/>
              <a:t>   and emotional processes rather than focusing on behavior.</a:t>
            </a:r>
          </a:p>
          <a:p>
            <a:pPr marL="457200" lvl="1" indent="0">
              <a:buNone/>
            </a:pPr>
            <a:r>
              <a:rPr lang="en-US" sz="2800" dirty="0"/>
              <a:t>   Psychodynamic therapists attempt to help clients find patterns                 	in their emotions, thoughts, and beliefs in order to gain insight </a:t>
            </a:r>
          </a:p>
          <a:p>
            <a:pPr marL="457200" lvl="1" indent="0">
              <a:buNone/>
            </a:pPr>
            <a:r>
              <a:rPr lang="en-US" sz="2800" dirty="0"/>
              <a:t>   into their current self.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467795"/>
              </a:clrFrom>
              <a:clrTo>
                <a:srgbClr val="46779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201" y="2880526"/>
            <a:ext cx="7344494" cy="37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0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31" y="202349"/>
            <a:ext cx="10515600" cy="6336474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sz="2000" dirty="0"/>
          </a:p>
          <a:p>
            <a:r>
              <a:rPr lang="en-US" sz="4400" b="1" u="sng" dirty="0"/>
              <a:t>Self-Care: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We can take care of ourselves </a:t>
            </a:r>
          </a:p>
          <a:p>
            <a:pPr marL="457200" lvl="1" indent="0">
              <a:buNone/>
            </a:pPr>
            <a:r>
              <a:rPr lang="en-US" sz="2800" dirty="0"/>
              <a:t>   by getting plenty of sleep, </a:t>
            </a:r>
          </a:p>
          <a:p>
            <a:pPr marL="457200" lvl="1" indent="0">
              <a:buNone/>
            </a:pPr>
            <a:r>
              <a:rPr lang="en-US" sz="2800" dirty="0"/>
              <a:t>   having a healthy diet, </a:t>
            </a:r>
          </a:p>
          <a:p>
            <a:pPr marL="457200" lvl="1" indent="0">
              <a:buNone/>
            </a:pPr>
            <a:r>
              <a:rPr lang="en-US" sz="2800" dirty="0"/>
              <a:t>   avoiding negative people and</a:t>
            </a:r>
          </a:p>
          <a:p>
            <a:pPr marL="457200" lvl="1" indent="0">
              <a:buNone/>
            </a:pPr>
            <a:r>
              <a:rPr lang="en-US" sz="2800" dirty="0"/>
              <a:t>   by enjoying regular activities.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If you are feeling stuck, don’t</a:t>
            </a:r>
          </a:p>
          <a:p>
            <a:pPr marL="457200" lvl="1" indent="0">
              <a:buNone/>
            </a:pPr>
            <a:r>
              <a:rPr lang="en-US" sz="2800" dirty="0"/>
              <a:t>   hesitate to talk to trusted </a:t>
            </a:r>
          </a:p>
          <a:p>
            <a:pPr marL="457200" lvl="1" indent="0">
              <a:buNone/>
            </a:pPr>
            <a:r>
              <a:rPr lang="en-US" sz="2800" dirty="0"/>
              <a:t>   family members or friends, </a:t>
            </a:r>
          </a:p>
          <a:p>
            <a:pPr marL="457200" lvl="1" indent="0">
              <a:buNone/>
            </a:pPr>
            <a:r>
              <a:rPr lang="en-US" sz="2800" dirty="0"/>
              <a:t>   or seek out new connections </a:t>
            </a:r>
          </a:p>
          <a:p>
            <a:pPr marL="457200" lvl="1" indent="0">
              <a:buNone/>
            </a:pPr>
            <a:r>
              <a:rPr lang="en-US" sz="2800" dirty="0"/>
              <a:t>   at a depression support group.</a:t>
            </a:r>
          </a:p>
          <a:p>
            <a:pPr marL="457200" lvl="1" indent="0">
              <a:buNone/>
            </a:pPr>
            <a:endParaRPr lang="en-US" sz="2800" dirty="0"/>
          </a:p>
          <a:p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D5F3FE"/>
              </a:clrFrom>
              <a:clrTo>
                <a:srgbClr val="D5F3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78" y="1820711"/>
            <a:ext cx="4157394" cy="415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6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55941" y="1906440"/>
            <a:ext cx="2369387" cy="19323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5941" y="1259457"/>
            <a:ext cx="2369387" cy="6013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4068" y="351191"/>
            <a:ext cx="1084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MY RESPONSES TOWARDS CERTAIN EMOTIONS IN LIFE: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0693" y="1288743"/>
            <a:ext cx="1843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NEUTRAL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0937" y="1906440"/>
            <a:ext cx="2369387" cy="19323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80937" y="1259457"/>
            <a:ext cx="2369387" cy="6013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3169" y="1318142"/>
            <a:ext cx="1843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97307" y="1906440"/>
            <a:ext cx="2369387" cy="19323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97307" y="1259457"/>
            <a:ext cx="2369387" cy="6013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36238" y="1311282"/>
            <a:ext cx="264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HAPPY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64567" y="4809592"/>
            <a:ext cx="2369387" cy="19323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64567" y="4162609"/>
            <a:ext cx="2369387" cy="6013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35591" y="4221095"/>
            <a:ext cx="233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EXCITEMENT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94735" y="4809592"/>
            <a:ext cx="2369387" cy="19323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94735" y="4162609"/>
            <a:ext cx="2369387" cy="6013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40856" y="4230664"/>
            <a:ext cx="233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FEAR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65" y="1587683"/>
            <a:ext cx="2615989" cy="261598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33" y="1610012"/>
            <a:ext cx="2615989" cy="261598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05" y="1572892"/>
            <a:ext cx="2615989" cy="261598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39" y="4492274"/>
            <a:ext cx="2615989" cy="261598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35" y="4506345"/>
            <a:ext cx="2615989" cy="261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0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695" y="57342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WORD OF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11" y="2538962"/>
            <a:ext cx="10515600" cy="4387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“Just because it’s hard… </a:t>
            </a:r>
          </a:p>
          <a:p>
            <a:pPr marL="0" indent="0" algn="ctr">
              <a:buNone/>
            </a:pPr>
            <a:r>
              <a:rPr lang="en-US" sz="40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Doesn’t mean it’s impossible, you can take all of it…”~Kaylen Brooke</a:t>
            </a:r>
          </a:p>
          <a:p>
            <a:pPr marL="0" indent="0" algn="r">
              <a:buNone/>
            </a:pPr>
            <a:r>
              <a:rPr lang="en-US" sz="40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~Wahaj Javed</a:t>
            </a:r>
            <a:endParaRPr lang="en-US" sz="4000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5466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764" y="261846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THANK  YOU!!!</a:t>
            </a:r>
          </a:p>
        </p:txBody>
      </p:sp>
    </p:spTree>
    <p:extLst>
      <p:ext uri="{BB962C8B-B14F-4D97-AF65-F5344CB8AC3E}">
        <p14:creationId xmlns:p14="http://schemas.microsoft.com/office/powerpoint/2010/main" val="38174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94" y="2367889"/>
            <a:ext cx="10743698" cy="20986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i="1" dirty="0">
                <a:latin typeface="Adobe Garamond Pro Bold" panose="02020702060506020403" pitchFamily="18" charset="0"/>
              </a:rPr>
              <a:t> “</a:t>
            </a:r>
            <a:r>
              <a:rPr lang="en-US" sz="3600" b="1" i="1" dirty="0">
                <a:latin typeface="Bahnschrift Condensed" panose="020B0502040204020203" pitchFamily="34" charset="0"/>
              </a:rPr>
              <a:t>It is easier to say ‘My tooth is aching’ than to say ‘My heart is broken’ ”</a:t>
            </a:r>
          </a:p>
          <a:p>
            <a:pPr marL="0" indent="0" algn="r">
              <a:buNone/>
            </a:pPr>
            <a:r>
              <a:rPr lang="en-US" sz="3600" b="1" i="1" dirty="0">
                <a:latin typeface="Bahnschrift Condensed" panose="020B0502040204020203" pitchFamily="34" charset="0"/>
              </a:rPr>
              <a:t>~C.S-Lewis</a:t>
            </a:r>
            <a:endParaRPr lang="en-US" sz="3600" i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8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765" y="365125"/>
            <a:ext cx="10515600" cy="1325563"/>
          </a:xfrm>
        </p:spPr>
        <p:txBody>
          <a:bodyPr/>
          <a:lstStyle/>
          <a:p>
            <a:r>
              <a:rPr lang="en-US" sz="4800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Depression (major depressive disorder) is a </a:t>
            </a:r>
            <a:r>
              <a:rPr lang="en-US" u="sng" dirty="0"/>
              <a:t>common and serious medical illness that negatively affects how you feel</a:t>
            </a:r>
            <a:r>
              <a:rPr lang="en-US" dirty="0"/>
              <a:t>, the way you think and how you act.</a:t>
            </a:r>
          </a:p>
          <a:p>
            <a:pPr marL="0" indent="0">
              <a:buNone/>
            </a:pPr>
            <a:r>
              <a:rPr lang="en-US" dirty="0"/>
              <a:t>Depression is the unhealthiest things we can experience as humans.</a:t>
            </a:r>
          </a:p>
          <a:p>
            <a:pPr lvl="0"/>
            <a:r>
              <a:rPr lang="en-US" dirty="0"/>
              <a:t>It is as unhealthy as smoking a pack of cigarette a day.</a:t>
            </a:r>
          </a:p>
          <a:p>
            <a:pPr lvl="0"/>
            <a:r>
              <a:rPr lang="en-US" dirty="0"/>
              <a:t>It makes humans age quicker.</a:t>
            </a:r>
          </a:p>
          <a:p>
            <a:pPr lvl="0"/>
            <a:r>
              <a:rPr lang="en-US" dirty="0"/>
              <a:t>Alzheimer’s deadlier </a:t>
            </a:r>
          </a:p>
          <a:p>
            <a:pPr lvl="0"/>
            <a:r>
              <a:rPr lang="en-US" dirty="0"/>
              <a:t>And weakens the immune system.</a:t>
            </a:r>
          </a:p>
        </p:txBody>
      </p:sp>
    </p:spTree>
    <p:extLst>
      <p:ext uri="{BB962C8B-B14F-4D97-AF65-F5344CB8AC3E}">
        <p14:creationId xmlns:p14="http://schemas.microsoft.com/office/powerpoint/2010/main" val="323337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0583" y="1200459"/>
            <a:ext cx="10900720" cy="1669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F276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Symptoms of Depression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E5E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18" y="2870080"/>
            <a:ext cx="68770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3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29" y="159218"/>
            <a:ext cx="10515600" cy="6250208"/>
          </a:xfrm>
        </p:spPr>
        <p:txBody>
          <a:bodyPr>
            <a:normAutofit/>
          </a:bodyPr>
          <a:lstStyle/>
          <a:p>
            <a:r>
              <a:rPr lang="en-US" sz="3200" b="1" dirty="0"/>
              <a:t>Feelings of helplessness and hopelessness: </a:t>
            </a:r>
            <a:r>
              <a:rPr lang="en-US" dirty="0"/>
              <a:t>A bleak outlook—nothing will ever get better and there’s nothing you can do to improve your situation.</a:t>
            </a:r>
          </a:p>
          <a:p>
            <a:endParaRPr lang="en-US" dirty="0"/>
          </a:p>
          <a:p>
            <a:r>
              <a:rPr lang="en-US" sz="3200" b="1" dirty="0"/>
              <a:t>Loss of interest in daily activities:</a:t>
            </a:r>
            <a:r>
              <a:rPr lang="en-US" b="1" dirty="0"/>
              <a:t> </a:t>
            </a:r>
            <a:r>
              <a:rPr lang="en-US" dirty="0"/>
              <a:t>You don’t care anymore about former hobbies, pastimes, social activities. You’ve lost your ability to feel joy and pleasure.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E5E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455" y="3450567"/>
            <a:ext cx="4946549" cy="323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0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558" y="286384"/>
            <a:ext cx="952931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Appetite or weight changes:</a:t>
            </a:r>
            <a:r>
              <a:rPr lang="en-US" b="1" dirty="0"/>
              <a:t> </a:t>
            </a:r>
            <a:r>
              <a:rPr lang="en-US" sz="2800" dirty="0"/>
              <a:t>Significant weight loss or weight gain—a change of more than 5% of body weight in a month.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Sleep changes:</a:t>
            </a:r>
            <a:r>
              <a:rPr lang="en-US" sz="2800" b="1" dirty="0"/>
              <a:t> </a:t>
            </a:r>
            <a:r>
              <a:rPr lang="en-US" sz="2800" dirty="0"/>
              <a:t>Either insomnia, especially waking in the early hours of the morning, or oversleeping.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E7E1E3"/>
              </a:clrFrom>
              <a:clrTo>
                <a:srgbClr val="E7E1E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93" y="2735112"/>
            <a:ext cx="4122888" cy="41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70" y="262735"/>
            <a:ext cx="10515600" cy="4387352"/>
          </a:xfrm>
        </p:spPr>
        <p:txBody>
          <a:bodyPr>
            <a:normAutofit/>
          </a:bodyPr>
          <a:lstStyle/>
          <a:p>
            <a:r>
              <a:rPr lang="en-US" sz="3200" b="1" dirty="0"/>
              <a:t>Anger or irritability:</a:t>
            </a:r>
            <a:r>
              <a:rPr lang="en-US" b="1" dirty="0"/>
              <a:t> </a:t>
            </a:r>
            <a:r>
              <a:rPr lang="en-US" dirty="0"/>
              <a:t>Feeling agitated, restless, or even violent. Your tolerance level is low, your temper short, and everything and everyone gets on your nerves.</a:t>
            </a:r>
          </a:p>
          <a:p>
            <a:endParaRPr lang="en-US" dirty="0"/>
          </a:p>
          <a:p>
            <a:r>
              <a:rPr lang="en-US" sz="3200" b="1" dirty="0"/>
              <a:t>Loss of energy:</a:t>
            </a:r>
            <a:r>
              <a:rPr lang="en-US" b="1" dirty="0"/>
              <a:t> </a:t>
            </a:r>
            <a:r>
              <a:rPr lang="en-US" dirty="0"/>
              <a:t>Feeling fatigued, sluggish, and physically drained. Your whole body may feel heavy, and even small tasks are exhausting or take longer to complete.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DBDABE"/>
              </a:clrFrom>
              <a:clrTo>
                <a:srgbClr val="DBDAB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0" y="2932371"/>
            <a:ext cx="3728730" cy="3728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962" y="2456411"/>
            <a:ext cx="5564038" cy="55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ress-PowerPoint-Template" id="{C6041688-B570-45BC-A31C-0ADF1B7CEDE8}" vid="{9157871F-17AF-481E-BB39-59FD579926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Depression-PowerPoint-Template</Template>
  <TotalTime>833</TotalTime>
  <Words>1531</Words>
  <Application>Microsoft Office PowerPoint</Application>
  <PresentationFormat>Widescreen</PresentationFormat>
  <Paragraphs>253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Adobe Garamond Pro Bold</vt:lpstr>
      <vt:lpstr>Andalus</vt:lpstr>
      <vt:lpstr>Arial</vt:lpstr>
      <vt:lpstr>Bahnschrift Condensed</vt:lpstr>
      <vt:lpstr>Calibri</vt:lpstr>
      <vt:lpstr>Trebuchet MS</vt:lpstr>
      <vt:lpstr>Wingdings</vt:lpstr>
      <vt:lpstr>Office Theme</vt:lpstr>
      <vt:lpstr>PowerPoint Presentation</vt:lpstr>
      <vt:lpstr>Causes of Depression</vt:lpstr>
      <vt:lpstr>Table of Contents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Causes of Depression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Depression vs grief</vt:lpstr>
      <vt:lpstr>PowerPoint Presentation</vt:lpstr>
      <vt:lpstr>PowerPoint Presentation</vt:lpstr>
      <vt:lpstr>PowerPoint Presentation</vt:lpstr>
      <vt:lpstr>PowerPoint Presentation</vt:lpstr>
      <vt:lpstr>Treatments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WORD OF THOUGHT</vt:lpstr>
      <vt:lpstr>THANK  YOU!!!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Causes of Depression</dc:title>
  <dc:creator>Microsoft account</dc:creator>
  <cp:lastModifiedBy>Hatif Mujahid</cp:lastModifiedBy>
  <cp:revision>48</cp:revision>
  <dcterms:created xsi:type="dcterms:W3CDTF">2021-03-27T07:59:42Z</dcterms:created>
  <dcterms:modified xsi:type="dcterms:W3CDTF">2021-03-31T12:08:35Z</dcterms:modified>
</cp:coreProperties>
</file>