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er tariq" initials="ut" lastIdx="1" clrIdx="0">
    <p:extLst>
      <p:ext uri="{19B8F6BF-5375-455C-9EA6-DF929625EA0E}">
        <p15:presenceInfo xmlns:p15="http://schemas.microsoft.com/office/powerpoint/2012/main" userId="df09edc66711b2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F75"/>
    <a:srgbClr val="038091"/>
    <a:srgbClr val="15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56631" autoAdjust="0"/>
  </p:normalViewPr>
  <p:slideViewPr>
    <p:cSldViewPr snapToGrid="0">
      <p:cViewPr>
        <p:scale>
          <a:sx n="66" d="100"/>
          <a:sy n="66" d="100"/>
        </p:scale>
        <p:origin x="7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78771-DFBB-4135-8735-861CAED6D140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36B7-D838-4FCF-BE56-F2B16833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http://www.slideshare.net/tanvirahmed9849912/chapter-3-management-9-th-edition-by-robbins-and-coulter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036B7-D838-4FCF-BE56-F2B168337A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Omnipotent view :</a:t>
            </a:r>
          </a:p>
          <a:p>
            <a:r>
              <a:rPr lang="en-US" dirty="0"/>
              <a:t>The view that managers are directly </a:t>
            </a:r>
            <a:r>
              <a:rPr lang="en-US" dirty="0" err="1"/>
              <a:t>responsiblefor</a:t>
            </a:r>
            <a:r>
              <a:rPr lang="en-US" dirty="0"/>
              <a:t> an organization’s success or failure</a:t>
            </a:r>
          </a:p>
          <a:p>
            <a:r>
              <a:rPr lang="en-US" dirty="0"/>
              <a:t>Symbolic view: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forces are responsible for organization’s success or failure.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managers symbolize control and influence through their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036B7-D838-4FCF-BE56-F2B168337A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 types: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Democratic Leadership.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Strategic Leadership Style.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Transformational Leadership.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Leadership.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Cross-Cultural Leadership.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Facilitative Leadership.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036B7-D838-4FCF-BE56-F2B168337A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environment:  external forces that have a direct and immediate impact on the organization.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environment: broad economic, socio-broad economic, socio- cultural, political/legal, demographic, technological and global conditions that may affect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036B7-D838-4FCF-BE56-F2B168337A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extent to which managers have knowledge of and are able to predict change their organization’s external environment is affected by: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 of the environment: the number of components in an organization’s external environment.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of change in environmental components: how dynamic or stable the external environment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036B7-D838-4FCF-BE56-F2B168337A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516" y="1143528"/>
            <a:ext cx="9448800" cy="1825096"/>
          </a:xfrm>
        </p:spPr>
        <p:txBody>
          <a:bodyPr/>
          <a:lstStyle/>
          <a:p>
            <a:r>
              <a:rPr lang="en-US" dirty="0"/>
              <a:t>CHAPTER 3	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6486" y="3248153"/>
            <a:ext cx="80446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ORGANIZATIONAL CULTURE AND ENVIRONMENT : THE CONSTRAINTS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8586" y="5082138"/>
            <a:ext cx="3589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by:</a:t>
            </a:r>
          </a:p>
          <a:p>
            <a:r>
              <a:rPr lang="en-US" sz="2500" dirty="0"/>
              <a:t>Umer Tariq</a:t>
            </a:r>
          </a:p>
        </p:txBody>
      </p:sp>
    </p:spTree>
    <p:extLst>
      <p:ext uri="{BB962C8B-B14F-4D97-AF65-F5344CB8AC3E}">
        <p14:creationId xmlns:p14="http://schemas.microsoft.com/office/powerpoint/2010/main" val="39120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71" y="1549668"/>
            <a:ext cx="10820400" cy="4823022"/>
          </a:xfrm>
        </p:spPr>
        <p:txBody>
          <a:bodyPr/>
          <a:lstStyle/>
          <a:p>
            <a:r>
              <a:rPr lang="en-US" b="1" dirty="0"/>
              <a:t>Ethical Culture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in risk tolerance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 to moderate aggressiveness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 on means as well as outcomes</a:t>
            </a:r>
          </a:p>
          <a:p>
            <a:endParaRPr lang="en-US" dirty="0"/>
          </a:p>
          <a:p>
            <a:r>
              <a:rPr lang="en-US" b="1" dirty="0"/>
              <a:t>Innovative Culture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Challenges and involvement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 taking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Trust and openness</a:t>
            </a:r>
          </a:p>
        </p:txBody>
      </p:sp>
    </p:spTree>
    <p:extLst>
      <p:ext uri="{BB962C8B-B14F-4D97-AF65-F5344CB8AC3E}">
        <p14:creationId xmlns:p14="http://schemas.microsoft.com/office/powerpoint/2010/main" val="270857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414" y="802874"/>
            <a:ext cx="10216416" cy="1293028"/>
          </a:xfrm>
        </p:spPr>
        <p:txBody>
          <a:bodyPr>
            <a:normAutofit/>
          </a:bodyPr>
          <a:lstStyle/>
          <a:p>
            <a:r>
              <a:rPr lang="en-US" sz="3500" dirty="0"/>
              <a:t>Spirituality and Organizational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“The recognition that people have an inner life that nourishes and is nourished by meaningful work that takes place in the context of community.”</a:t>
            </a:r>
          </a:p>
          <a:p>
            <a:endParaRPr lang="en-US" dirty="0"/>
          </a:p>
          <a:p>
            <a:r>
              <a:rPr lang="en-US" b="1" dirty="0"/>
              <a:t>Characteristics</a:t>
            </a:r>
            <a:r>
              <a:rPr lang="en-US" dirty="0"/>
              <a:t> of a spiritual Organization: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Sense of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Individual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Trust and openness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 empowerment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13" y="879875"/>
            <a:ext cx="10129787" cy="1564941"/>
          </a:xfrm>
        </p:spPr>
        <p:txBody>
          <a:bodyPr>
            <a:normAutofit/>
          </a:bodyPr>
          <a:lstStyle/>
          <a:p>
            <a:r>
              <a:rPr lang="en-US" sz="3500" dirty="0"/>
              <a:t>Spirituality and Organizational Culture</a:t>
            </a:r>
            <a:br>
              <a:rPr lang="en-US" sz="3500" dirty="0"/>
            </a:br>
            <a:r>
              <a:rPr lang="en-US" sz="3500" dirty="0"/>
              <a:t>(</a:t>
            </a:r>
            <a:r>
              <a:rPr lang="en-US" sz="3500" dirty="0" err="1"/>
              <a:t>cont’D</a:t>
            </a:r>
            <a:r>
              <a:rPr lang="en-US" sz="35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44816"/>
            <a:ext cx="10820400" cy="3773869"/>
          </a:xfrm>
        </p:spPr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employee productivity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Increased creativity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Increased employee satisfaction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Increased team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Increased organizational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5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“Those factors and forces outside the organization that affect the organization’s performance.”</a:t>
            </a:r>
          </a:p>
          <a:p>
            <a:endParaRPr lang="en-US" dirty="0"/>
          </a:p>
          <a:p>
            <a:r>
              <a:rPr lang="en-US" b="1" dirty="0"/>
              <a:t>Components</a:t>
            </a:r>
            <a:r>
              <a:rPr lang="en-US" dirty="0"/>
              <a:t> of the External Environment: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Specific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11213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6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5" y="548640"/>
            <a:ext cx="6689557" cy="6083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0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773998"/>
            <a:ext cx="10341543" cy="1293028"/>
          </a:xfrm>
        </p:spPr>
        <p:txBody>
          <a:bodyPr>
            <a:normAutofit/>
          </a:bodyPr>
          <a:lstStyle/>
          <a:p>
            <a:r>
              <a:rPr lang="en-US" sz="3500" dirty="0"/>
              <a:t>How the environment affects managers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Environmental uncertainty: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extent to which managers have knowledge of and are able to predict change their organization’s external environment is affected by: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Complexity of the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Degree of change in environmental components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management sl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1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1" y="83036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manager : Omnipotent or Symbolic</a:t>
            </a:r>
          </a:p>
          <a:p>
            <a:r>
              <a:rPr lang="en-US" dirty="0"/>
              <a:t>The Organizational Culture</a:t>
            </a:r>
          </a:p>
          <a:p>
            <a:r>
              <a:rPr lang="en-US" dirty="0"/>
              <a:t>Current Organizational Culture Issues Facing managers </a:t>
            </a:r>
          </a:p>
          <a:p>
            <a:r>
              <a:rPr lang="en-US" dirty="0"/>
              <a:t>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606" y="802081"/>
            <a:ext cx="10412691" cy="1293028"/>
          </a:xfrm>
        </p:spPr>
        <p:txBody>
          <a:bodyPr>
            <a:normAutofit/>
          </a:bodyPr>
          <a:lstStyle/>
          <a:p>
            <a:r>
              <a:rPr lang="en-US" sz="3500" dirty="0"/>
              <a:t>The managers : omnipotent or symbolic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Omnipotent view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view that managers are directly responsible for an organization’s success or failure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Symbolic view: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view that much of an organization’s success or failure is due to external forces outside managers’ control</a:t>
            </a:r>
          </a:p>
        </p:txBody>
      </p:sp>
    </p:spTree>
    <p:extLst>
      <p:ext uri="{BB962C8B-B14F-4D97-AF65-F5344CB8AC3E}">
        <p14:creationId xmlns:p14="http://schemas.microsoft.com/office/powerpoint/2010/main" val="424454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ORGANIZATON’S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b="1" dirty="0"/>
              <a:t>The shared values, principles, traditions, and ways of doing things that influence the way organizational members act. 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b="1" dirty="0"/>
              <a:t>Culture</a:t>
            </a:r>
            <a:r>
              <a:rPr lang="en-US" dirty="0"/>
              <a:t> includes: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Symbols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rituals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myths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165495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6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979" y="6258357"/>
            <a:ext cx="6873240" cy="42638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Dimensions of Organizational Culture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4" y="789272"/>
            <a:ext cx="10530038" cy="53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AND WEAK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Culture: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cohesion around beliefs, behavioral rules, traditions, and rituals. 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Weak Culture: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beliefs, behavioral rules, traditions, and rituals are not apparent to its members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99" y="1597794"/>
            <a:ext cx="10820400" cy="4746020"/>
          </a:xfrm>
        </p:spPr>
        <p:txBody>
          <a:bodyPr/>
          <a:lstStyle/>
          <a:p>
            <a:r>
              <a:rPr lang="en-US" b="1" dirty="0"/>
              <a:t>Sources</a:t>
            </a:r>
            <a:r>
              <a:rPr lang="en-US" dirty="0"/>
              <a:t> of Organizational Culture: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Vision and 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Past practices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Behavior of top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Continuation</a:t>
            </a:r>
            <a:r>
              <a:rPr lang="en-US" dirty="0"/>
              <a:t> of Organizational Culture: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Recruitment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Socialization</a:t>
            </a:r>
          </a:p>
        </p:txBody>
      </p:sp>
    </p:spTree>
    <p:extLst>
      <p:ext uri="{BB962C8B-B14F-4D97-AF65-F5344CB8AC3E}">
        <p14:creationId xmlns:p14="http://schemas.microsoft.com/office/powerpoint/2010/main" val="29960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6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4" y="2227067"/>
            <a:ext cx="10451592" cy="2403865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667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403" y="822125"/>
            <a:ext cx="10639926" cy="1293028"/>
          </a:xfrm>
        </p:spPr>
        <p:txBody>
          <a:bodyPr>
            <a:normAutofit/>
          </a:bodyPr>
          <a:lstStyle/>
          <a:p>
            <a:r>
              <a:rPr lang="en-US" sz="3500" dirty="0"/>
              <a:t>MANAGERIAL DECISIONS AFFECTED BY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Organizing </a:t>
            </a:r>
          </a:p>
          <a:p>
            <a:r>
              <a:rPr lang="en-US" dirty="0"/>
              <a:t>Leading</a:t>
            </a:r>
          </a:p>
          <a:p>
            <a:r>
              <a:rPr lang="en-US" dirty="0"/>
              <a:t>Controlling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49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92</TotalTime>
  <Words>472</Words>
  <Application>Microsoft Office PowerPoint</Application>
  <PresentationFormat>Widescreen</PresentationFormat>
  <Paragraphs>105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Vapor Trail</vt:lpstr>
      <vt:lpstr>CHAPTER 3 </vt:lpstr>
      <vt:lpstr>OUTLINE</vt:lpstr>
      <vt:lpstr>The managers : omnipotent or symbolic</vt:lpstr>
      <vt:lpstr>ORGANIZATON’S CULTURE</vt:lpstr>
      <vt:lpstr>Dimensions of Organizational Culture</vt:lpstr>
      <vt:lpstr>STRONG AND WEAK CULTURE</vt:lpstr>
      <vt:lpstr>PowerPoint Presentation</vt:lpstr>
      <vt:lpstr>PowerPoint Presentation</vt:lpstr>
      <vt:lpstr>MANAGERIAL DECISIONS AFFECTED BY CULTURE</vt:lpstr>
      <vt:lpstr>PowerPoint Presentation</vt:lpstr>
      <vt:lpstr>Spirituality and Organizational Culture</vt:lpstr>
      <vt:lpstr>Spirituality and Organizational Culture (cont’D)</vt:lpstr>
      <vt:lpstr>External environment</vt:lpstr>
      <vt:lpstr>PowerPoint Presentation</vt:lpstr>
      <vt:lpstr>How the environment affects managers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umer tariq</dc:creator>
  <cp:lastModifiedBy>umer tariq</cp:lastModifiedBy>
  <cp:revision>13</cp:revision>
  <dcterms:created xsi:type="dcterms:W3CDTF">2017-02-12T21:54:19Z</dcterms:created>
  <dcterms:modified xsi:type="dcterms:W3CDTF">2017-02-12T23:27:20Z</dcterms:modified>
</cp:coreProperties>
</file>