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EAA9-FE5D-490E-BF8B-5CDC78DC6D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9CDC-CB08-4AF6-B3D6-CB4D131F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EAA9-FE5D-490E-BF8B-5CDC78DC6D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9CDC-CB08-4AF6-B3D6-CB4D131F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9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EAA9-FE5D-490E-BF8B-5CDC78DC6D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9CDC-CB08-4AF6-B3D6-CB4D131F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6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EAA9-FE5D-490E-BF8B-5CDC78DC6D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9CDC-CB08-4AF6-B3D6-CB4D131F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4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EAA9-FE5D-490E-BF8B-5CDC78DC6D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9CDC-CB08-4AF6-B3D6-CB4D131F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EAA9-FE5D-490E-BF8B-5CDC78DC6D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9CDC-CB08-4AF6-B3D6-CB4D131F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6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EAA9-FE5D-490E-BF8B-5CDC78DC6D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9CDC-CB08-4AF6-B3D6-CB4D131F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4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EAA9-FE5D-490E-BF8B-5CDC78DC6D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9CDC-CB08-4AF6-B3D6-CB4D131F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3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EAA9-FE5D-490E-BF8B-5CDC78DC6D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9CDC-CB08-4AF6-B3D6-CB4D131F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3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EAA9-FE5D-490E-BF8B-5CDC78DC6D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9CDC-CB08-4AF6-B3D6-CB4D131F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3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EAA9-FE5D-490E-BF8B-5CDC78DC6D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9CDC-CB08-4AF6-B3D6-CB4D131F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EAA9-FE5D-490E-BF8B-5CDC78DC6D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9CDC-CB08-4AF6-B3D6-CB4D131F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task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7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</a:t>
            </a:r>
            <a:r>
              <a:rPr lang="en-US" dirty="0" err="1" smtClean="0"/>
              <a:t>kleenes</a:t>
            </a:r>
            <a:r>
              <a:rPr lang="en-US" dirty="0" smtClean="0"/>
              <a:t> theorem part 3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62" y="1934369"/>
            <a:ext cx="8905875" cy="4133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71000" y="1549400"/>
            <a:ext cx="113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,b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5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down possible string of languages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The language </a:t>
            </a:r>
            <a:r>
              <a:rPr lang="en-US" b="1" dirty="0" smtClean="0"/>
              <a:t>INTEGER</a:t>
            </a:r>
            <a:r>
              <a:rPr lang="en-US" dirty="0" smtClean="0"/>
              <a:t>, of strings defined over </a:t>
            </a:r>
            <a:r>
              <a:rPr lang="el-GR" sz="3000" dirty="0" smtClean="0"/>
              <a:t>Σ</a:t>
            </a:r>
            <a:r>
              <a:rPr lang="en-US" sz="3000" dirty="0" smtClean="0"/>
              <a:t>={-,0,1,2,3,4,5,6,7,8,9}, can be written as </a:t>
            </a:r>
          </a:p>
          <a:p>
            <a:r>
              <a:rPr lang="en-US" dirty="0" smtClean="0"/>
              <a:t>The language </a:t>
            </a:r>
            <a:r>
              <a:rPr lang="en-US" b="1" dirty="0" smtClean="0"/>
              <a:t>EQUAL</a:t>
            </a:r>
            <a:r>
              <a:rPr lang="en-US" dirty="0" smtClean="0"/>
              <a:t>, of strings with number of a’s equal to number of b’s, defined over </a:t>
            </a:r>
            <a:r>
              <a:rPr lang="el-GR" dirty="0" smtClean="0"/>
              <a:t>Σ</a:t>
            </a:r>
            <a:r>
              <a:rPr lang="en-US" dirty="0" smtClean="0"/>
              <a:t>={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</a:p>
          <a:p>
            <a:r>
              <a:rPr lang="en-US" dirty="0" smtClean="0"/>
              <a:t>The language </a:t>
            </a:r>
            <a:r>
              <a:rPr lang="en-US" b="1" dirty="0" smtClean="0"/>
              <a:t>EVEN-EVEN</a:t>
            </a:r>
            <a:r>
              <a:rPr lang="en-US" dirty="0" smtClean="0"/>
              <a:t>, of strings with even number of a’s and even number of b’s, defined over </a:t>
            </a:r>
            <a:r>
              <a:rPr lang="el-GR" dirty="0" smtClean="0"/>
              <a:t>Σ</a:t>
            </a:r>
            <a:r>
              <a:rPr lang="en-US" dirty="0" smtClean="0"/>
              <a:t>={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</a:p>
          <a:p>
            <a:r>
              <a:rPr lang="en-US" dirty="0" smtClean="0"/>
              <a:t>The language {</a:t>
            </a:r>
            <a:r>
              <a:rPr lang="en-US" dirty="0" err="1" smtClean="0"/>
              <a:t>a</a:t>
            </a:r>
            <a:r>
              <a:rPr lang="en-US" baseline="40000" dirty="0" err="1" smtClean="0"/>
              <a:t>n</a:t>
            </a:r>
            <a:r>
              <a:rPr lang="en-US" dirty="0" err="1" smtClean="0"/>
              <a:t>b</a:t>
            </a:r>
            <a:r>
              <a:rPr lang="en-US" baseline="40000" dirty="0" err="1" smtClean="0"/>
              <a:t>n</a:t>
            </a:r>
            <a:r>
              <a:rPr lang="en-US" baseline="40000" dirty="0" smtClean="0"/>
              <a:t> </a:t>
            </a:r>
            <a:r>
              <a:rPr lang="en-US" dirty="0" smtClean="0"/>
              <a:t>}, of strings defined over </a:t>
            </a:r>
            <a:r>
              <a:rPr lang="el-GR" dirty="0" smtClean="0"/>
              <a:t>Σ</a:t>
            </a:r>
            <a:r>
              <a:rPr lang="en-US" dirty="0" smtClean="0"/>
              <a:t>={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</a:p>
          <a:p>
            <a:r>
              <a:rPr lang="en-US" dirty="0" smtClean="0"/>
              <a:t>The language </a:t>
            </a:r>
            <a:r>
              <a:rPr lang="en-US" b="1" dirty="0" smtClean="0"/>
              <a:t>FACTORIAL</a:t>
            </a:r>
            <a:r>
              <a:rPr lang="en-US" dirty="0" smtClean="0"/>
              <a:t>, of strings defined over </a:t>
            </a:r>
            <a:r>
              <a:rPr lang="el-GR" dirty="0" smtClean="0"/>
              <a:t>Σ</a:t>
            </a:r>
            <a:r>
              <a:rPr lang="en-US" dirty="0" smtClean="0"/>
              <a:t>={a}, as </a:t>
            </a:r>
          </a:p>
          <a:p>
            <a:pPr>
              <a:buNone/>
            </a:pPr>
            <a:r>
              <a:rPr lang="en-US" dirty="0" smtClean="0"/>
              <a:t>	{a</a:t>
            </a:r>
            <a:r>
              <a:rPr lang="en-US" baseline="40000" dirty="0" smtClean="0"/>
              <a:t>n! </a:t>
            </a:r>
            <a:r>
              <a:rPr lang="en-US" dirty="0" smtClean="0"/>
              <a:t>: n=1,2,3,…}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1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and NFA of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all binary strings with  substring 001      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all binary strings without substring    001</a:t>
            </a:r>
          </a:p>
          <a:p>
            <a:r>
              <a:rPr lang="en-US" dirty="0" smtClean="0"/>
              <a:t>Even A- Odd B over alphabet {</a:t>
            </a:r>
            <a:r>
              <a:rPr lang="en-US" dirty="0" err="1" smtClean="0"/>
              <a:t>a,b</a:t>
            </a:r>
            <a:r>
              <a:rPr lang="en-US" dirty="0" smtClean="0"/>
              <a:t>}.</a:t>
            </a:r>
          </a:p>
          <a:p>
            <a:r>
              <a:rPr lang="en-US" dirty="0" smtClean="0"/>
              <a:t>2 mod 3 over alphabet {</a:t>
            </a:r>
            <a:r>
              <a:rPr lang="en-US" dirty="0" err="1" smtClean="0"/>
              <a:t>a,b</a:t>
            </a:r>
            <a:r>
              <a:rPr lang="en-US" dirty="0" smtClean="0"/>
              <a:t>}.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Not two consecutive zero over alphabet {0,1}.</a:t>
            </a:r>
          </a:p>
          <a:p>
            <a:r>
              <a:rPr lang="en-US" dirty="0" smtClean="0"/>
              <a:t> L = {w </a:t>
            </a:r>
            <a:r>
              <a:rPr lang="en-US" dirty="0" smtClean="0">
                <a:sym typeface="Math1" pitchFamily="2" charset="2"/>
              </a:rPr>
              <a:t>belongs to {</a:t>
            </a:r>
            <a:r>
              <a:rPr lang="en-US" dirty="0" err="1" smtClean="0">
                <a:sym typeface="Math1" pitchFamily="2" charset="2"/>
              </a:rPr>
              <a:t>a,b</a:t>
            </a:r>
            <a:r>
              <a:rPr lang="en-US" dirty="0" smtClean="0">
                <a:sym typeface="Math1" pitchFamily="2" charset="2"/>
              </a:rPr>
              <a:t>}</a:t>
            </a:r>
            <a:r>
              <a:rPr lang="en-US" baseline="40000" dirty="0" smtClean="0">
                <a:sym typeface="Math1" pitchFamily="2" charset="2"/>
              </a:rPr>
              <a:t>*</a:t>
            </a:r>
            <a:r>
              <a:rPr lang="en-US" dirty="0" smtClean="0">
                <a:sym typeface="Math1" pitchFamily="2" charset="2"/>
              </a:rPr>
              <a:t>:  w does not end in </a:t>
            </a:r>
            <a:r>
              <a:rPr lang="en-US" b="1" dirty="0" err="1" smtClean="0">
                <a:sym typeface="Math1" pitchFamily="2" charset="2"/>
              </a:rPr>
              <a:t>aa</a:t>
            </a:r>
            <a:r>
              <a:rPr lang="en-US" dirty="0" smtClean="0">
                <a:sym typeface="Math1" pitchFamily="2" charset="2"/>
              </a:rPr>
              <a:t>}.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0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NFA to DFA 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5017" y="2523861"/>
            <a:ext cx="3695700" cy="2514600"/>
          </a:xfrm>
        </p:spPr>
      </p:pic>
    </p:spTree>
    <p:extLst>
      <p:ext uri="{BB962C8B-B14F-4D97-AF65-F5344CB8AC3E}">
        <p14:creationId xmlns:p14="http://schemas.microsoft.com/office/powerpoint/2010/main" val="143684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epsilon NFA to DFA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779" y="1989931"/>
            <a:ext cx="78009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epsilon NFA to DFA AND NFA 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8633" y="1829064"/>
            <a:ext cx="9067800" cy="3971925"/>
          </a:xfrm>
        </p:spPr>
      </p:pic>
    </p:spTree>
    <p:extLst>
      <p:ext uri="{BB962C8B-B14F-4D97-AF65-F5344CB8AC3E}">
        <p14:creationId xmlns:p14="http://schemas.microsoft.com/office/powerpoint/2010/main" val="156767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down regular language and draw DFA and NFA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language L, defined over       </a:t>
            </a:r>
            <a:r>
              <a:rPr lang="el-GR" dirty="0" smtClean="0"/>
              <a:t>Σ</a:t>
            </a:r>
            <a:r>
              <a:rPr lang="en-US" dirty="0" smtClean="0"/>
              <a:t>={a, b}, in which </a:t>
            </a:r>
            <a:r>
              <a:rPr lang="en-US" b="1" dirty="0" smtClean="0"/>
              <a:t>a’s occur only in even clumps and that ends in three or more b’s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Even-Even language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2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</a:t>
            </a:r>
            <a:r>
              <a:rPr lang="en-US" dirty="0" err="1" smtClean="0"/>
              <a:t>kleenes</a:t>
            </a:r>
            <a:r>
              <a:rPr lang="en-US" dirty="0" smtClean="0"/>
              <a:t> theorem part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525" y="2021153"/>
            <a:ext cx="63817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1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</a:t>
            </a:r>
            <a:r>
              <a:rPr lang="en-US" dirty="0" err="1" smtClean="0"/>
              <a:t>kleenes</a:t>
            </a:r>
            <a:r>
              <a:rPr lang="en-US" dirty="0" smtClean="0"/>
              <a:t> theorem part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053" y="2251869"/>
            <a:ext cx="62960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3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230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Math1</vt:lpstr>
      <vt:lpstr>Office Theme</vt:lpstr>
      <vt:lpstr>Home task</vt:lpstr>
      <vt:lpstr>Write down possible string of languages </vt:lpstr>
      <vt:lpstr>DFA and NFA of language</vt:lpstr>
      <vt:lpstr>Convert NFA to DFA </vt:lpstr>
      <vt:lpstr>Convert epsilon NFA to DFA</vt:lpstr>
      <vt:lpstr>Convert epsilon NFA to DFA AND NFA </vt:lpstr>
      <vt:lpstr>Write down regular language and draw DFA and NFA </vt:lpstr>
      <vt:lpstr>Prove kleenes theorem part 2</vt:lpstr>
      <vt:lpstr>Prove kleenes theorem part 2</vt:lpstr>
      <vt:lpstr>Prove kleenes theorem part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task</dc:title>
  <dc:creator>fast</dc:creator>
  <cp:lastModifiedBy>fast</cp:lastModifiedBy>
  <cp:revision>12</cp:revision>
  <dcterms:created xsi:type="dcterms:W3CDTF">2020-02-18T05:22:20Z</dcterms:created>
  <dcterms:modified xsi:type="dcterms:W3CDTF">2020-02-18T05:41:46Z</dcterms:modified>
</cp:coreProperties>
</file>