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9"/>
  </p:notesMasterIdLst>
  <p:handoutMasterIdLst>
    <p:handoutMasterId r:id="rId70"/>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39" r:id="rId39"/>
    <p:sldId id="313" r:id="rId40"/>
    <p:sldId id="293" r:id="rId41"/>
    <p:sldId id="294" r:id="rId42"/>
    <p:sldId id="310" r:id="rId43"/>
    <p:sldId id="311" r:id="rId44"/>
    <p:sldId id="314" r:id="rId45"/>
    <p:sldId id="321" r:id="rId46"/>
    <p:sldId id="288" r:id="rId47"/>
    <p:sldId id="312" r:id="rId48"/>
    <p:sldId id="325" r:id="rId49"/>
    <p:sldId id="333" r:id="rId50"/>
    <p:sldId id="326" r:id="rId51"/>
    <p:sldId id="334" r:id="rId52"/>
    <p:sldId id="327" r:id="rId53"/>
    <p:sldId id="335" r:id="rId54"/>
    <p:sldId id="336" r:id="rId55"/>
    <p:sldId id="315" r:id="rId56"/>
    <p:sldId id="328" r:id="rId57"/>
    <p:sldId id="329" r:id="rId58"/>
    <p:sldId id="337" r:id="rId59"/>
    <p:sldId id="289" r:id="rId60"/>
    <p:sldId id="292" r:id="rId61"/>
    <p:sldId id="316" r:id="rId62"/>
    <p:sldId id="317" r:id="rId63"/>
    <p:sldId id="291" r:id="rId64"/>
    <p:sldId id="338" r:id="rId65"/>
    <p:sldId id="290" r:id="rId66"/>
    <p:sldId id="319" r:id="rId67"/>
    <p:sldId id="267" r:id="rId6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a:t>
            </a:r>
            <a:r>
              <a:rPr lang="en-US" smtClean="0"/>
              <a:t>clear.</a:t>
            </a:r>
            <a:endParaRPr lang="en-US"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Velocity:</a:t>
            </a:r>
            <a:endParaRPr lang="en-US" u="sng"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1026" name="Picture 2" descr="Slide10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28"/>
          <a:stretch/>
        </p:blipFill>
        <p:spPr bwMode="auto">
          <a:xfrm>
            <a:off x="4114800" y="1588655"/>
            <a:ext cx="4772194" cy="33383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50632" y="1714500"/>
            <a:ext cx="3305906" cy="2308324"/>
          </a:xfrm>
          <a:prstGeom prst="rect">
            <a:avLst/>
          </a:prstGeom>
        </p:spPr>
        <p:txBody>
          <a:bodyPr wrap="square">
            <a:spAutoFit/>
          </a:bodyPr>
          <a:lstStyle/>
          <a:p>
            <a:r>
              <a:rPr lang="en-US" dirty="0"/>
              <a:t>Velocity is a measure of the amount of work a Team can tackle during a single Sprint and is the key metric in Scrum. Velocity is calculated at the end of the Sprint by totaling the Points for all fully completed User Stories.</a:t>
            </a:r>
          </a:p>
        </p:txBody>
      </p:sp>
    </p:spTree>
    <p:extLst>
      <p:ext uri="{BB962C8B-B14F-4D97-AF65-F5344CB8AC3E}">
        <p14:creationId xmlns:p14="http://schemas.microsoft.com/office/powerpoint/2010/main" val="3270152621"/>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important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a:t>
            </a:r>
            <a:r>
              <a:rPr lang="en-GB" smtClean="0"/>
              <a:t>is distributed.</a:t>
            </a:r>
            <a:endParaRPr lang="en-GB" dirty="0" smtClean="0"/>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smtClean="0"/>
              <a:t>progress and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b="1" i="1" dirty="0" smtClean="0"/>
              <a:t>Individuals and interactions </a:t>
            </a:r>
            <a:r>
              <a:rPr lang="en-US" i="1" dirty="0" smtClean="0"/>
              <a:t>over processes and tools</a:t>
            </a:r>
            <a:br>
              <a:rPr lang="en-US" i="1" dirty="0" smtClean="0"/>
            </a:br>
            <a:r>
              <a:rPr lang="en-US" b="1" i="1" dirty="0" smtClean="0"/>
              <a:t>Working software over </a:t>
            </a:r>
            <a:r>
              <a:rPr lang="en-US" i="1" dirty="0" smtClean="0"/>
              <a:t>comprehensive documentation </a:t>
            </a:r>
            <a:br>
              <a:rPr lang="en-US" i="1" dirty="0" smtClean="0"/>
            </a:br>
            <a:r>
              <a:rPr lang="en-US" b="1" i="1" dirty="0" smtClean="0"/>
              <a:t>Customer collaboration </a:t>
            </a:r>
            <a:r>
              <a:rPr lang="en-US" i="1" dirty="0" smtClean="0"/>
              <a:t>over contract negotiation </a:t>
            </a:r>
            <a:br>
              <a:rPr lang="en-US" i="1" dirty="0" smtClean="0"/>
            </a:br>
            <a:r>
              <a:rPr lang="en-US" b="1" i="1" dirty="0" smtClean="0"/>
              <a:t>Responding to change </a:t>
            </a:r>
            <a:r>
              <a:rPr lang="en-US" i="1" dirty="0" smtClean="0"/>
              <a:t>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1832</TotalTime>
  <Words>5139</Words>
  <Application>Microsoft Office PowerPoint</Application>
  <PresentationFormat>On-screen Show (4:3)</PresentationFormat>
  <Paragraphs>535</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Velocity:</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Miss. Romasha Khurshid</cp:lastModifiedBy>
  <cp:revision>52</cp:revision>
  <dcterms:created xsi:type="dcterms:W3CDTF">2010-01-06T20:28:26Z</dcterms:created>
  <dcterms:modified xsi:type="dcterms:W3CDTF">2020-02-17T04:39:34Z</dcterms:modified>
</cp:coreProperties>
</file>