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80" r:id="rId6"/>
    <p:sldId id="257" r:id="rId7"/>
    <p:sldId id="258" r:id="rId8"/>
    <p:sldId id="378" r:id="rId9"/>
    <p:sldId id="379" r:id="rId10"/>
    <p:sldId id="380" r:id="rId11"/>
    <p:sldId id="381" r:id="rId12"/>
    <p:sldId id="40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u="sng" dirty="0" smtClean="0">
                <a:latin typeface="Times New Roman" panose="02020603050405020304" pitchFamily="18" charset="0"/>
                <a:cs typeface="Times New Roman" panose="02020603050405020304" pitchFamily="18" charset="0"/>
              </a:rPr>
              <a:t>User Story:</a:t>
            </a:r>
            <a:endParaRPr lang="en-US" sz="2800"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625166" y="924695"/>
            <a:ext cx="3605635" cy="6048671"/>
          </a:xfrm>
        </p:spPr>
      </p:pic>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252985877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8"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0"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a:t>
            </a:r>
            <a:r>
              <a:rPr lang="en-GB" sz="2400" dirty="0" smtClean="0"/>
              <a:t>process </a:t>
            </a:r>
            <a:r>
              <a:rPr lang="en-GB" sz="2400" dirty="0"/>
              <a:t>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4460</TotalTime>
  <Words>5697</Words>
  <Application>Microsoft Office PowerPoint</Application>
  <PresentationFormat>On-screen Show (4:3)</PresentationFormat>
  <Paragraphs>699</Paragraphs>
  <Slides>88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User Story:</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Miss. Romasha Khurshid</cp:lastModifiedBy>
  <cp:revision>33</cp:revision>
  <cp:lastPrinted>2010-01-11T10:54:43Z</cp:lastPrinted>
  <dcterms:created xsi:type="dcterms:W3CDTF">2010-01-08T19:43:52Z</dcterms:created>
  <dcterms:modified xsi:type="dcterms:W3CDTF">2020-02-18T03:31:46Z</dcterms:modified>
</cp:coreProperties>
</file>