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0"/>
  </p:notesMasterIdLst>
  <p:handoutMasterIdLst>
    <p:handoutMasterId r:id="rId61"/>
  </p:handoutMasterIdLst>
  <p:sldIdLst>
    <p:sldId id="256" r:id="rId2"/>
    <p:sldId id="277" r:id="rId3"/>
    <p:sldId id="278" r:id="rId4"/>
    <p:sldId id="320" r:id="rId5"/>
    <p:sldId id="257" r:id="rId6"/>
    <p:sldId id="308" r:id="rId7"/>
    <p:sldId id="280" r:id="rId8"/>
    <p:sldId id="309" r:id="rId9"/>
    <p:sldId id="284" r:id="rId10"/>
    <p:sldId id="310" r:id="rId11"/>
    <p:sldId id="319" r:id="rId12"/>
    <p:sldId id="285" r:id="rId13"/>
    <p:sldId id="287" r:id="rId14"/>
    <p:sldId id="311" r:id="rId15"/>
    <p:sldId id="322" r:id="rId16"/>
    <p:sldId id="298" r:id="rId17"/>
    <p:sldId id="323" r:id="rId18"/>
    <p:sldId id="312" r:id="rId19"/>
    <p:sldId id="324" r:id="rId20"/>
    <p:sldId id="325" r:id="rId21"/>
    <p:sldId id="299" r:id="rId22"/>
    <p:sldId id="258" r:id="rId23"/>
    <p:sldId id="259" r:id="rId24"/>
    <p:sldId id="260" r:id="rId25"/>
    <p:sldId id="288" r:id="rId26"/>
    <p:sldId id="261" r:id="rId27"/>
    <p:sldId id="262" r:id="rId28"/>
    <p:sldId id="263" r:id="rId29"/>
    <p:sldId id="292" r:id="rId30"/>
    <p:sldId id="264" r:id="rId31"/>
    <p:sldId id="265" r:id="rId32"/>
    <p:sldId id="295" r:id="rId33"/>
    <p:sldId id="266" r:id="rId34"/>
    <p:sldId id="267" r:id="rId35"/>
    <p:sldId id="289" r:id="rId36"/>
    <p:sldId id="268" r:id="rId37"/>
    <p:sldId id="269" r:id="rId38"/>
    <p:sldId id="327" r:id="rId39"/>
    <p:sldId id="300" r:id="rId40"/>
    <p:sldId id="301" r:id="rId41"/>
    <p:sldId id="302" r:id="rId42"/>
    <p:sldId id="303" r:id="rId43"/>
    <p:sldId id="304" r:id="rId44"/>
    <p:sldId id="270" r:id="rId45"/>
    <p:sldId id="271" r:id="rId46"/>
    <p:sldId id="305" r:id="rId47"/>
    <p:sldId id="272" r:id="rId48"/>
    <p:sldId id="273" r:id="rId49"/>
    <p:sldId id="313" r:id="rId50"/>
    <p:sldId id="314" r:id="rId51"/>
    <p:sldId id="306" r:id="rId52"/>
    <p:sldId id="274" r:id="rId53"/>
    <p:sldId id="315" r:id="rId54"/>
    <p:sldId id="316" r:id="rId55"/>
    <p:sldId id="276" r:id="rId56"/>
    <p:sldId id="275" r:id="rId57"/>
    <p:sldId id="326" r:id="rId58"/>
    <p:sldId id="30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p:scale>
          <a:sx n="100" d="100"/>
          <a:sy n="100" d="100"/>
        </p:scale>
        <p:origin x="-1848" y="-3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7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24/03/2020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24/03/2020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24/03/2020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24/03/2020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24/03/2020</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24/03/2020</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24/03/2020</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24/03/2020</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24/03/2020</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24/03/2020</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24/03/2020</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24/03/2020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24/03/2020</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24/03/2020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24/03/2020</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processes and these decisions affect the non-functional characteristics of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24/03/2020</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24/03/2020</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24/03/2020</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24/03/2020</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24/03/2020</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24/03/2020</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dirty="0"/>
              <a:t>A logical view, which shows the key abstractions in the system as objects or object classes. </a:t>
            </a:r>
            <a:endParaRPr lang="en-GB" dirty="0"/>
          </a:p>
          <a:p>
            <a:r>
              <a:rPr lang="en-US" dirty="0"/>
              <a:t>A process view, which shows how, at run-time, the system is composed of interacting processes. </a:t>
            </a:r>
            <a:endParaRPr lang="en-GB" dirty="0"/>
          </a:p>
          <a:p>
            <a:r>
              <a:rPr lang="en-US" dirty="0"/>
              <a:t>A development view, which shows how the software is decomposed for development.</a:t>
            </a:r>
            <a:endParaRPr lang="en-GB" dirty="0"/>
          </a:p>
          <a:p>
            <a:r>
              <a:rPr lang="en-US" dirty="0"/>
              <a:t>A physical view, which shows the system hardware and how software components are distributed across the processors in the system.</a:t>
            </a:r>
          </a:p>
          <a:p>
            <a:r>
              <a:rPr lang="en-US" dirty="0"/>
              <a:t>Related using use cases or scenarios (+1) </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18</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24/03/2020</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p:txBody>
          <a:bodyPr/>
          <a:lstStyle/>
          <a:p>
            <a:r>
              <a:rPr lang="en-US" dirty="0"/>
              <a:t>Some people argue that the Unified Modeling Language (UML) is an appropriate notation for describing and documenting system architectures</a:t>
            </a:r>
          </a:p>
          <a:p>
            <a:r>
              <a:rPr lang="en-US" dirty="0"/>
              <a:t>I disagree with this as I do not think that the UML includes abstractions appropriate for high-level system description.</a:t>
            </a:r>
          </a:p>
          <a:p>
            <a:r>
              <a:rPr lang="en-US" dirty="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24/03/2020</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24/03/2020</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24/03/2020</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24/03/2020</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24/03/2020</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24/03/2020</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24/03/2020</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24/03/2020</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26</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24/03/2020</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24/03/2020</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24/03/2020</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29</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24/03/2020</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system.</a:t>
            </a:r>
          </a:p>
          <a:p>
            <a:r>
              <a:rPr lang="en-US" dirty="0"/>
              <a:t>Architectural design is the critical link between design and requirements engineering, as it identifies the main structural components in a system and the relationships between them. </a:t>
            </a:r>
          </a:p>
          <a:p>
            <a:r>
              <a:rPr lang="en-US" dirty="0"/>
              <a:t>The 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24/03/2020</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24/03/2020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24/03/2020</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32</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24/03/2020</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24/03/2020</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24/03/2020</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24/03/2020</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36</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24/03/2020</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24/03/2020</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24/03/2020</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24/03/2020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It is generally accepted that an early stage of agile processes is to design an overall systems architecture.</a:t>
            </a:r>
          </a:p>
          <a:p>
            <a:r>
              <a:rPr lang="en-US" dirty="0"/>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24/03/2020</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24/03/2020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24/03/2020</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24/03/2020</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24/03/2020</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24/03/2020</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24/03/2020</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46</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24/03/2020</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24/03/2020</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24/03/2020</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24/03/2020</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24/03/2020</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17)</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24/03/2020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51</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24/03/2020</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24/03/2020</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24/03/2020</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24/03/2020</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24/03/2020</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24/03/2020</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24/03/2020</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58</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24/03/2020</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Architecture in the small is concerned with the architecture of individual programs. At this level, we are concerned with the way that an individual program is decomposed into components.  </a:t>
            </a:r>
            <a:endParaRPr lang="en-GB" dirty="0">
              <a:solidFill>
                <a:srgbClr val="000000"/>
              </a:solidFill>
            </a:endParaRPr>
          </a:p>
          <a:p>
            <a:r>
              <a:rPr lang="en-US" dirty="0">
                <a:solidFill>
                  <a:srgbClr val="000000"/>
                </a:solidFill>
              </a:rPr>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24/03/2020</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24/03/2020</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r>
              <a:rPr lang="en-US" dirty="0"/>
              <a:t>Depends on the use of architectural </a:t>
            </a:r>
            <a:r>
              <a:rPr lang="en-US" dirty="0" err="1"/>
              <a:t>models.The</a:t>
            </a:r>
            <a:r>
              <a:rPr lang="en-US" dirty="0"/>
              <a:t>  requirements for model semantics depends on how the models are used.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24/03/2020</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24/03/2020</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6016</TotalTime>
  <Words>3566</Words>
  <Application>Microsoft Office PowerPoint</Application>
  <PresentationFormat>On-screen Show (4:3)</PresentationFormat>
  <Paragraphs>427</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Helvetica</vt:lpstr>
      <vt:lpstr>Wingdings</vt:lpstr>
      <vt:lpstr>Zapf Dingbats</vt:lpstr>
      <vt:lpstr>SE10 slides</vt:lpstr>
      <vt:lpstr>Chapter 6 – Architectural Design</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romasha khurshid</cp:lastModifiedBy>
  <cp:revision>22</cp:revision>
  <dcterms:created xsi:type="dcterms:W3CDTF">2010-01-18T20:35:25Z</dcterms:created>
  <dcterms:modified xsi:type="dcterms:W3CDTF">2020-03-24T07:47:51Z</dcterms:modified>
</cp:coreProperties>
</file>