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3" r:id="rId10"/>
    <p:sldId id="267" r:id="rId11"/>
    <p:sldId id="268" r:id="rId12"/>
    <p:sldId id="269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676400"/>
            <a:ext cx="6172200" cy="1894362"/>
          </a:xfrm>
        </p:spPr>
        <p:txBody>
          <a:bodyPr/>
          <a:lstStyle/>
          <a:p>
            <a:r>
              <a:rPr lang="en-US" dirty="0" smtClean="0"/>
              <a:t>	CS 401- ARTIFICIAL 		      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114800"/>
            <a:ext cx="6172200" cy="2260122"/>
          </a:xfrm>
        </p:spPr>
        <p:txBody>
          <a:bodyPr/>
          <a:lstStyle/>
          <a:p>
            <a:r>
              <a:rPr lang="en-US" dirty="0" smtClean="0"/>
              <a:t>	             </a:t>
            </a:r>
            <a:r>
              <a:rPr lang="en-US" sz="2000" dirty="0" smtClean="0"/>
              <a:t>LECTURE </a:t>
            </a:r>
            <a:r>
              <a:rPr lang="en-US" sz="2000" dirty="0" smtClean="0"/>
              <a:t>: </a:t>
            </a:r>
            <a:r>
              <a:rPr lang="en-US" sz="2000" dirty="0" smtClean="0"/>
              <a:t>AI INTRO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Agent is an entity that acts. It perceives the environment and then performs action</a:t>
            </a:r>
          </a:p>
          <a:p>
            <a:r>
              <a:rPr lang="en-US" dirty="0" smtClean="0"/>
              <a:t>For a given class of environments/tasks, Rational Agents sought best performance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Game Playing  </a:t>
            </a:r>
          </a:p>
          <a:p>
            <a:pPr lvl="1"/>
            <a:r>
              <a:rPr lang="en-US" dirty="0" smtClean="0"/>
              <a:t>Rules are well defined </a:t>
            </a:r>
          </a:p>
          <a:p>
            <a:pPr lvl="1"/>
            <a:r>
              <a:rPr lang="en-US" dirty="0" smtClean="0"/>
              <a:t>algorithmic solutions are very complex</a:t>
            </a:r>
          </a:p>
          <a:p>
            <a:pPr lvl="1"/>
            <a:r>
              <a:rPr lang="en-US" dirty="0" smtClean="0"/>
              <a:t>Formalization is easy</a:t>
            </a:r>
          </a:p>
          <a:p>
            <a:r>
              <a:rPr lang="en-US" dirty="0" smtClean="0"/>
              <a:t>Expert Systems </a:t>
            </a:r>
          </a:p>
          <a:p>
            <a:pPr lvl="1"/>
            <a:r>
              <a:rPr lang="en-US" dirty="0" smtClean="0"/>
              <a:t>Mimic experts such as doctors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Natural Language Processing </a:t>
            </a:r>
          </a:p>
          <a:p>
            <a:pPr lvl="1"/>
            <a:r>
              <a:rPr lang="en-US" dirty="0" smtClean="0"/>
              <a:t>Computer learn human languages </a:t>
            </a:r>
          </a:p>
          <a:p>
            <a:pPr lvl="1"/>
            <a:r>
              <a:rPr lang="en-US" dirty="0" smtClean="0"/>
              <a:t>Machine Translation </a:t>
            </a:r>
          </a:p>
          <a:p>
            <a:pPr lvl="1"/>
            <a:r>
              <a:rPr lang="en-US" dirty="0" smtClean="0"/>
              <a:t>Speech Synthesis</a:t>
            </a:r>
          </a:p>
          <a:p>
            <a:r>
              <a:rPr lang="en-US" dirty="0" smtClean="0"/>
              <a:t>Planning And Robotics </a:t>
            </a:r>
          </a:p>
          <a:p>
            <a:pPr lvl="1"/>
            <a:r>
              <a:rPr lang="en-US" dirty="0" smtClean="0"/>
              <a:t>Efforts to make “machines” - Responsive &amp; Flexible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Blue defeated the reigning world chess champion Garry Kasparov in 1997 </a:t>
            </a:r>
          </a:p>
          <a:p>
            <a:r>
              <a:rPr lang="en-US" dirty="0" smtClean="0"/>
              <a:t>During the 1991 Gulf War, US forces deployed an AI logistics planning and scheduling program that involved up to 50,000 vehicles, cargo, and people </a:t>
            </a:r>
          </a:p>
          <a:p>
            <a:r>
              <a:rPr lang="en-US" dirty="0" smtClean="0"/>
              <a:t>Proverb solves crossword puzzles better than most humans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Building intelligent entities</a:t>
            </a:r>
          </a:p>
          <a:p>
            <a:r>
              <a:rPr lang="en-US" dirty="0" smtClean="0"/>
              <a:t>To augment or complement human intelligence</a:t>
            </a:r>
          </a:p>
          <a:p>
            <a:r>
              <a:rPr lang="en-US" dirty="0" smtClean="0"/>
              <a:t>Purpose of AI:</a:t>
            </a:r>
          </a:p>
          <a:p>
            <a:pPr lvl="1"/>
            <a:r>
              <a:rPr lang="en-US" dirty="0" smtClean="0"/>
              <a:t>1. To augment human thinking</a:t>
            </a:r>
          </a:p>
          <a:p>
            <a:pPr lvl="1"/>
            <a:r>
              <a:rPr lang="en-US" dirty="0" smtClean="0"/>
              <a:t>2. use computer’s AI to understand how humans think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</a:p>
          <a:p>
            <a:pPr lvl="1"/>
            <a:r>
              <a:rPr lang="en-US" dirty="0" smtClean="0"/>
              <a:t>Thought process/reasoning</a:t>
            </a:r>
          </a:p>
          <a:p>
            <a:pPr lvl="1"/>
            <a:r>
              <a:rPr lang="en-US" dirty="0" smtClean="0"/>
              <a:t>Behavior/action</a:t>
            </a:r>
          </a:p>
          <a:p>
            <a:endParaRPr lang="en-US" dirty="0" smtClean="0"/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Performance measure</a:t>
            </a:r>
          </a:p>
          <a:p>
            <a:pPr lvl="1"/>
            <a:r>
              <a:rPr lang="en-US" dirty="0" smtClean="0"/>
              <a:t>Success according to human standards </a:t>
            </a:r>
            <a:r>
              <a:rPr lang="en-US" dirty="0" err="1" smtClean="0"/>
              <a:t>vs</a:t>
            </a:r>
            <a:r>
              <a:rPr lang="en-US" dirty="0" smtClean="0"/>
              <a:t> success according to ideal concept of intelligence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Views of AI fall into four categories: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590800"/>
          <a:ext cx="6858000" cy="215624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6034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Thinking humanly 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Thinking rationally 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366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Acting humanly 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Acting rationally</a:t>
                      </a:r>
                    </a:p>
                    <a:p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humanly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 machines think like humans do?</a:t>
            </a:r>
          </a:p>
          <a:p>
            <a:r>
              <a:rPr lang="en-US" dirty="0" smtClean="0"/>
              <a:t>Psychological experiments are required</a:t>
            </a:r>
          </a:p>
          <a:p>
            <a:r>
              <a:rPr lang="en-US" dirty="0" smtClean="0"/>
              <a:t>Study of neuroscience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Acting humanly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 machines behave like humans?</a:t>
            </a:r>
          </a:p>
          <a:p>
            <a:r>
              <a:rPr lang="en-US" dirty="0" smtClean="0"/>
              <a:t>Turing test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rationally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Laws of thought approach</a:t>
            </a:r>
          </a:p>
          <a:p>
            <a:r>
              <a:rPr lang="en-US" dirty="0" smtClean="0"/>
              <a:t>Can machines think rationally?</a:t>
            </a:r>
          </a:p>
          <a:p>
            <a:r>
              <a:rPr lang="en-US" dirty="0" smtClean="0"/>
              <a:t>logic: notation and rules of derivation for thoughts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Acting rationally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 machines act rationally?</a:t>
            </a:r>
          </a:p>
          <a:p>
            <a:r>
              <a:rPr lang="en-US" dirty="0" smtClean="0"/>
              <a:t>This is our main focus</a:t>
            </a:r>
          </a:p>
          <a:p>
            <a:r>
              <a:rPr lang="en-US" dirty="0" smtClean="0"/>
              <a:t>Do the right thing given what it knows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Suggested major components of AI:</a:t>
            </a:r>
          </a:p>
          <a:p>
            <a:pPr lvl="1"/>
            <a:r>
              <a:rPr lang="en-US" dirty="0" smtClean="0"/>
              <a:t>Knowledge</a:t>
            </a:r>
          </a:p>
          <a:p>
            <a:pPr lvl="1"/>
            <a:r>
              <a:rPr lang="en-US" dirty="0" smtClean="0"/>
              <a:t>Reasoning</a:t>
            </a:r>
          </a:p>
          <a:p>
            <a:pPr lvl="1"/>
            <a:r>
              <a:rPr lang="en-US" dirty="0" smtClean="0"/>
              <a:t>language understanding</a:t>
            </a:r>
          </a:p>
          <a:p>
            <a:pPr lvl="1"/>
            <a:r>
              <a:rPr lang="en-US" dirty="0" smtClean="0"/>
              <a:t>learning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240</TotalTime>
  <Words>284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Century Schoolbook</vt:lpstr>
      <vt:lpstr>Wingdings</vt:lpstr>
      <vt:lpstr>Wingdings 2</vt:lpstr>
      <vt:lpstr>Oriel</vt:lpstr>
      <vt:lpstr> CS 401- ARTIFICIAL          INTELLIGENCE</vt:lpstr>
      <vt:lpstr>What is AI?</vt:lpstr>
      <vt:lpstr>AI dimensions</vt:lpstr>
      <vt:lpstr>What is AI?</vt:lpstr>
      <vt:lpstr>Thinking humanly</vt:lpstr>
      <vt:lpstr>Acting humanly</vt:lpstr>
      <vt:lpstr>Thinking rationally</vt:lpstr>
      <vt:lpstr>Acting rationally</vt:lpstr>
      <vt:lpstr>AI components</vt:lpstr>
      <vt:lpstr>Rational agent</vt:lpstr>
      <vt:lpstr>Example Tasks</vt:lpstr>
      <vt:lpstr>Example Tasks</vt:lpstr>
      <vt:lpstr>State of the art 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401- ARTIFICIAL INTELLIGENCE</dc:title>
  <dc:creator>nida pervaiz</dc:creator>
  <cp:lastModifiedBy>Nida Pervaiz</cp:lastModifiedBy>
  <cp:revision>25</cp:revision>
  <dcterms:created xsi:type="dcterms:W3CDTF">2006-08-16T00:00:00Z</dcterms:created>
  <dcterms:modified xsi:type="dcterms:W3CDTF">2020-02-03T08:29:10Z</dcterms:modified>
</cp:coreProperties>
</file>