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828800"/>
            <a:ext cx="6172200" cy="1894362"/>
          </a:xfrm>
        </p:spPr>
        <p:txBody>
          <a:bodyPr/>
          <a:lstStyle/>
          <a:p>
            <a:r>
              <a:rPr lang="en-US" dirty="0" smtClean="0"/>
              <a:t>	CS 401 – ARTIFICIAL 	  		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419600"/>
            <a:ext cx="6172200" cy="1955322"/>
          </a:xfrm>
        </p:spPr>
        <p:txBody>
          <a:bodyPr>
            <a:normAutofit/>
          </a:bodyPr>
          <a:lstStyle/>
          <a:p>
            <a:r>
              <a:rPr lang="en-US" dirty="0" smtClean="0"/>
              <a:t>	</a:t>
            </a:r>
            <a:r>
              <a:rPr lang="en-US" smtClean="0"/>
              <a:t>LECTURE </a:t>
            </a:r>
            <a:r>
              <a:rPr lang="en-US" smtClean="0"/>
              <a:t>: </a:t>
            </a:r>
            <a:r>
              <a:rPr lang="en-US" dirty="0" smtClean="0"/>
              <a:t>INTELLIGENT AGENTS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an agent?</a:t>
            </a:r>
          </a:p>
          <a:p>
            <a:r>
              <a:rPr lang="en-US" dirty="0" smtClean="0"/>
              <a:t>Percept sequence</a:t>
            </a:r>
          </a:p>
          <a:p>
            <a:r>
              <a:rPr lang="en-US" dirty="0" smtClean="0"/>
              <a:t>Agent function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For each possible percept sequence, a rational agent should select an action that is expected to maximize its performance measure, given the evidence provided by the percept sequence and whatever built-in knowledge the agent has.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and Omniscience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Difference between perfection and being rational.</a:t>
            </a:r>
          </a:p>
          <a:p>
            <a:r>
              <a:rPr lang="en-US" dirty="0" smtClean="0"/>
              <a:t>Rationality maximizes </a:t>
            </a:r>
            <a:r>
              <a:rPr lang="en-US" i="1" dirty="0" smtClean="0"/>
              <a:t>expected performance, while perfection maximizes actual performance.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</a:p>
          <a:p>
            <a:r>
              <a:rPr lang="en-US" dirty="0" smtClean="0"/>
              <a:t>PEAS</a:t>
            </a:r>
          </a:p>
          <a:p>
            <a:r>
              <a:rPr lang="en-US" dirty="0" smtClean="0"/>
              <a:t>Examples?</a:t>
            </a:r>
          </a:p>
          <a:p>
            <a:pPr lvl="1"/>
            <a:r>
              <a:rPr lang="en-US" dirty="0" smtClean="0"/>
              <a:t>Medical </a:t>
            </a:r>
            <a:r>
              <a:rPr lang="en-US" dirty="0"/>
              <a:t>diagnosis system?</a:t>
            </a:r>
          </a:p>
          <a:p>
            <a:pPr lvl="1"/>
            <a:r>
              <a:rPr lang="en-US" dirty="0"/>
              <a:t>Dirt cleaning robot?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to cater for rationality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measure</a:t>
            </a:r>
          </a:p>
          <a:p>
            <a:r>
              <a:rPr lang="en-US" dirty="0" smtClean="0"/>
              <a:t>Changes made in environment states</a:t>
            </a:r>
          </a:p>
          <a:p>
            <a:r>
              <a:rPr lang="en-US" dirty="0" smtClean="0"/>
              <a:t>Agents can perform actions in order to modify future percepts so as to obtain useful information (information gathering, exploration)</a:t>
            </a:r>
          </a:p>
          <a:p>
            <a:r>
              <a:rPr lang="en-US" dirty="0" smtClean="0"/>
              <a:t>Agent should be autonomous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8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environment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observable </a:t>
            </a:r>
            <a:r>
              <a:rPr lang="en-US" dirty="0" err="1" smtClean="0"/>
              <a:t>vs</a:t>
            </a:r>
            <a:r>
              <a:rPr lang="en-US" dirty="0" smtClean="0"/>
              <a:t> partially observable</a:t>
            </a:r>
          </a:p>
          <a:p>
            <a:pPr lvl="1"/>
            <a:r>
              <a:rPr lang="en-US" dirty="0" smtClean="0"/>
              <a:t>Medical diagnosis, chess game, taxi?</a:t>
            </a:r>
          </a:p>
          <a:p>
            <a:r>
              <a:rPr lang="en-US" dirty="0" smtClean="0"/>
              <a:t>Single agent </a:t>
            </a:r>
            <a:r>
              <a:rPr lang="en-US" dirty="0" err="1" smtClean="0"/>
              <a:t>vs</a:t>
            </a:r>
            <a:r>
              <a:rPr lang="en-US" dirty="0" smtClean="0"/>
              <a:t> multi-agent</a:t>
            </a:r>
          </a:p>
          <a:p>
            <a:pPr lvl="1"/>
            <a:r>
              <a:rPr lang="en-US" dirty="0" smtClean="0"/>
              <a:t>Competitive or co-operative environment</a:t>
            </a:r>
          </a:p>
          <a:p>
            <a:r>
              <a:rPr lang="en-US" dirty="0" smtClean="0"/>
              <a:t>Deterministic </a:t>
            </a:r>
            <a:r>
              <a:rPr lang="en-US" dirty="0" err="1" smtClean="0"/>
              <a:t>vs</a:t>
            </a:r>
            <a:r>
              <a:rPr lang="en-US" dirty="0" smtClean="0"/>
              <a:t> stochastic</a:t>
            </a:r>
          </a:p>
          <a:p>
            <a:pPr lvl="1"/>
            <a:r>
              <a:rPr lang="en-US" dirty="0" smtClean="0"/>
              <a:t>Is next state of the environment determined by the current state and action executed by agent?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environment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Episodic </a:t>
            </a:r>
            <a:r>
              <a:rPr lang="en-US" dirty="0" err="1" smtClean="0"/>
              <a:t>vs</a:t>
            </a:r>
            <a:r>
              <a:rPr lang="en-US" dirty="0" smtClean="0"/>
              <a:t> sequential</a:t>
            </a:r>
          </a:p>
          <a:p>
            <a:pPr lvl="1"/>
            <a:r>
              <a:rPr lang="en-US" dirty="0" smtClean="0"/>
              <a:t>Agent’s experience divided into atomic episodes</a:t>
            </a:r>
          </a:p>
          <a:p>
            <a:pPr lvl="1"/>
            <a:r>
              <a:rPr lang="en-US" dirty="0" smtClean="0"/>
              <a:t>In sequential, current decision might affect future decisions</a:t>
            </a:r>
          </a:p>
          <a:p>
            <a:r>
              <a:rPr lang="en-US" dirty="0" smtClean="0"/>
              <a:t>Static </a:t>
            </a:r>
            <a:r>
              <a:rPr lang="en-US" dirty="0" err="1" smtClean="0"/>
              <a:t>vs</a:t>
            </a:r>
            <a:r>
              <a:rPr lang="en-US" dirty="0" smtClean="0"/>
              <a:t> dynamic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60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environment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Discrete </a:t>
            </a:r>
            <a:r>
              <a:rPr lang="en-US" dirty="0" err="1" smtClean="0"/>
              <a:t>vs</a:t>
            </a:r>
            <a:r>
              <a:rPr lang="en-US" dirty="0" smtClean="0"/>
              <a:t> continuous</a:t>
            </a:r>
          </a:p>
          <a:p>
            <a:pPr lvl="1"/>
            <a:r>
              <a:rPr lang="en-US" dirty="0" smtClean="0"/>
              <a:t>fixed number of distinct percepts, actions, and environment states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Known </a:t>
            </a:r>
            <a:r>
              <a:rPr lang="en-US" dirty="0" err="1" smtClean="0"/>
              <a:t>vs</a:t>
            </a:r>
            <a:r>
              <a:rPr lang="en-US" dirty="0" smtClean="0"/>
              <a:t> unknown</a:t>
            </a:r>
          </a:p>
          <a:p>
            <a:pPr lvl="1"/>
            <a:r>
              <a:rPr lang="en-US" dirty="0" smtClean="0"/>
              <a:t>Does the agent has pure knowledge of the environment?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9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64</TotalTime>
  <Words>221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Schoolbook</vt:lpstr>
      <vt:lpstr>Wingdings</vt:lpstr>
      <vt:lpstr>Wingdings 2</vt:lpstr>
      <vt:lpstr>Oriel</vt:lpstr>
      <vt:lpstr> CS 401 – ARTIFICIAL      INTELLIGENCE</vt:lpstr>
      <vt:lpstr>Agent</vt:lpstr>
      <vt:lpstr>Rational agent</vt:lpstr>
      <vt:lpstr>Rational and Omniscience</vt:lpstr>
      <vt:lpstr>Task environment</vt:lpstr>
      <vt:lpstr>Point to cater for rationality</vt:lpstr>
      <vt:lpstr>Task environment categorization</vt:lpstr>
      <vt:lpstr>Task environment categorization</vt:lpstr>
      <vt:lpstr>Task environment categorization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401 – ARTIFICIAL INTELLIGENCE</dc:title>
  <dc:creator>nida pervaiz</dc:creator>
  <cp:lastModifiedBy>Nida Pervaiz</cp:lastModifiedBy>
  <cp:revision>13</cp:revision>
  <dcterms:created xsi:type="dcterms:W3CDTF">2006-08-16T00:00:00Z</dcterms:created>
  <dcterms:modified xsi:type="dcterms:W3CDTF">2020-02-03T08:30:16Z</dcterms:modified>
</cp:coreProperties>
</file>