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7030" autoAdjust="0"/>
  </p:normalViewPr>
  <p:slideViewPr>
    <p:cSldViewPr snapToGrid="0">
      <p:cViewPr varScale="1">
        <p:scale>
          <a:sx n="77" d="100"/>
          <a:sy n="77" d="100"/>
        </p:scale>
        <p:origin x="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C7C8-593D-4F9A-9428-B528C14C9232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5CB6E-C196-4EEB-ADF2-B5E5EC42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1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6C4DF1-840A-4B15-B6AE-1FB3D78C981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/>
              <a:t>Text-based format means that one can read and edit an xml document using standard text editing tools</a:t>
            </a:r>
          </a:p>
        </p:txBody>
      </p:sp>
    </p:spTree>
    <p:extLst>
      <p:ext uri="{BB962C8B-B14F-4D97-AF65-F5344CB8AC3E}">
        <p14:creationId xmlns:p14="http://schemas.microsoft.com/office/powerpoint/2010/main" val="3897983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XSD = XML Schema Definition</a:t>
            </a:r>
          </a:p>
          <a:p>
            <a:r>
              <a:rPr lang="en-US" dirty="0"/>
              <a:t>DTD = Document Type Definition</a:t>
            </a:r>
          </a:p>
          <a:p>
            <a:r>
              <a:rPr lang="en-US" dirty="0"/>
              <a:t>XDR = </a:t>
            </a:r>
            <a:r>
              <a:rPr lang="en-US" dirty="0" err="1"/>
              <a:t>eXternal</a:t>
            </a:r>
            <a:r>
              <a:rPr lang="en-US" dirty="0"/>
              <a:t> Data Representation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89D98-7D46-403E-9283-079110C3E1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10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XSLT = </a:t>
            </a:r>
            <a:r>
              <a:rPr lang="en-US" dirty="0" err="1"/>
              <a:t>eXtensible</a:t>
            </a:r>
            <a:r>
              <a:rPr lang="en-US" dirty="0"/>
              <a:t> </a:t>
            </a:r>
            <a:r>
              <a:rPr lang="en-US" dirty="0" err="1"/>
              <a:t>StyleSheet</a:t>
            </a:r>
            <a:r>
              <a:rPr lang="en-US" dirty="0"/>
              <a:t> 	Language Transformations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89D98-7D46-403E-9283-079110C3E1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0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CS4042 – Information Processing Techniques(IPT)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15261"/>
            <a:ext cx="6815669" cy="16228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Week – </a:t>
            </a:r>
            <a:r>
              <a:rPr lang="en-US" dirty="0" smtClean="0"/>
              <a:t>04</a:t>
            </a:r>
            <a:endParaRPr lang="en-US" dirty="0"/>
          </a:p>
          <a:p>
            <a:r>
              <a:rPr lang="en-US" dirty="0"/>
              <a:t>Sep </a:t>
            </a:r>
            <a:r>
              <a:rPr lang="en-US" dirty="0" smtClean="0"/>
              <a:t>27</a:t>
            </a:r>
            <a:r>
              <a:rPr lang="en-US" dirty="0" smtClean="0"/>
              <a:t>-30, </a:t>
            </a:r>
            <a:r>
              <a:rPr lang="en-US" dirty="0"/>
              <a:t>2021</a:t>
            </a:r>
          </a:p>
          <a:p>
            <a:r>
              <a:rPr lang="en-US" dirty="0"/>
              <a:t>Instructor: </a:t>
            </a:r>
            <a:r>
              <a:rPr lang="en-US" b="1" dirty="0"/>
              <a:t>Basit Ali </a:t>
            </a:r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4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4366" y="1206249"/>
            <a:ext cx="9601196" cy="1303867"/>
          </a:xfrm>
        </p:spPr>
        <p:txBody>
          <a:bodyPr/>
          <a:lstStyle/>
          <a:p>
            <a:r>
              <a:rPr lang="en-US" altLang="en-US" dirty="0"/>
              <a:t>XML Technology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925782"/>
            <a:ext cx="9113520" cy="4100945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endParaRPr lang="en-US" altLang="en-US" dirty="0" smtClean="0"/>
          </a:p>
          <a:p>
            <a:pPr>
              <a:lnSpc>
                <a:spcPct val="140000"/>
              </a:lnSpc>
            </a:pPr>
            <a:r>
              <a:rPr lang="en-US" altLang="en-US" dirty="0" smtClean="0"/>
              <a:t>Derived </a:t>
            </a:r>
            <a:r>
              <a:rPr lang="en-US" altLang="en-US" dirty="0"/>
              <a:t>from SGML (</a:t>
            </a:r>
            <a:r>
              <a:rPr lang="en-US" altLang="en-US" sz="1800" dirty="0"/>
              <a:t>Standard Generalized Markup Language)</a:t>
            </a:r>
          </a:p>
          <a:p>
            <a:pPr>
              <a:lnSpc>
                <a:spcPct val="140000"/>
              </a:lnSpc>
            </a:pPr>
            <a:r>
              <a:rPr lang="en-US" altLang="en-US" dirty="0"/>
              <a:t>Text-based format</a:t>
            </a:r>
          </a:p>
          <a:p>
            <a:pPr>
              <a:lnSpc>
                <a:spcPct val="140000"/>
              </a:lnSpc>
            </a:pPr>
            <a:r>
              <a:rPr lang="en-US" altLang="en-US" dirty="0"/>
              <a:t>Describes document structures using markup tags</a:t>
            </a:r>
          </a:p>
          <a:p>
            <a:pPr>
              <a:lnSpc>
                <a:spcPct val="140000"/>
              </a:lnSpc>
            </a:pPr>
            <a:r>
              <a:rPr lang="en-US" altLang="en-US" dirty="0"/>
              <a:t>Useful for describing document formats for Web</a:t>
            </a:r>
          </a:p>
          <a:p>
            <a:pPr>
              <a:lnSpc>
                <a:spcPct val="140000"/>
              </a:lnSpc>
            </a:pPr>
            <a:r>
              <a:rPr lang="en-US" altLang="en-US" dirty="0"/>
              <a:t>It is also useful for describing both structured as well as semi-structured data.</a:t>
            </a:r>
          </a:p>
        </p:txBody>
      </p:sp>
    </p:spTree>
    <p:extLst>
      <p:ext uri="{BB962C8B-B14F-4D97-AF65-F5344CB8AC3E}">
        <p14:creationId xmlns:p14="http://schemas.microsoft.com/office/powerpoint/2010/main" val="281601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170975"/>
            <a:ext cx="9601196" cy="1303867"/>
          </a:xfrm>
        </p:spPr>
        <p:txBody>
          <a:bodyPr/>
          <a:lstStyle/>
          <a:p>
            <a:r>
              <a:rPr lang="en-US" altLang="en-US" dirty="0"/>
              <a:t>Why</a:t>
            </a:r>
            <a:r>
              <a:rPr lang="en-US" altLang="en-US" dirty="0">
                <a:solidFill>
                  <a:srgbClr val="CCFF66"/>
                </a:solidFill>
              </a:rPr>
              <a:t> </a:t>
            </a:r>
            <a:r>
              <a:rPr lang="en-US" altLang="en-US" dirty="0"/>
              <a:t>XML?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064327"/>
            <a:ext cx="8915400" cy="3879274"/>
          </a:xfrm>
        </p:spPr>
        <p:txBody>
          <a:bodyPr>
            <a:normAutofit lnSpcReduction="10000"/>
          </a:bodyPr>
          <a:lstStyle/>
          <a:p>
            <a:pPr marL="609600" indent="-609600">
              <a:buFontTx/>
              <a:buAutoNum type="arabicPeriod"/>
            </a:pPr>
            <a:endParaRPr lang="en-US" altLang="en-US" dirty="0" smtClean="0"/>
          </a:p>
          <a:p>
            <a:pPr marL="609600" indent="-609600">
              <a:buFontTx/>
              <a:buAutoNum type="arabicPeriod"/>
            </a:pPr>
            <a:r>
              <a:rPr lang="en-US" altLang="en-US" dirty="0" smtClean="0"/>
              <a:t>Platform-independent</a:t>
            </a:r>
            <a:endParaRPr lang="en-US" altLang="en-US" dirty="0"/>
          </a:p>
          <a:p>
            <a:pPr marL="1371600" lvl="2" indent="-457200"/>
            <a:r>
              <a:rPr lang="en-US" altLang="en-US" dirty="0"/>
              <a:t>Can be run over any operating System</a:t>
            </a:r>
          </a:p>
          <a:p>
            <a:pPr marL="1371600" lvl="2" indent="-457200"/>
            <a:r>
              <a:rPr lang="en-US" altLang="en-US" dirty="0"/>
              <a:t>Can be processed using any programming language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Extensible: </a:t>
            </a:r>
          </a:p>
          <a:p>
            <a:pPr marL="1371600" lvl="2" indent="-457200"/>
            <a:r>
              <a:rPr lang="en-US" altLang="en-US" dirty="0"/>
              <a:t>No fixed vocabulary</a:t>
            </a:r>
          </a:p>
          <a:p>
            <a:pPr marL="1371600" lvl="2" indent="-457200"/>
            <a:r>
              <a:rPr lang="en-US" altLang="en-US" dirty="0"/>
              <a:t>Flexible, </a:t>
            </a:r>
            <a:r>
              <a:rPr lang="en-US" altLang="en-US" sz="1800" dirty="0"/>
              <a:t>change the structure by adding new tags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Supports Global implementation being fully Unicode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No emphasis on display and rendering the XML document</a:t>
            </a:r>
          </a:p>
        </p:txBody>
      </p:sp>
    </p:spTree>
    <p:extLst>
      <p:ext uri="{BB962C8B-B14F-4D97-AF65-F5344CB8AC3E}">
        <p14:creationId xmlns:p14="http://schemas.microsoft.com/office/powerpoint/2010/main" val="125981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25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6025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1525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2025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utoUpdateAnimBg="0"/>
      <p:bldP spid="69635" grpId="0" build="p" autoUpdateAnimBg="0" advAuto="500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5102" y="1386961"/>
            <a:ext cx="7772400" cy="8382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46275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en-US" altLang="en-US" dirty="0"/>
              <a:t>XML</a:t>
            </a:r>
            <a:r>
              <a:rPr lang="en-US" altLang="en-US" dirty="0">
                <a:solidFill>
                  <a:srgbClr val="CCFF66"/>
                </a:solidFill>
              </a:rPr>
              <a:t> </a:t>
            </a:r>
            <a:r>
              <a:rPr lang="en-US" altLang="en-US" dirty="0"/>
              <a:t>Skeleton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1260763" y="1988127"/>
            <a:ext cx="9947563" cy="4121728"/>
          </a:xfrm>
        </p:spPr>
        <p:txBody>
          <a:bodyPr>
            <a:normAutofit fontScale="85000" lnSpcReduction="20000"/>
          </a:bodyPr>
          <a:lstStyle/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 smtClean="0"/>
              <a:t>Syntax </a:t>
            </a:r>
            <a:r>
              <a:rPr lang="en-US" altLang="en-US" dirty="0"/>
              <a:t>similar to HTML</a:t>
            </a:r>
          </a:p>
          <a:p>
            <a:pPr lvl="1"/>
            <a:r>
              <a:rPr lang="en-US" altLang="en-US" dirty="0"/>
              <a:t>Start tag &lt;start&gt; </a:t>
            </a:r>
          </a:p>
          <a:p>
            <a:pPr lvl="1"/>
            <a:r>
              <a:rPr lang="en-US" altLang="en-US" dirty="0"/>
              <a:t>end tag &lt;/start&gt;</a:t>
            </a:r>
          </a:p>
          <a:p>
            <a:pPr lvl="1"/>
            <a:r>
              <a:rPr lang="en-US" altLang="en-US" dirty="0"/>
              <a:t>Case sensitive</a:t>
            </a:r>
          </a:p>
          <a:p>
            <a:pPr lvl="1"/>
            <a:r>
              <a:rPr lang="en-US" altLang="en-US" dirty="0"/>
              <a:t>White spaces are preserved</a:t>
            </a:r>
          </a:p>
          <a:p>
            <a:pPr lvl="1"/>
            <a:r>
              <a:rPr lang="en-US" altLang="en-US" dirty="0"/>
              <a:t>Elements must be properly nested</a:t>
            </a:r>
          </a:p>
          <a:p>
            <a:r>
              <a:rPr lang="en-US" altLang="en-US" dirty="0"/>
              <a:t>XML </a:t>
            </a:r>
            <a:r>
              <a:rPr lang="en-US" altLang="en-US" dirty="0" err="1"/>
              <a:t>Infoset</a:t>
            </a:r>
            <a:endParaRPr lang="en-US" altLang="en-US" dirty="0"/>
          </a:p>
          <a:p>
            <a:pPr lvl="1"/>
            <a:r>
              <a:rPr lang="en-US" altLang="en-US" dirty="0"/>
              <a:t>Information items which are abstract representation of components of an xml document</a:t>
            </a:r>
          </a:p>
          <a:p>
            <a:pPr lvl="1"/>
            <a:r>
              <a:rPr lang="en-US" altLang="en-US" dirty="0"/>
              <a:t>Up to 11 information items including Document, element, attribute, processing instructions etc.</a:t>
            </a:r>
          </a:p>
          <a:p>
            <a:pP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519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07699" y="1582882"/>
            <a:ext cx="7772400" cy="6858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46275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dirty="0"/>
              <a:t>Skeleton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1233055" y="1925782"/>
            <a:ext cx="10002981" cy="436418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Schema </a:t>
            </a:r>
            <a:r>
              <a:rPr lang="en-US" altLang="en-US" dirty="0"/>
              <a:t>Languages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Used to describe the structure and content of xml document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During document interchange describes the contract between the producer and consumer application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DTDs, XDR, XSD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XML APIs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Tree-model API – (full tree in memory)</a:t>
            </a:r>
          </a:p>
          <a:p>
            <a:pPr lvl="2">
              <a:lnSpc>
                <a:spcPct val="90000"/>
              </a:lnSpc>
            </a:pPr>
            <a:r>
              <a:rPr lang="en-US" altLang="en-US" dirty="0" err="1"/>
              <a:t>XmlDocument</a:t>
            </a:r>
            <a:r>
              <a:rPr lang="en-US" altLang="en-US" dirty="0"/>
              <a:t> Class in .NET, DOM, SAX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Cursor-based API – lens on one node at a time</a:t>
            </a:r>
          </a:p>
          <a:p>
            <a:pPr lvl="2">
              <a:lnSpc>
                <a:spcPct val="90000"/>
              </a:lnSpc>
            </a:pPr>
            <a:r>
              <a:rPr lang="en-US" altLang="en-US" dirty="0" err="1"/>
              <a:t>XPathNavigator</a:t>
            </a:r>
            <a:r>
              <a:rPr lang="en-US" altLang="en-US" dirty="0"/>
              <a:t> Class in .NET (only required fields in mem.)</a:t>
            </a:r>
          </a:p>
          <a:p>
            <a:pPr lvl="2">
              <a:lnSpc>
                <a:spcPct val="90000"/>
              </a:lnSpc>
            </a:pPr>
            <a:r>
              <a:rPr lang="en-US" altLang="en-US" dirty="0" err="1">
                <a:solidFill>
                  <a:schemeClr val="tx1"/>
                </a:solidFill>
              </a:rPr>
              <a:t>XmlCursor</a:t>
            </a:r>
            <a:r>
              <a:rPr lang="en-US" altLang="en-US" dirty="0">
                <a:solidFill>
                  <a:schemeClr val="tx1"/>
                </a:solidFill>
              </a:rPr>
              <a:t> class from BEA's </a:t>
            </a:r>
            <a:r>
              <a:rPr lang="en-US" altLang="en-US" dirty="0" err="1">
                <a:solidFill>
                  <a:schemeClr val="tx1"/>
                </a:solidFill>
              </a:rPr>
              <a:t>XMLBeans</a:t>
            </a:r>
            <a:r>
              <a:rPr lang="en-US" altLang="en-US" dirty="0">
                <a:solidFill>
                  <a:schemeClr val="tx1"/>
                </a:solidFill>
              </a:rPr>
              <a:t> toolkit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Streaming API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SAX, XMLPULL,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Object to XML Mapping API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include JAXB, the .NET Framework's </a:t>
            </a:r>
            <a:r>
              <a:rPr lang="en-US" altLang="en-US" dirty="0" err="1"/>
              <a:t>XmlSerializer</a:t>
            </a:r>
            <a:r>
              <a:rPr lang="en-US" altLang="en-US" dirty="0"/>
              <a:t> and Castor.</a:t>
            </a:r>
          </a:p>
        </p:txBody>
      </p:sp>
    </p:spTree>
    <p:extLst>
      <p:ext uri="{BB962C8B-B14F-4D97-AF65-F5344CB8AC3E}">
        <p14:creationId xmlns:p14="http://schemas.microsoft.com/office/powerpoint/2010/main" val="26744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83904" y="1489364"/>
            <a:ext cx="7772400" cy="762000"/>
          </a:xfrm>
        </p:spPr>
        <p:txBody>
          <a:bodyPr/>
          <a:lstStyle/>
          <a:p>
            <a:r>
              <a:rPr lang="en-US" altLang="en-US" dirty="0"/>
              <a:t>Skeleton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219199" y="1870364"/>
            <a:ext cx="9975273" cy="414943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40000"/>
              </a:spcBef>
            </a:pPr>
            <a:endParaRPr lang="en-US" altLang="en-US" dirty="0" smtClean="0"/>
          </a:p>
          <a:p>
            <a:pPr>
              <a:spcBef>
                <a:spcPct val="40000"/>
              </a:spcBef>
            </a:pPr>
            <a:endParaRPr lang="en-US" altLang="en-US" dirty="0"/>
          </a:p>
          <a:p>
            <a:pPr>
              <a:spcBef>
                <a:spcPct val="40000"/>
              </a:spcBef>
            </a:pPr>
            <a:r>
              <a:rPr lang="en-US" altLang="en-US" dirty="0" smtClean="0"/>
              <a:t>XML </a:t>
            </a:r>
            <a:r>
              <a:rPr lang="en-US" altLang="en-US" dirty="0"/>
              <a:t>Query</a:t>
            </a:r>
          </a:p>
          <a:p>
            <a:pPr lvl="1">
              <a:spcBef>
                <a:spcPct val="40000"/>
              </a:spcBef>
            </a:pPr>
            <a:r>
              <a:rPr lang="en-US" altLang="en-US" dirty="0"/>
              <a:t>In some cases data extraction from XML documents through available APIs is difficult or all of the data can not be extracted.</a:t>
            </a:r>
          </a:p>
          <a:p>
            <a:pPr lvl="1">
              <a:spcBef>
                <a:spcPct val="40000"/>
              </a:spcBef>
            </a:pPr>
            <a:r>
              <a:rPr lang="en-US" altLang="en-US" dirty="0"/>
              <a:t>XPath, XQuery</a:t>
            </a:r>
          </a:p>
          <a:p>
            <a:pPr>
              <a:spcBef>
                <a:spcPct val="40000"/>
              </a:spcBef>
            </a:pPr>
            <a:r>
              <a:rPr lang="en-US" altLang="en-US" dirty="0"/>
              <a:t>XML Transformation</a:t>
            </a:r>
          </a:p>
          <a:p>
            <a:pPr lvl="1">
              <a:spcBef>
                <a:spcPct val="40000"/>
              </a:spcBef>
            </a:pPr>
            <a:r>
              <a:rPr lang="en-US" altLang="en-US" dirty="0"/>
              <a:t>XSLT is the primary transformation tool</a:t>
            </a:r>
          </a:p>
          <a:p>
            <a:pPr lvl="1">
              <a:spcBef>
                <a:spcPct val="40000"/>
              </a:spcBef>
            </a:pPr>
            <a:r>
              <a:rPr lang="en-US" altLang="en-US" dirty="0"/>
              <a:t>There are various vendor tools available for transforming XML to HTML, PDF, WORD, RTF etc.</a:t>
            </a:r>
          </a:p>
        </p:txBody>
      </p:sp>
    </p:spTree>
    <p:extLst>
      <p:ext uri="{BB962C8B-B14F-4D97-AF65-F5344CB8AC3E}">
        <p14:creationId xmlns:p14="http://schemas.microsoft.com/office/powerpoint/2010/main" val="406474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539" y="1429728"/>
            <a:ext cx="7772400" cy="838200"/>
          </a:xfrm>
        </p:spPr>
        <p:txBody>
          <a:bodyPr/>
          <a:lstStyle/>
          <a:p>
            <a:r>
              <a:rPr lang="en-US" altLang="en-US" dirty="0"/>
              <a:t>Uses of XML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925782"/>
            <a:ext cx="9947564" cy="429490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</a:pPr>
            <a:endParaRPr lang="en-US" altLang="en-US" dirty="0" smtClean="0"/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 smtClean="0"/>
              <a:t>Traditional </a:t>
            </a:r>
            <a:r>
              <a:rPr lang="en-US" altLang="en-US" dirty="0"/>
              <a:t>data processing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XML encodes the data for a program to process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Document-driven programming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XML documents are containers that build interfaces and applications from existing components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Archiving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Foundation for document-driven programming, where the customized version of a component is saved (archived) so it can be used later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Binding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DTD or schema that defines an XML data structure is used to automatically generate a significant portion of the application that will eventually process that data </a:t>
            </a:r>
          </a:p>
        </p:txBody>
      </p:sp>
    </p:spTree>
    <p:extLst>
      <p:ext uri="{BB962C8B-B14F-4D97-AF65-F5344CB8AC3E}">
        <p14:creationId xmlns:p14="http://schemas.microsoft.com/office/powerpoint/2010/main" val="15830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199" y="928254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Schema</a:t>
            </a:r>
            <a:br>
              <a:rPr lang="en-US" altLang="en-US" dirty="0"/>
            </a:br>
            <a:r>
              <a:rPr lang="en-US" altLang="en-US" sz="2000" dirty="0"/>
              <a:t>Anatomy of XML document</a:t>
            </a: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15463" r="23438" b="19588"/>
          <a:stretch>
            <a:fillRect/>
          </a:stretch>
        </p:blipFill>
        <p:spPr bwMode="auto">
          <a:xfrm>
            <a:off x="1219199" y="1884218"/>
            <a:ext cx="9684327" cy="4516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826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345" y="433493"/>
            <a:ext cx="9601196" cy="1303867"/>
          </a:xfrm>
        </p:spPr>
        <p:txBody>
          <a:bodyPr/>
          <a:lstStyle/>
          <a:p>
            <a:r>
              <a:rPr lang="en-US" dirty="0"/>
              <a:t>XSD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5345" y="1737360"/>
            <a:ext cx="9950335" cy="437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&lt;?xml version="1.0"?&gt;</a:t>
            </a:r>
            <a:br>
              <a:rPr lang="en-US"/>
            </a:br>
            <a:r>
              <a:rPr lang="en-US"/>
              <a:t>&lt;xs:schema xmlns:xs="http://www.w3.org/2001/XMLSchema"&gt;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&lt;xs:element name="note"&gt;</a:t>
            </a:r>
            <a:br>
              <a:rPr lang="en-US"/>
            </a:br>
            <a:r>
              <a:rPr lang="en-US"/>
              <a:t>  &lt;xs:complexType&gt;</a:t>
            </a:r>
            <a:br>
              <a:rPr lang="en-US"/>
            </a:br>
            <a:r>
              <a:rPr lang="en-US"/>
              <a:t>    &lt;xs:sequence&gt;</a:t>
            </a:r>
            <a:br>
              <a:rPr lang="en-US"/>
            </a:br>
            <a:r>
              <a:rPr lang="en-US"/>
              <a:t>      &lt;xs:element name="to" type="xs:string"/&gt;</a:t>
            </a:r>
            <a:br>
              <a:rPr lang="en-US"/>
            </a:br>
            <a:r>
              <a:rPr lang="en-US"/>
              <a:t>      &lt;xs:element name="from" type="xs:string"/&gt;</a:t>
            </a:r>
            <a:br>
              <a:rPr lang="en-US"/>
            </a:br>
            <a:r>
              <a:rPr lang="en-US"/>
              <a:t>      &lt;xs:element name="heading" type="xs:string"/&gt;</a:t>
            </a:r>
            <a:br>
              <a:rPr lang="en-US"/>
            </a:br>
            <a:r>
              <a:rPr lang="en-US"/>
              <a:t>      &lt;xs:element name="body" type="xs:string"/&gt;</a:t>
            </a:r>
            <a:br>
              <a:rPr lang="en-US"/>
            </a:br>
            <a:r>
              <a:rPr lang="en-US"/>
              <a:t>    &lt;/xs:sequence&gt;</a:t>
            </a:r>
            <a:br>
              <a:rPr lang="en-US"/>
            </a:br>
            <a:r>
              <a:rPr lang="en-US"/>
              <a:t>  &lt;/xs:complexType&gt;</a:t>
            </a:r>
            <a:br>
              <a:rPr lang="en-US"/>
            </a:br>
            <a:r>
              <a:rPr lang="en-US"/>
              <a:t>&lt;/xs:element&gt;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&lt;/xs:schema&gt;</a:t>
            </a:r>
          </a:p>
        </p:txBody>
      </p:sp>
    </p:spTree>
    <p:extLst>
      <p:ext uri="{BB962C8B-B14F-4D97-AF65-F5344CB8AC3E}">
        <p14:creationId xmlns:p14="http://schemas.microsoft.com/office/powerpoint/2010/main" val="2556270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1556</TotalTime>
  <Words>444</Words>
  <Application>Microsoft Office PowerPoint</Application>
  <PresentationFormat>Widescreen</PresentationFormat>
  <Paragraphs>81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Garamond</vt:lpstr>
      <vt:lpstr>Organic</vt:lpstr>
      <vt:lpstr>CS4042 – Information Processing Techniques(IPT)</vt:lpstr>
      <vt:lpstr>XML Technology</vt:lpstr>
      <vt:lpstr>Why XML?</vt:lpstr>
      <vt:lpstr>XML Skeleton</vt:lpstr>
      <vt:lpstr>Skeleton</vt:lpstr>
      <vt:lpstr>Skeleton</vt:lpstr>
      <vt:lpstr>Uses of XML</vt:lpstr>
      <vt:lpstr>Schema Anatomy of XML document</vt:lpstr>
      <vt:lpstr>XSD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Basit Ali</cp:lastModifiedBy>
  <cp:revision>85</cp:revision>
  <dcterms:created xsi:type="dcterms:W3CDTF">2019-01-21T07:30:30Z</dcterms:created>
  <dcterms:modified xsi:type="dcterms:W3CDTF">2021-10-03T07:13:59Z</dcterms:modified>
</cp:coreProperties>
</file>