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030" autoAdjust="0"/>
  </p:normalViewPr>
  <p:slideViewPr>
    <p:cSldViewPr snapToGrid="0">
      <p:cViewPr varScale="1">
        <p:scale>
          <a:sx n="100" d="100"/>
          <a:sy n="10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C7C8-593D-4F9A-9428-B528C14C923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CB6E-C196-4EEB-ADF2-B5E5EC4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CS4042 – Information Processing Techniques(IPT)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</a:t>
            </a:r>
            <a:r>
              <a:rPr lang="en-US" dirty="0" smtClean="0"/>
              <a:t>05</a:t>
            </a:r>
            <a:endParaRPr lang="en-US" dirty="0"/>
          </a:p>
          <a:p>
            <a:r>
              <a:rPr lang="en-US" dirty="0" smtClean="0"/>
              <a:t>Oct 4-8, </a:t>
            </a:r>
            <a:r>
              <a:rPr lang="en-US" dirty="0"/>
              <a:t>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void </a:t>
            </a:r>
            <a:r>
              <a:rPr lang="en-US" altLang="en-US" dirty="0" err="1"/>
              <a:t>OnContinue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This resumes normal processing after the service has been paused</a:t>
            </a:r>
          </a:p>
          <a:p>
            <a:r>
              <a:rPr lang="en-US" altLang="en-US" dirty="0"/>
              <a:t>void </a:t>
            </a:r>
            <a:r>
              <a:rPr lang="en-US" altLang="en-US" dirty="0" err="1"/>
              <a:t>OnStop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This attempts to stop the service</a:t>
            </a:r>
          </a:p>
          <a:p>
            <a:pPr lvl="1"/>
            <a:r>
              <a:rPr lang="en-US" altLang="en-US" dirty="0"/>
              <a:t>The service might be started again at a later time</a:t>
            </a:r>
          </a:p>
        </p:txBody>
      </p:sp>
    </p:spTree>
    <p:extLst>
      <p:ext uri="{BB962C8B-B14F-4D97-AF65-F5344CB8AC3E}">
        <p14:creationId xmlns:p14="http://schemas.microsoft.com/office/powerpoint/2010/main" val="335312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ServiceName</a:t>
            </a:r>
            <a:endParaRPr lang="en-US" altLang="en-US" dirty="0"/>
          </a:p>
          <a:p>
            <a:pPr lvl="1"/>
            <a:r>
              <a:rPr lang="en-US" altLang="en-US" dirty="0"/>
              <a:t>Allows the name of the service to be set or retrieved</a:t>
            </a:r>
          </a:p>
          <a:p>
            <a:r>
              <a:rPr lang="en-US" altLang="en-US" dirty="0" err="1"/>
              <a:t>CanStop</a:t>
            </a:r>
            <a:endParaRPr lang="en-US" altLang="en-US" dirty="0"/>
          </a:p>
          <a:p>
            <a:pPr lvl="1"/>
            <a:r>
              <a:rPr lang="en-US" altLang="en-US" dirty="0"/>
              <a:t>Boolean indicating whether the service can be stopped</a:t>
            </a:r>
          </a:p>
        </p:txBody>
      </p:sp>
    </p:spTree>
    <p:extLst>
      <p:ext uri="{BB962C8B-B14F-4D97-AF65-F5344CB8AC3E}">
        <p14:creationId xmlns:p14="http://schemas.microsoft.com/office/powerpoint/2010/main" val="352040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will now write a sample service</a:t>
            </a:r>
          </a:p>
          <a:p>
            <a:r>
              <a:rPr lang="en-US" altLang="en-US" dirty="0"/>
              <a:t>We must provide</a:t>
            </a:r>
          </a:p>
          <a:p>
            <a:pPr lvl="1"/>
            <a:r>
              <a:rPr lang="en-US" altLang="en-US" dirty="0"/>
              <a:t>A service</a:t>
            </a:r>
          </a:p>
          <a:p>
            <a:pPr lvl="1"/>
            <a:r>
              <a:rPr lang="en-US" altLang="en-US" dirty="0"/>
              <a:t>A main program for the service</a:t>
            </a:r>
          </a:p>
          <a:p>
            <a:pPr lvl="1"/>
            <a:r>
              <a:rPr lang="en-US" altLang="en-US" dirty="0"/>
              <a:t>A service installer</a:t>
            </a:r>
          </a:p>
          <a:p>
            <a:r>
              <a:rPr lang="en-US" altLang="en-US" dirty="0"/>
              <a:t>Our sample service will periodically write the time to a file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0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Before you can install the service, you must write an installer</a:t>
            </a:r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This extends </a:t>
            </a:r>
            <a:r>
              <a:rPr lang="en-US" altLang="en-US" dirty="0" err="1"/>
              <a:t>System.Configuration.Install.Installer</a:t>
            </a:r>
            <a:endParaRPr lang="en-US" altLang="en-US" dirty="0"/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It is included in the same assembly as the service it should install</a:t>
            </a:r>
          </a:p>
          <a:p>
            <a:pPr marL="290513" indent="-290513">
              <a:buFont typeface="Wingdings" panose="05000000000000000000" pitchFamily="2" charset="2"/>
              <a:buChar char="§"/>
            </a:pPr>
            <a:r>
              <a:rPr lang="en-US" altLang="en-US" dirty="0"/>
              <a:t>It installs the service by using the service name, which must be set in the service</a:t>
            </a:r>
          </a:p>
        </p:txBody>
      </p:sp>
    </p:spTree>
    <p:extLst>
      <p:ext uri="{BB962C8B-B14F-4D97-AF65-F5344CB8AC3E}">
        <p14:creationId xmlns:p14="http://schemas.microsoft.com/office/powerpoint/2010/main" val="143979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/ Uninstall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install the service use </a:t>
            </a:r>
            <a:r>
              <a:rPr lang="en-US" altLang="en-US" u="sng" dirty="0" err="1"/>
              <a:t>installutil</a:t>
            </a:r>
            <a:r>
              <a:rPr lang="en-US" altLang="en-US" dirty="0"/>
              <a:t> which is located in </a:t>
            </a:r>
          </a:p>
          <a:p>
            <a:pPr lvl="1"/>
            <a:r>
              <a:rPr lang="en-US" altLang="en-US" dirty="0"/>
              <a:t>C:\WINDOWS\Microsoft.NET\Framework\&lt;version&gt;</a:t>
            </a:r>
          </a:p>
          <a:p>
            <a:endParaRPr lang="en-US" altLang="en-US" dirty="0"/>
          </a:p>
          <a:p>
            <a:r>
              <a:rPr lang="en-US" altLang="en-US" dirty="0"/>
              <a:t>To uninstall the service, use </a:t>
            </a:r>
            <a:r>
              <a:rPr lang="en-US" altLang="en-US" dirty="0" err="1"/>
              <a:t>installutil</a:t>
            </a:r>
            <a:r>
              <a:rPr lang="en-US" altLang="en-US" dirty="0"/>
              <a:t> /u &lt;service.exe&gt;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04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To install the service</a:t>
            </a:r>
          </a:p>
          <a:p>
            <a:pPr lvl="1"/>
            <a:r>
              <a:rPr lang="en-US" altLang="en-US" dirty="0"/>
              <a:t>Start a command prompt and go to the directory containing the service assembly</a:t>
            </a:r>
          </a:p>
          <a:p>
            <a:pPr lvl="1"/>
            <a:r>
              <a:rPr lang="en-US" altLang="en-US" dirty="0" err="1"/>
              <a:t>installutil</a:t>
            </a:r>
            <a:r>
              <a:rPr lang="en-US" altLang="en-US" dirty="0"/>
              <a:t> WindowsService1.exe</a:t>
            </a:r>
          </a:p>
          <a:p>
            <a:r>
              <a:rPr lang="en-US" altLang="en-US" dirty="0"/>
              <a:t>To start the service</a:t>
            </a:r>
          </a:p>
          <a:p>
            <a:pPr lvl="1"/>
            <a:r>
              <a:rPr lang="en-US" altLang="en-US" dirty="0"/>
              <a:t>Start the services control panel and click start</a:t>
            </a:r>
          </a:p>
          <a:p>
            <a:r>
              <a:rPr lang="en-US" altLang="en-US" dirty="0"/>
              <a:t>To uninstall the service</a:t>
            </a:r>
          </a:p>
          <a:p>
            <a:pPr lvl="1"/>
            <a:r>
              <a:rPr lang="en-US" altLang="en-US" dirty="0" err="1"/>
              <a:t>installutil</a:t>
            </a:r>
            <a:r>
              <a:rPr lang="en-US" altLang="en-US" dirty="0"/>
              <a:t> /u WindowsService1.exe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269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1255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Service v/s Task </a:t>
            </a:r>
            <a:r>
              <a:rPr lang="en-US" dirty="0"/>
              <a:t>Scheduler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49" y="2557463"/>
            <a:ext cx="551590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5572"/>
          </a:xfrm>
        </p:spPr>
        <p:txBody>
          <a:bodyPr>
            <a:normAutofit fontScale="77500" lnSpcReduction="20000"/>
          </a:bodyPr>
          <a:lstStyle/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A Windows service is a long-running program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It is designed to run as a background task with no interaction with the screen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UNIX calls these processes daemons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They often implement key system tasks such as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Anti Virus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Indexing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DNS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time synchronization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SSH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HTTP</a:t>
            </a:r>
          </a:p>
          <a:p>
            <a:pPr marL="695643" lvl="2" indent="-401638">
              <a:buFont typeface="Wingdings" panose="05000000000000000000" pitchFamily="2" charset="2"/>
              <a:buChar char="§"/>
            </a:pPr>
            <a:r>
              <a:rPr lang="en-US" altLang="en-US" dirty="0"/>
              <a:t>IIS, etc.</a:t>
            </a:r>
          </a:p>
        </p:txBody>
      </p:sp>
    </p:spTree>
    <p:extLst>
      <p:ext uri="{BB962C8B-B14F-4D97-AF65-F5344CB8AC3E}">
        <p14:creationId xmlns:p14="http://schemas.microsoft.com/office/powerpoint/2010/main" val="38175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Windows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Command Prompt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Task Manager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Services Manager</a:t>
            </a:r>
          </a:p>
          <a:p>
            <a:pPr marL="512763" indent="-401638">
              <a:buFont typeface="Wingdings" panose="05000000000000000000" pitchFamily="2" charset="2"/>
              <a:buChar char="§"/>
            </a:pPr>
            <a:r>
              <a:rPr lang="en-US" sz="3200" dirty="0"/>
              <a:t>Computer Manager</a:t>
            </a:r>
          </a:p>
        </p:txBody>
      </p:sp>
    </p:spTree>
    <p:extLst>
      <p:ext uri="{BB962C8B-B14F-4D97-AF65-F5344CB8AC3E}">
        <p14:creationId xmlns:p14="http://schemas.microsoft.com/office/powerpoint/2010/main" val="221488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Command Prompt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426" y="2557463"/>
            <a:ext cx="578514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Windows Services – Task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ED706-7FD1-47D9-841C-BA48950F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43" y="2557463"/>
            <a:ext cx="37263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Services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A9A80-F319-45F6-A40A-64CD49E6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188" y="2557463"/>
            <a:ext cx="45096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Windows Services – Computer 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A4824-613F-40DD-A099-C317939B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672" y="2557463"/>
            <a:ext cx="462065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The </a:t>
            </a:r>
            <a:r>
              <a:rPr lang="en-US" altLang="en-US" dirty="0" err="1"/>
              <a:t>ServiceBase</a:t>
            </a:r>
            <a:r>
              <a:rPr lang="en-US" altLang="en-US" dirty="0"/>
              <a:t> class is in the </a:t>
            </a:r>
            <a:r>
              <a:rPr lang="en-US" altLang="en-US" dirty="0" err="1"/>
              <a:t>System.ServiceProcess</a:t>
            </a:r>
            <a:r>
              <a:rPr lang="en-US" altLang="en-US" dirty="0"/>
              <a:t> namespace</a:t>
            </a:r>
          </a:p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All services are derived from this class</a:t>
            </a:r>
          </a:p>
          <a:p>
            <a:pPr marL="290513" indent="-290513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altLang="en-US" dirty="0"/>
              <a:t>It provides several methods which should be overloaded to define the actions of the service</a:t>
            </a:r>
          </a:p>
        </p:txBody>
      </p:sp>
    </p:spTree>
    <p:extLst>
      <p:ext uri="{BB962C8B-B14F-4D97-AF65-F5344CB8AC3E}">
        <p14:creationId xmlns:p14="http://schemas.microsoft.com/office/powerpoint/2010/main" val="124143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ServiceBase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void </a:t>
            </a:r>
            <a:r>
              <a:rPr lang="en-US" altLang="en-US" dirty="0" err="1"/>
              <a:t>OnStart</a:t>
            </a:r>
            <a:r>
              <a:rPr lang="en-US" altLang="en-US" dirty="0"/>
              <a:t>(string[] </a:t>
            </a:r>
            <a:r>
              <a:rPr lang="en-US" altLang="en-US" dirty="0" err="1"/>
              <a:t>args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This is sent by the system when the service is started</a:t>
            </a:r>
          </a:p>
          <a:p>
            <a:pPr lvl="1"/>
            <a:r>
              <a:rPr lang="en-US" altLang="en-US" dirty="0"/>
              <a:t>Normally, the work performed by the service will be done by this method</a:t>
            </a:r>
          </a:p>
          <a:p>
            <a:r>
              <a:rPr lang="en-US" altLang="en-US" dirty="0"/>
              <a:t>void </a:t>
            </a:r>
            <a:r>
              <a:rPr lang="en-US" altLang="en-US" dirty="0" err="1"/>
              <a:t>OnPause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Called when the service is paused</a:t>
            </a:r>
          </a:p>
          <a:p>
            <a:pPr lvl="1"/>
            <a:r>
              <a:rPr lang="en-US" altLang="en-US" dirty="0"/>
              <a:t>A service is usually resumed after a pause and it is not necessary to release all resources held by the service</a:t>
            </a:r>
          </a:p>
        </p:txBody>
      </p:sp>
    </p:spTree>
    <p:extLst>
      <p:ext uri="{BB962C8B-B14F-4D97-AF65-F5344CB8AC3E}">
        <p14:creationId xmlns:p14="http://schemas.microsoft.com/office/powerpoint/2010/main" val="342478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1631</TotalTime>
  <Words>415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Wingdings</vt:lpstr>
      <vt:lpstr>Organic</vt:lpstr>
      <vt:lpstr>CS4042 – Information Processing Techniques(IPT)</vt:lpstr>
      <vt:lpstr>Windows Services</vt:lpstr>
      <vt:lpstr>View Windows Services</vt:lpstr>
      <vt:lpstr>View Windows Services – Command Prompt</vt:lpstr>
      <vt:lpstr>View Windows Services – Task Manager</vt:lpstr>
      <vt:lpstr>View Windows Services – Services Manager</vt:lpstr>
      <vt:lpstr>View Windows Services – Computer  Manager</vt:lpstr>
      <vt:lpstr>ServiceBase Class</vt:lpstr>
      <vt:lpstr>ServiceBase Methods</vt:lpstr>
      <vt:lpstr>ServiceBase Methods</vt:lpstr>
      <vt:lpstr>ServiceBase Properties</vt:lpstr>
      <vt:lpstr>Sample Service</vt:lpstr>
      <vt:lpstr>Installing the Service</vt:lpstr>
      <vt:lpstr>Installing / Uninstall the Service</vt:lpstr>
      <vt:lpstr>Installing the Service</vt:lpstr>
      <vt:lpstr>Windows Service v/s Task Scheduler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92</cp:revision>
  <dcterms:created xsi:type="dcterms:W3CDTF">2019-01-21T07:30:30Z</dcterms:created>
  <dcterms:modified xsi:type="dcterms:W3CDTF">2021-10-05T05:51:38Z</dcterms:modified>
</cp:coreProperties>
</file>