
<file path=[Content_Types].xml><?xml version="1.0" encoding="utf-8"?>
<Types xmlns="http://schemas.openxmlformats.org/package/2006/content-types">
  <Override PartName="/word/media/hdphoto1.wdp" ContentType="image/vnd.ms-photo"/>
  <Override PartName="/_rels/.rels" ContentType="application/vnd.openxmlformats-package.relationships+xml"/>
  <Override PartName="/ppt/notesSlides/_rels/notesSlide39.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22.xml.rels" ContentType="application/vnd.openxmlformats-package.relationships+xml"/>
  <Override PartName="/ppt/notesSlides/_rels/notesSlide28.xml.rels" ContentType="application/vnd.openxmlformats-package.relationships+xml"/>
  <Override PartName="/ppt/notesSlides/_rels/notesSlide21.xml.rels" ContentType="application/vnd.openxmlformats-package.relationships+xml"/>
  <Override PartName="/ppt/notesSlides/_rels/notesSlide17.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8.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38.xml" ContentType="application/vnd.openxmlformats-officedocument.presentationml.notesSlide+xml"/>
  <Override PartName="/ppt/notesSlides/notesSlide3.xml" ContentType="application/vnd.openxmlformats-officedocument.presentationml.notesSlide+xml"/>
  <Override PartName="/ppt/notesSlides/notesSlide3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16.png" ContentType="image/png"/>
  <Override PartName="/ppt/media/image15.jpeg" ContentType="image/jpeg"/>
  <Override PartName="/ppt/media/image14.jpeg" ContentType="image/jpeg"/>
  <Override PartName="/ppt/media/image13.jpeg" ContentType="image/jpeg"/>
  <Override PartName="/ppt/media/image12.jpeg" ContentType="image/jpeg"/>
  <Override PartName="/ppt/media/image9.jpeg" ContentType="image/jpeg"/>
  <Override PartName="/ppt/media/image17.png" ContentType="image/png"/>
  <Override PartName="/ppt/media/image8.jpeg" ContentType="image/jpeg"/>
  <Override PartName="/ppt/media/image7.jpeg" ContentType="image/jpeg"/>
  <Override PartName="/ppt/media/image6.jpeg" ContentType="image/jpeg"/>
  <Override PartName="/ppt/media/image11.jpeg" ContentType="image/jpeg"/>
  <Override PartName="/ppt/media/image5.jpeg" ContentType="image/jpeg"/>
  <Override PartName="/ppt/media/image10.jpeg" ContentType="image/jpeg"/>
  <Override PartName="/ppt/media/image4.jpeg" ContentType="image/jpeg"/>
  <Override PartName="/ppt/media/image19.jpeg" ContentType="image/jpeg"/>
  <Override PartName="/ppt/media/image2.jpeg" ContentType="image/jpeg"/>
  <Override PartName="/ppt/media/image3.png" ContentType="image/png"/>
  <Override PartName="/ppt/media/image18.jpeg" ContentType="image/jpeg"/>
  <Override PartName="/ppt/media/image1.jpeg" ContentType="image/jpeg"/>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9144000" cy="6858000"/>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32" name="PlaceHolder 2"/>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33"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34"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35" name="PlaceHolder 5"/>
          <p:cNvSpPr>
            <a:spLocks noGrp="1"/>
          </p:cNvSpPr>
          <p:nvPr>
            <p:ph type="sldNum"/>
          </p:nvPr>
        </p:nvSpPr>
        <p:spPr>
          <a:xfrm>
            <a:off x="4278960" y="10157400"/>
            <a:ext cx="3280680" cy="534240"/>
          </a:xfrm>
          <a:prstGeom prst="rect">
            <a:avLst/>
          </a:prstGeom>
        </p:spPr>
        <p:txBody>
          <a:bodyPr lIns="0" rIns="0" tIns="0" bIns="0" anchor="b"/>
          <a:p>
            <a:pPr algn="r"/>
            <a:fld id="{EEF11D2D-5DE4-403F-8A5B-587A0A886C6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
        <p:nvSpPr>
          <p:cNvPr id="424" name="TextShape 2"/>
          <p:cNvSpPr txBox="1"/>
          <p:nvPr/>
        </p:nvSpPr>
        <p:spPr>
          <a:xfrm>
            <a:off x="3849840" y="9428040"/>
            <a:ext cx="2945880" cy="496440"/>
          </a:xfrm>
          <a:prstGeom prst="rect">
            <a:avLst/>
          </a:prstGeom>
          <a:noFill/>
          <a:ln>
            <a:noFill/>
          </a:ln>
        </p:spPr>
        <p:txBody>
          <a:bodyPr anchor="b"/>
          <a:p>
            <a:pPr algn="r">
              <a:lnSpc>
                <a:spcPct val="100000"/>
              </a:lnSpc>
            </a:pPr>
            <a:fld id="{6734C1E5-13FD-4C4D-9AAB-DF1632C2FF69}" type="slidenum">
              <a:rPr b="0" lang="en-US" sz="1200" spc="-1" strike="noStrike">
                <a:solidFill>
                  <a:srgbClr val="000000"/>
                </a:solidFill>
                <a:latin typeface="Verdana"/>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3849840" y="9428040"/>
            <a:ext cx="2945880" cy="496440"/>
          </a:xfrm>
          <a:prstGeom prst="rect">
            <a:avLst/>
          </a:prstGeom>
          <a:noFill/>
          <a:ln>
            <a:noFill/>
          </a:ln>
        </p:spPr>
        <p:txBody>
          <a:bodyPr anchor="b"/>
          <a:p>
            <a:pPr algn="r">
              <a:lnSpc>
                <a:spcPct val="100000"/>
              </a:lnSpc>
            </a:pPr>
            <a:fld id="{5F1CEE5A-9350-4639-88B5-29711518F9BD}" type="slidenum">
              <a:rPr b="0" lang="en-US" sz="1200" spc="-1" strike="noStrike">
                <a:latin typeface="Times New Roman"/>
              </a:rPr>
              <a:t>&lt;number&gt;</a:t>
            </a:fld>
            <a:endParaRPr b="0" lang="en-US" sz="1200" spc="-1" strike="noStrike">
              <a:latin typeface="Times New Roman"/>
            </a:endParaRPr>
          </a:p>
        </p:txBody>
      </p:sp>
      <p:sp>
        <p:nvSpPr>
          <p:cNvPr id="442"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TextShape 1"/>
          <p:cNvSpPr txBox="1"/>
          <p:nvPr/>
        </p:nvSpPr>
        <p:spPr>
          <a:xfrm>
            <a:off x="3849840" y="9428040"/>
            <a:ext cx="2945880" cy="496440"/>
          </a:xfrm>
          <a:prstGeom prst="rect">
            <a:avLst/>
          </a:prstGeom>
          <a:noFill/>
          <a:ln>
            <a:noFill/>
          </a:ln>
        </p:spPr>
        <p:txBody>
          <a:bodyPr anchor="b"/>
          <a:p>
            <a:pPr algn="r">
              <a:lnSpc>
                <a:spcPct val="100000"/>
              </a:lnSpc>
            </a:pPr>
            <a:fld id="{EB88E1BD-840D-415F-85D0-A690641187F8}" type="slidenum">
              <a:rPr b="0" lang="en-US" sz="1200" spc="-1" strike="noStrike">
                <a:latin typeface="Times New Roman"/>
              </a:rPr>
              <a:t>&lt;number&gt;</a:t>
            </a:fld>
            <a:endParaRPr b="0" lang="en-US" sz="1200" spc="-1" strike="noStrike">
              <a:latin typeface="Times New Roman"/>
            </a:endParaRPr>
          </a:p>
        </p:txBody>
      </p:sp>
      <p:sp>
        <p:nvSpPr>
          <p:cNvPr id="444"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3849840" y="9428040"/>
            <a:ext cx="2945880" cy="496440"/>
          </a:xfrm>
          <a:prstGeom prst="rect">
            <a:avLst/>
          </a:prstGeom>
          <a:noFill/>
          <a:ln>
            <a:noFill/>
          </a:ln>
        </p:spPr>
        <p:txBody>
          <a:bodyPr anchor="b"/>
          <a:p>
            <a:pPr algn="r">
              <a:lnSpc>
                <a:spcPct val="100000"/>
              </a:lnSpc>
            </a:pPr>
            <a:fld id="{55B89567-B3EC-4EB2-8E83-073790B1E471}" type="slidenum">
              <a:rPr b="0" lang="en-US" sz="1200" spc="-1" strike="noStrike">
                <a:latin typeface="Times New Roman"/>
              </a:rPr>
              <a:t>&lt;number&gt;</a:t>
            </a:fld>
            <a:endParaRPr b="0" lang="en-US" sz="1200" spc="-1" strike="noStrike">
              <a:latin typeface="Times New Roman"/>
            </a:endParaRPr>
          </a:p>
        </p:txBody>
      </p:sp>
      <p:sp>
        <p:nvSpPr>
          <p:cNvPr id="446"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TextShape 1"/>
          <p:cNvSpPr txBox="1"/>
          <p:nvPr/>
        </p:nvSpPr>
        <p:spPr>
          <a:xfrm>
            <a:off x="3849840" y="9428040"/>
            <a:ext cx="2945880" cy="496440"/>
          </a:xfrm>
          <a:prstGeom prst="rect">
            <a:avLst/>
          </a:prstGeom>
          <a:noFill/>
          <a:ln>
            <a:noFill/>
          </a:ln>
        </p:spPr>
        <p:txBody>
          <a:bodyPr anchor="b"/>
          <a:p>
            <a:pPr algn="r">
              <a:lnSpc>
                <a:spcPct val="100000"/>
              </a:lnSpc>
            </a:pPr>
            <a:fld id="{CB13ECFB-5AEC-4E44-A2C6-42462B14F0B4}" type="slidenum">
              <a:rPr b="0" lang="en-US" sz="1200" spc="-1" strike="noStrike">
                <a:latin typeface="Times New Roman"/>
              </a:rPr>
              <a:t>&lt;number&gt;</a:t>
            </a:fld>
            <a:endParaRPr b="0" lang="en-US" sz="1200" spc="-1" strike="noStrike">
              <a:latin typeface="Times New Roman"/>
            </a:endParaRPr>
          </a:p>
        </p:txBody>
      </p:sp>
      <p:sp>
        <p:nvSpPr>
          <p:cNvPr id="448"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
        <p:nvSpPr>
          <p:cNvPr id="450" name="TextShape 2"/>
          <p:cNvSpPr txBox="1"/>
          <p:nvPr/>
        </p:nvSpPr>
        <p:spPr>
          <a:xfrm>
            <a:off x="3849840" y="9428040"/>
            <a:ext cx="2945880" cy="496440"/>
          </a:xfrm>
          <a:prstGeom prst="rect">
            <a:avLst/>
          </a:prstGeom>
          <a:noFill/>
          <a:ln>
            <a:noFill/>
          </a:ln>
        </p:spPr>
        <p:txBody>
          <a:bodyPr anchor="b"/>
          <a:p>
            <a:pPr algn="r">
              <a:lnSpc>
                <a:spcPct val="100000"/>
              </a:lnSpc>
            </a:pPr>
            <a:fld id="{3BCA88D2-350E-44A6-8DA5-C4E6EE1502B4}" type="slidenum">
              <a:rPr b="0" lang="en-US" sz="1200" spc="-1" strike="noStrike">
                <a:solidFill>
                  <a:srgbClr val="000000"/>
                </a:solidFill>
                <a:latin typeface="Verdana"/>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TextShape 1"/>
          <p:cNvSpPr txBox="1"/>
          <p:nvPr/>
        </p:nvSpPr>
        <p:spPr>
          <a:xfrm>
            <a:off x="3849840" y="9428040"/>
            <a:ext cx="2945880" cy="496440"/>
          </a:xfrm>
          <a:prstGeom prst="rect">
            <a:avLst/>
          </a:prstGeom>
          <a:noFill/>
          <a:ln>
            <a:noFill/>
          </a:ln>
        </p:spPr>
        <p:txBody>
          <a:bodyPr anchor="b"/>
          <a:p>
            <a:pPr algn="r">
              <a:lnSpc>
                <a:spcPct val="100000"/>
              </a:lnSpc>
            </a:pPr>
            <a:fld id="{6FCADD0B-FB90-414A-97EE-2477A6D2A0DD}" type="slidenum">
              <a:rPr b="0" lang="en-US" sz="1200" spc="-1" strike="noStrike">
                <a:latin typeface="Times New Roman"/>
              </a:rPr>
              <a:t>&lt;number&gt;</a:t>
            </a:fld>
            <a:endParaRPr b="0" lang="en-US" sz="1200" spc="-1" strike="noStrike">
              <a:latin typeface="Times New Roman"/>
            </a:endParaRPr>
          </a:p>
        </p:txBody>
      </p:sp>
      <p:sp>
        <p:nvSpPr>
          <p:cNvPr id="426"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3849840" y="9428040"/>
            <a:ext cx="2945880" cy="496440"/>
          </a:xfrm>
          <a:prstGeom prst="rect">
            <a:avLst/>
          </a:prstGeom>
          <a:noFill/>
          <a:ln>
            <a:noFill/>
          </a:ln>
        </p:spPr>
        <p:txBody>
          <a:bodyPr anchor="b"/>
          <a:p>
            <a:pPr algn="r">
              <a:lnSpc>
                <a:spcPct val="100000"/>
              </a:lnSpc>
            </a:pPr>
            <a:fld id="{B1EFA9F9-6F2B-4982-B926-E43C8318B28E}" type="slidenum">
              <a:rPr b="0" lang="en-US" sz="1200" spc="-1" strike="noStrike">
                <a:latin typeface="Times New Roman"/>
              </a:rPr>
              <a:t>&lt;number&gt;</a:t>
            </a:fld>
            <a:endParaRPr b="0" lang="en-US" sz="1200" spc="-1" strike="noStrike">
              <a:latin typeface="Times New Roman"/>
            </a:endParaRPr>
          </a:p>
        </p:txBody>
      </p:sp>
      <p:sp>
        <p:nvSpPr>
          <p:cNvPr id="452"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3849840" y="9428040"/>
            <a:ext cx="2945880" cy="496440"/>
          </a:xfrm>
          <a:prstGeom prst="rect">
            <a:avLst/>
          </a:prstGeom>
          <a:noFill/>
          <a:ln>
            <a:noFill/>
          </a:ln>
        </p:spPr>
        <p:txBody>
          <a:bodyPr anchor="b"/>
          <a:p>
            <a:pPr algn="r">
              <a:lnSpc>
                <a:spcPct val="100000"/>
              </a:lnSpc>
            </a:pPr>
            <a:fld id="{70BD10CA-B13C-4FBD-BD50-1042E1586A29}" type="slidenum">
              <a:rPr b="0" lang="en-US" sz="1200" spc="-1" strike="noStrike">
                <a:latin typeface="Times New Roman"/>
              </a:rPr>
              <a:t>&lt;number&gt;</a:t>
            </a:fld>
            <a:endParaRPr b="0" lang="en-US" sz="1200" spc="-1" strike="noStrike">
              <a:latin typeface="Times New Roman"/>
            </a:endParaRPr>
          </a:p>
        </p:txBody>
      </p:sp>
      <p:sp>
        <p:nvSpPr>
          <p:cNvPr id="454"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txBox="1"/>
          <p:nvPr/>
        </p:nvSpPr>
        <p:spPr>
          <a:xfrm>
            <a:off x="3849840" y="9428040"/>
            <a:ext cx="2945880" cy="496440"/>
          </a:xfrm>
          <a:prstGeom prst="rect">
            <a:avLst/>
          </a:prstGeom>
          <a:noFill/>
          <a:ln>
            <a:noFill/>
          </a:ln>
        </p:spPr>
        <p:txBody>
          <a:bodyPr anchor="b"/>
          <a:p>
            <a:pPr algn="r">
              <a:lnSpc>
                <a:spcPct val="100000"/>
              </a:lnSpc>
            </a:pPr>
            <a:fld id="{E3B60E64-55DB-489A-9BE9-40FA183EE2A3}" type="slidenum">
              <a:rPr b="0" lang="en-US" sz="1200" spc="-1" strike="noStrike">
                <a:latin typeface="Times New Roman"/>
              </a:rPr>
              <a:t>&lt;number&gt;</a:t>
            </a:fld>
            <a:endParaRPr b="0" lang="en-US" sz="1200" spc="-1" strike="noStrike">
              <a:latin typeface="Times New Roman"/>
            </a:endParaRPr>
          </a:p>
        </p:txBody>
      </p:sp>
      <p:sp>
        <p:nvSpPr>
          <p:cNvPr id="456"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3849840" y="9428040"/>
            <a:ext cx="2945880" cy="496440"/>
          </a:xfrm>
          <a:prstGeom prst="rect">
            <a:avLst/>
          </a:prstGeom>
          <a:noFill/>
          <a:ln>
            <a:noFill/>
          </a:ln>
        </p:spPr>
        <p:txBody>
          <a:bodyPr anchor="b"/>
          <a:p>
            <a:pPr algn="r">
              <a:lnSpc>
                <a:spcPct val="100000"/>
              </a:lnSpc>
            </a:pPr>
            <a:fld id="{FB5B6B50-2ABA-46A1-963F-CAEFEC7494AE}" type="slidenum">
              <a:rPr b="0" lang="en-US" sz="1200" spc="-1" strike="noStrike">
                <a:latin typeface="Times New Roman"/>
              </a:rPr>
              <a:t>&lt;number&gt;</a:t>
            </a:fld>
            <a:endParaRPr b="0" lang="en-US" sz="1200" spc="-1" strike="noStrike">
              <a:latin typeface="Times New Roman"/>
            </a:endParaRPr>
          </a:p>
        </p:txBody>
      </p:sp>
      <p:sp>
        <p:nvSpPr>
          <p:cNvPr id="458"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3849840" y="9428040"/>
            <a:ext cx="2945880" cy="496440"/>
          </a:xfrm>
          <a:prstGeom prst="rect">
            <a:avLst/>
          </a:prstGeom>
          <a:noFill/>
          <a:ln>
            <a:noFill/>
          </a:ln>
        </p:spPr>
        <p:txBody>
          <a:bodyPr anchor="b"/>
          <a:p>
            <a:pPr algn="r">
              <a:lnSpc>
                <a:spcPct val="100000"/>
              </a:lnSpc>
            </a:pPr>
            <a:fld id="{C6A69BF9-B148-4ED7-9080-31964C02AE0F}" type="slidenum">
              <a:rPr b="0" lang="en-US" sz="1200" spc="-1" strike="noStrike">
                <a:latin typeface="Times New Roman"/>
              </a:rPr>
              <a:t>&lt;number&gt;</a:t>
            </a:fld>
            <a:endParaRPr b="0" lang="en-US" sz="1200" spc="-1" strike="noStrike">
              <a:latin typeface="Times New Roman"/>
            </a:endParaRPr>
          </a:p>
        </p:txBody>
      </p:sp>
      <p:sp>
        <p:nvSpPr>
          <p:cNvPr id="428"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3849840" y="9428040"/>
            <a:ext cx="2945880" cy="496440"/>
          </a:xfrm>
          <a:prstGeom prst="rect">
            <a:avLst/>
          </a:prstGeom>
          <a:noFill/>
          <a:ln>
            <a:noFill/>
          </a:ln>
        </p:spPr>
        <p:txBody>
          <a:bodyPr anchor="b"/>
          <a:p>
            <a:pPr algn="r">
              <a:lnSpc>
                <a:spcPct val="100000"/>
              </a:lnSpc>
            </a:pPr>
            <a:fld id="{278D9636-4417-4F4C-9355-AF4D2FF3009A}" type="slidenum">
              <a:rPr b="0" lang="en-US" sz="1200" spc="-1" strike="noStrike">
                <a:latin typeface="Times New Roman"/>
              </a:rPr>
              <a:t>&lt;number&gt;</a:t>
            </a:fld>
            <a:endParaRPr b="0" lang="en-US" sz="1200" spc="-1" strike="noStrike">
              <a:latin typeface="Times New Roman"/>
            </a:endParaRPr>
          </a:p>
        </p:txBody>
      </p:sp>
      <p:sp>
        <p:nvSpPr>
          <p:cNvPr id="460" name="PlaceHolder 2"/>
          <p:cNvSpPr>
            <a:spLocks noGrp="1"/>
          </p:cNvSpPr>
          <p:nvPr>
            <p:ph type="body"/>
          </p:nvPr>
        </p:nvSpPr>
        <p:spPr>
          <a:xfrm>
            <a:off x="914400" y="4343400"/>
            <a:ext cx="5028840" cy="4114440"/>
          </a:xfrm>
          <a:prstGeom prst="rect">
            <a:avLst/>
          </a:prstGeom>
        </p:spPr>
        <p:txBody>
          <a:bodyPr/>
          <a:p>
            <a:endParaRPr b="0" lang="en-US" sz="2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3849840" y="9428040"/>
            <a:ext cx="2945880" cy="496440"/>
          </a:xfrm>
          <a:prstGeom prst="rect">
            <a:avLst/>
          </a:prstGeom>
          <a:noFill/>
          <a:ln>
            <a:noFill/>
          </a:ln>
        </p:spPr>
        <p:txBody>
          <a:bodyPr anchor="b"/>
          <a:p>
            <a:pPr algn="r">
              <a:lnSpc>
                <a:spcPct val="100000"/>
              </a:lnSpc>
            </a:pPr>
            <a:fld id="{04E84E83-E7F3-4F31-9E38-A02C541623E2}" type="slidenum">
              <a:rPr b="0" lang="en-US" sz="1200" spc="-1" strike="noStrike">
                <a:latin typeface="Times New Roman"/>
              </a:rPr>
              <a:t>&lt;number&gt;</a:t>
            </a:fld>
            <a:endParaRPr b="0" lang="en-US" sz="1200" spc="-1" strike="noStrike">
              <a:latin typeface="Times New Roman"/>
            </a:endParaRPr>
          </a:p>
        </p:txBody>
      </p:sp>
      <p:sp>
        <p:nvSpPr>
          <p:cNvPr id="462" name="PlaceHolder 2"/>
          <p:cNvSpPr>
            <a:spLocks noGrp="1"/>
          </p:cNvSpPr>
          <p:nvPr>
            <p:ph type="body"/>
          </p:nvPr>
        </p:nvSpPr>
        <p:spPr>
          <a:xfrm>
            <a:off x="914400" y="4343400"/>
            <a:ext cx="5028840" cy="4114440"/>
          </a:xfrm>
          <a:prstGeom prst="rect">
            <a:avLst/>
          </a:prstGeom>
        </p:spPr>
        <p:txBody>
          <a:bodyPr/>
          <a:p>
            <a:endParaRPr b="0" lang="en-US"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body"/>
          </p:nvPr>
        </p:nvSpPr>
        <p:spPr>
          <a:xfrm>
            <a:off x="679320" y="4714920"/>
            <a:ext cx="5438520" cy="4466880"/>
          </a:xfrm>
          <a:prstGeom prst="rect">
            <a:avLst/>
          </a:prstGeom>
        </p:spPr>
        <p:txBody>
          <a:bodyPr>
            <a:normAutofit/>
          </a:bodyPr>
          <a:p>
            <a:endParaRPr b="0" lang="en-US" sz="2000" spc="-1" strike="noStrike">
              <a:latin typeface="Arial"/>
            </a:endParaRPr>
          </a:p>
        </p:txBody>
      </p:sp>
      <p:sp>
        <p:nvSpPr>
          <p:cNvPr id="464" name="TextShape 2"/>
          <p:cNvSpPr txBox="1"/>
          <p:nvPr/>
        </p:nvSpPr>
        <p:spPr>
          <a:xfrm>
            <a:off x="3849840" y="9428040"/>
            <a:ext cx="2945880" cy="496440"/>
          </a:xfrm>
          <a:prstGeom prst="rect">
            <a:avLst/>
          </a:prstGeom>
          <a:noFill/>
          <a:ln>
            <a:noFill/>
          </a:ln>
        </p:spPr>
        <p:txBody>
          <a:bodyPr anchor="b"/>
          <a:p>
            <a:pPr algn="r">
              <a:lnSpc>
                <a:spcPct val="100000"/>
              </a:lnSpc>
            </a:pPr>
            <a:fld id="{3B7A9E8C-16F1-493A-B047-B15E2B03C314}" type="slidenum">
              <a:rPr b="0" lang="en-US" sz="1200" spc="-1" strike="noStrike">
                <a:solidFill>
                  <a:srgbClr val="000000"/>
                </a:solidFill>
                <a:latin typeface="Verdana"/>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3849840" y="9428040"/>
            <a:ext cx="2945880" cy="496440"/>
          </a:xfrm>
          <a:prstGeom prst="rect">
            <a:avLst/>
          </a:prstGeom>
          <a:noFill/>
          <a:ln>
            <a:noFill/>
          </a:ln>
        </p:spPr>
        <p:txBody>
          <a:bodyPr anchor="b"/>
          <a:p>
            <a:pPr algn="r">
              <a:lnSpc>
                <a:spcPct val="100000"/>
              </a:lnSpc>
            </a:pPr>
            <a:fld id="{0121871F-C453-4361-BE62-C2B825D91707}" type="slidenum">
              <a:rPr b="0" lang="en-US" sz="1200" spc="-1" strike="noStrike">
                <a:latin typeface="Times New Roman"/>
              </a:rPr>
              <a:t>&lt;number&gt;</a:t>
            </a:fld>
            <a:endParaRPr b="0" lang="en-US" sz="1200" spc="-1" strike="noStrike">
              <a:latin typeface="Times New Roman"/>
            </a:endParaRPr>
          </a:p>
        </p:txBody>
      </p:sp>
      <p:sp>
        <p:nvSpPr>
          <p:cNvPr id="430"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TextShape 1"/>
          <p:cNvSpPr txBox="1"/>
          <p:nvPr/>
        </p:nvSpPr>
        <p:spPr>
          <a:xfrm>
            <a:off x="3849840" y="9428040"/>
            <a:ext cx="2945880" cy="496440"/>
          </a:xfrm>
          <a:prstGeom prst="rect">
            <a:avLst/>
          </a:prstGeom>
          <a:noFill/>
          <a:ln>
            <a:noFill/>
          </a:ln>
        </p:spPr>
        <p:txBody>
          <a:bodyPr anchor="b"/>
          <a:p>
            <a:pPr algn="r">
              <a:lnSpc>
                <a:spcPct val="100000"/>
              </a:lnSpc>
            </a:pPr>
            <a:fld id="{CBB1AD2C-F1E3-433E-B3DD-AF8CA4B03AFE}" type="slidenum">
              <a:rPr b="0" lang="en-US" sz="1200" spc="-1" strike="noStrike">
                <a:latin typeface="Times New Roman"/>
              </a:rPr>
              <a:t>&lt;number&gt;</a:t>
            </a:fld>
            <a:endParaRPr b="0" lang="en-US" sz="1200" spc="-1" strike="noStrike">
              <a:latin typeface="Times New Roman"/>
            </a:endParaRPr>
          </a:p>
        </p:txBody>
      </p:sp>
      <p:sp>
        <p:nvSpPr>
          <p:cNvPr id="432"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3849840" y="9428040"/>
            <a:ext cx="2945880" cy="496440"/>
          </a:xfrm>
          <a:prstGeom prst="rect">
            <a:avLst/>
          </a:prstGeom>
          <a:noFill/>
          <a:ln>
            <a:noFill/>
          </a:ln>
        </p:spPr>
        <p:txBody>
          <a:bodyPr anchor="b"/>
          <a:p>
            <a:pPr algn="r">
              <a:lnSpc>
                <a:spcPct val="100000"/>
              </a:lnSpc>
            </a:pPr>
            <a:fld id="{54E457E1-A958-424A-8F65-27DDB5F016E9}" type="slidenum">
              <a:rPr b="0" lang="en-US" sz="1200" spc="-1" strike="noStrike">
                <a:latin typeface="Times New Roman"/>
              </a:rPr>
              <a:t>&lt;number&gt;</a:t>
            </a:fld>
            <a:endParaRPr b="0" lang="en-US" sz="1200" spc="-1" strike="noStrike">
              <a:latin typeface="Times New Roman"/>
            </a:endParaRPr>
          </a:p>
        </p:txBody>
      </p:sp>
      <p:sp>
        <p:nvSpPr>
          <p:cNvPr id="434"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3849840" y="9428040"/>
            <a:ext cx="2945880" cy="496440"/>
          </a:xfrm>
          <a:prstGeom prst="rect">
            <a:avLst/>
          </a:prstGeom>
          <a:noFill/>
          <a:ln>
            <a:noFill/>
          </a:ln>
        </p:spPr>
        <p:txBody>
          <a:bodyPr anchor="b"/>
          <a:p>
            <a:pPr algn="r">
              <a:lnSpc>
                <a:spcPct val="100000"/>
              </a:lnSpc>
            </a:pPr>
            <a:fld id="{9B227395-2A4C-424A-A986-8FFCF08C1602}" type="slidenum">
              <a:rPr b="0" lang="en-US" sz="1200" spc="-1" strike="noStrike">
                <a:latin typeface="Times New Roman"/>
              </a:rPr>
              <a:t>&lt;number&gt;</a:t>
            </a:fld>
            <a:endParaRPr b="0" lang="en-US" sz="1200" spc="-1" strike="noStrike">
              <a:latin typeface="Times New Roman"/>
            </a:endParaRPr>
          </a:p>
        </p:txBody>
      </p:sp>
      <p:sp>
        <p:nvSpPr>
          <p:cNvPr id="436"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TextShape 1"/>
          <p:cNvSpPr txBox="1"/>
          <p:nvPr/>
        </p:nvSpPr>
        <p:spPr>
          <a:xfrm>
            <a:off x="3849840" y="9428040"/>
            <a:ext cx="2945880" cy="496440"/>
          </a:xfrm>
          <a:prstGeom prst="rect">
            <a:avLst/>
          </a:prstGeom>
          <a:noFill/>
          <a:ln>
            <a:noFill/>
          </a:ln>
        </p:spPr>
        <p:txBody>
          <a:bodyPr anchor="b"/>
          <a:p>
            <a:pPr algn="r">
              <a:lnSpc>
                <a:spcPct val="100000"/>
              </a:lnSpc>
            </a:pPr>
            <a:fld id="{47218F11-22C3-4BAB-B0EA-D62ABD0E0650}" type="slidenum">
              <a:rPr b="0" lang="en-US" sz="1200" spc="-1" strike="noStrike">
                <a:latin typeface="Times New Roman"/>
              </a:rPr>
              <a:t>&lt;number&gt;</a:t>
            </a:fld>
            <a:endParaRPr b="0" lang="en-US" sz="1200" spc="-1" strike="noStrike">
              <a:latin typeface="Times New Roman"/>
            </a:endParaRPr>
          </a:p>
        </p:txBody>
      </p:sp>
      <p:sp>
        <p:nvSpPr>
          <p:cNvPr id="438"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3849840" y="9428040"/>
            <a:ext cx="2945880" cy="496440"/>
          </a:xfrm>
          <a:prstGeom prst="rect">
            <a:avLst/>
          </a:prstGeom>
          <a:noFill/>
          <a:ln>
            <a:noFill/>
          </a:ln>
        </p:spPr>
        <p:txBody>
          <a:bodyPr anchor="b"/>
          <a:p>
            <a:pPr algn="r">
              <a:lnSpc>
                <a:spcPct val="100000"/>
              </a:lnSpc>
            </a:pPr>
            <a:fld id="{DD46ABF7-D647-4AB4-A49E-41510D1A20DE}" type="slidenum">
              <a:rPr b="0" lang="en-US" sz="1200" spc="-1" strike="noStrike">
                <a:latin typeface="Times New Roman"/>
              </a:rPr>
              <a:t>&lt;number&gt;</a:t>
            </a:fld>
            <a:endParaRPr b="0" lang="en-US" sz="1200" spc="-1" strike="noStrike">
              <a:latin typeface="Times New Roman"/>
            </a:endParaRPr>
          </a:p>
        </p:txBody>
      </p:sp>
      <p:sp>
        <p:nvSpPr>
          <p:cNvPr id="440" name="PlaceHolder 2"/>
          <p:cNvSpPr>
            <a:spLocks noGrp="1"/>
          </p:cNvSpPr>
          <p:nvPr>
            <p:ph type="body"/>
          </p:nvPr>
        </p:nvSpPr>
        <p:spPr>
          <a:xfrm>
            <a:off x="679320" y="4714920"/>
            <a:ext cx="5438520" cy="4466880"/>
          </a:xfrm>
          <a:prstGeom prst="rect">
            <a:avLst/>
          </a:prstGeom>
        </p:spPr>
        <p:txBody>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31" name="PlaceHolder 2"/>
          <p:cNvSpPr>
            <a:spLocks noGrp="1"/>
          </p:cNvSpPr>
          <p:nvPr>
            <p:ph type="body"/>
          </p:nvPr>
        </p:nvSpPr>
        <p:spPr>
          <a:xfrm>
            <a:off x="1028880" y="2286000"/>
            <a:ext cx="720072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32" name="PlaceHolder 3"/>
          <p:cNvSpPr>
            <a:spLocks noGrp="1"/>
          </p:cNvSpPr>
          <p:nvPr>
            <p:ph type="body"/>
          </p:nvPr>
        </p:nvSpPr>
        <p:spPr>
          <a:xfrm>
            <a:off x="1028880" y="4156560"/>
            <a:ext cx="720072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34" name="PlaceHolder 2"/>
          <p:cNvSpPr>
            <a:spLocks noGrp="1"/>
          </p:cNvSpPr>
          <p:nvPr>
            <p:ph type="body"/>
          </p:nvPr>
        </p:nvSpPr>
        <p:spPr>
          <a:xfrm>
            <a:off x="102888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35" name="PlaceHolder 3"/>
          <p:cNvSpPr>
            <a:spLocks noGrp="1"/>
          </p:cNvSpPr>
          <p:nvPr>
            <p:ph type="body"/>
          </p:nvPr>
        </p:nvSpPr>
        <p:spPr>
          <a:xfrm>
            <a:off x="471852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36" name="PlaceHolder 4"/>
          <p:cNvSpPr>
            <a:spLocks noGrp="1"/>
          </p:cNvSpPr>
          <p:nvPr>
            <p:ph type="body"/>
          </p:nvPr>
        </p:nvSpPr>
        <p:spPr>
          <a:xfrm>
            <a:off x="471852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37" name="PlaceHolder 5"/>
          <p:cNvSpPr>
            <a:spLocks noGrp="1"/>
          </p:cNvSpPr>
          <p:nvPr>
            <p:ph type="body"/>
          </p:nvPr>
        </p:nvSpPr>
        <p:spPr>
          <a:xfrm>
            <a:off x="102888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39" name="PlaceHolder 2"/>
          <p:cNvSpPr>
            <a:spLocks noGrp="1"/>
          </p:cNvSpPr>
          <p:nvPr>
            <p:ph type="body"/>
          </p:nvPr>
        </p:nvSpPr>
        <p:spPr>
          <a:xfrm>
            <a:off x="1028880" y="228600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40" name="PlaceHolder 3"/>
          <p:cNvSpPr>
            <a:spLocks noGrp="1"/>
          </p:cNvSpPr>
          <p:nvPr>
            <p:ph type="body"/>
          </p:nvPr>
        </p:nvSpPr>
        <p:spPr>
          <a:xfrm>
            <a:off x="3463560" y="228600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41" name="PlaceHolder 4"/>
          <p:cNvSpPr>
            <a:spLocks noGrp="1"/>
          </p:cNvSpPr>
          <p:nvPr>
            <p:ph type="body"/>
          </p:nvPr>
        </p:nvSpPr>
        <p:spPr>
          <a:xfrm>
            <a:off x="5898240" y="228600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42" name="PlaceHolder 5"/>
          <p:cNvSpPr>
            <a:spLocks noGrp="1"/>
          </p:cNvSpPr>
          <p:nvPr>
            <p:ph type="body"/>
          </p:nvPr>
        </p:nvSpPr>
        <p:spPr>
          <a:xfrm>
            <a:off x="5898240" y="415656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43" name="PlaceHolder 6"/>
          <p:cNvSpPr>
            <a:spLocks noGrp="1"/>
          </p:cNvSpPr>
          <p:nvPr>
            <p:ph type="body"/>
          </p:nvPr>
        </p:nvSpPr>
        <p:spPr>
          <a:xfrm>
            <a:off x="3463560" y="415656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44" name="PlaceHolder 7"/>
          <p:cNvSpPr>
            <a:spLocks noGrp="1"/>
          </p:cNvSpPr>
          <p:nvPr>
            <p:ph type="body"/>
          </p:nvPr>
        </p:nvSpPr>
        <p:spPr>
          <a:xfrm>
            <a:off x="1028880" y="415656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53" name="PlaceHolder 2"/>
          <p:cNvSpPr>
            <a:spLocks noGrp="1"/>
          </p:cNvSpPr>
          <p:nvPr>
            <p:ph type="subTitle"/>
          </p:nvPr>
        </p:nvSpPr>
        <p:spPr>
          <a:xfrm>
            <a:off x="1028880" y="2286000"/>
            <a:ext cx="7200720" cy="3580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55" name="PlaceHolder 2"/>
          <p:cNvSpPr>
            <a:spLocks noGrp="1"/>
          </p:cNvSpPr>
          <p:nvPr>
            <p:ph type="body"/>
          </p:nvPr>
        </p:nvSpPr>
        <p:spPr>
          <a:xfrm>
            <a:off x="1028880" y="2286000"/>
            <a:ext cx="720072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57" name="PlaceHolder 2"/>
          <p:cNvSpPr>
            <a:spLocks noGrp="1"/>
          </p:cNvSpPr>
          <p:nvPr>
            <p:ph type="body"/>
          </p:nvPr>
        </p:nvSpPr>
        <p:spPr>
          <a:xfrm>
            <a:off x="102888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58" name="PlaceHolder 3"/>
          <p:cNvSpPr>
            <a:spLocks noGrp="1"/>
          </p:cNvSpPr>
          <p:nvPr>
            <p:ph type="body"/>
          </p:nvPr>
        </p:nvSpPr>
        <p:spPr>
          <a:xfrm>
            <a:off x="471852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28880" y="685800"/>
            <a:ext cx="7200720" cy="68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62" name="PlaceHolder 2"/>
          <p:cNvSpPr>
            <a:spLocks noGrp="1"/>
          </p:cNvSpPr>
          <p:nvPr>
            <p:ph type="body"/>
          </p:nvPr>
        </p:nvSpPr>
        <p:spPr>
          <a:xfrm>
            <a:off x="102888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63" name="PlaceHolder 3"/>
          <p:cNvSpPr>
            <a:spLocks noGrp="1"/>
          </p:cNvSpPr>
          <p:nvPr>
            <p:ph type="body"/>
          </p:nvPr>
        </p:nvSpPr>
        <p:spPr>
          <a:xfrm>
            <a:off x="102888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64" name="PlaceHolder 4"/>
          <p:cNvSpPr>
            <a:spLocks noGrp="1"/>
          </p:cNvSpPr>
          <p:nvPr>
            <p:ph type="body"/>
          </p:nvPr>
        </p:nvSpPr>
        <p:spPr>
          <a:xfrm>
            <a:off x="471852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0" name="PlaceHolder 2"/>
          <p:cNvSpPr>
            <a:spLocks noGrp="1"/>
          </p:cNvSpPr>
          <p:nvPr>
            <p:ph type="subTitle"/>
          </p:nvPr>
        </p:nvSpPr>
        <p:spPr>
          <a:xfrm>
            <a:off x="1028880" y="2286000"/>
            <a:ext cx="7200720" cy="3580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66" name="PlaceHolder 2"/>
          <p:cNvSpPr>
            <a:spLocks noGrp="1"/>
          </p:cNvSpPr>
          <p:nvPr>
            <p:ph type="body"/>
          </p:nvPr>
        </p:nvSpPr>
        <p:spPr>
          <a:xfrm>
            <a:off x="102888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67" name="PlaceHolder 3"/>
          <p:cNvSpPr>
            <a:spLocks noGrp="1"/>
          </p:cNvSpPr>
          <p:nvPr>
            <p:ph type="body"/>
          </p:nvPr>
        </p:nvSpPr>
        <p:spPr>
          <a:xfrm>
            <a:off x="471852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68" name="PlaceHolder 4"/>
          <p:cNvSpPr>
            <a:spLocks noGrp="1"/>
          </p:cNvSpPr>
          <p:nvPr>
            <p:ph type="body"/>
          </p:nvPr>
        </p:nvSpPr>
        <p:spPr>
          <a:xfrm>
            <a:off x="471852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70" name="PlaceHolder 2"/>
          <p:cNvSpPr>
            <a:spLocks noGrp="1"/>
          </p:cNvSpPr>
          <p:nvPr>
            <p:ph type="body"/>
          </p:nvPr>
        </p:nvSpPr>
        <p:spPr>
          <a:xfrm>
            <a:off x="102888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71" name="PlaceHolder 3"/>
          <p:cNvSpPr>
            <a:spLocks noGrp="1"/>
          </p:cNvSpPr>
          <p:nvPr>
            <p:ph type="body"/>
          </p:nvPr>
        </p:nvSpPr>
        <p:spPr>
          <a:xfrm>
            <a:off x="471852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72" name="PlaceHolder 4"/>
          <p:cNvSpPr>
            <a:spLocks noGrp="1"/>
          </p:cNvSpPr>
          <p:nvPr>
            <p:ph type="body"/>
          </p:nvPr>
        </p:nvSpPr>
        <p:spPr>
          <a:xfrm>
            <a:off x="1028880" y="4156560"/>
            <a:ext cx="720072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74" name="PlaceHolder 2"/>
          <p:cNvSpPr>
            <a:spLocks noGrp="1"/>
          </p:cNvSpPr>
          <p:nvPr>
            <p:ph type="body"/>
          </p:nvPr>
        </p:nvSpPr>
        <p:spPr>
          <a:xfrm>
            <a:off x="1028880" y="2286000"/>
            <a:ext cx="720072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75" name="PlaceHolder 3"/>
          <p:cNvSpPr>
            <a:spLocks noGrp="1"/>
          </p:cNvSpPr>
          <p:nvPr>
            <p:ph type="body"/>
          </p:nvPr>
        </p:nvSpPr>
        <p:spPr>
          <a:xfrm>
            <a:off x="1028880" y="4156560"/>
            <a:ext cx="720072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77" name="PlaceHolder 2"/>
          <p:cNvSpPr>
            <a:spLocks noGrp="1"/>
          </p:cNvSpPr>
          <p:nvPr>
            <p:ph type="body"/>
          </p:nvPr>
        </p:nvSpPr>
        <p:spPr>
          <a:xfrm>
            <a:off x="102888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78" name="PlaceHolder 3"/>
          <p:cNvSpPr>
            <a:spLocks noGrp="1"/>
          </p:cNvSpPr>
          <p:nvPr>
            <p:ph type="body"/>
          </p:nvPr>
        </p:nvSpPr>
        <p:spPr>
          <a:xfrm>
            <a:off x="471852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79" name="PlaceHolder 4"/>
          <p:cNvSpPr>
            <a:spLocks noGrp="1"/>
          </p:cNvSpPr>
          <p:nvPr>
            <p:ph type="body"/>
          </p:nvPr>
        </p:nvSpPr>
        <p:spPr>
          <a:xfrm>
            <a:off x="471852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80" name="PlaceHolder 5"/>
          <p:cNvSpPr>
            <a:spLocks noGrp="1"/>
          </p:cNvSpPr>
          <p:nvPr>
            <p:ph type="body"/>
          </p:nvPr>
        </p:nvSpPr>
        <p:spPr>
          <a:xfrm>
            <a:off x="102888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82" name="PlaceHolder 2"/>
          <p:cNvSpPr>
            <a:spLocks noGrp="1"/>
          </p:cNvSpPr>
          <p:nvPr>
            <p:ph type="body"/>
          </p:nvPr>
        </p:nvSpPr>
        <p:spPr>
          <a:xfrm>
            <a:off x="1028880" y="228600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83" name="PlaceHolder 3"/>
          <p:cNvSpPr>
            <a:spLocks noGrp="1"/>
          </p:cNvSpPr>
          <p:nvPr>
            <p:ph type="body"/>
          </p:nvPr>
        </p:nvSpPr>
        <p:spPr>
          <a:xfrm>
            <a:off x="3463560" y="228600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84" name="PlaceHolder 4"/>
          <p:cNvSpPr>
            <a:spLocks noGrp="1"/>
          </p:cNvSpPr>
          <p:nvPr>
            <p:ph type="body"/>
          </p:nvPr>
        </p:nvSpPr>
        <p:spPr>
          <a:xfrm>
            <a:off x="5898240" y="228600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85" name="PlaceHolder 5"/>
          <p:cNvSpPr>
            <a:spLocks noGrp="1"/>
          </p:cNvSpPr>
          <p:nvPr>
            <p:ph type="body"/>
          </p:nvPr>
        </p:nvSpPr>
        <p:spPr>
          <a:xfrm>
            <a:off x="5898240" y="415656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86" name="PlaceHolder 6"/>
          <p:cNvSpPr>
            <a:spLocks noGrp="1"/>
          </p:cNvSpPr>
          <p:nvPr>
            <p:ph type="body"/>
          </p:nvPr>
        </p:nvSpPr>
        <p:spPr>
          <a:xfrm>
            <a:off x="3463560" y="415656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87" name="PlaceHolder 7"/>
          <p:cNvSpPr>
            <a:spLocks noGrp="1"/>
          </p:cNvSpPr>
          <p:nvPr>
            <p:ph type="body"/>
          </p:nvPr>
        </p:nvSpPr>
        <p:spPr>
          <a:xfrm>
            <a:off x="1028880" y="415656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96" name="PlaceHolder 2"/>
          <p:cNvSpPr>
            <a:spLocks noGrp="1"/>
          </p:cNvSpPr>
          <p:nvPr>
            <p:ph type="subTitle"/>
          </p:nvPr>
        </p:nvSpPr>
        <p:spPr>
          <a:xfrm>
            <a:off x="1028880" y="2286000"/>
            <a:ext cx="7200720" cy="35809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98" name="PlaceHolder 2"/>
          <p:cNvSpPr>
            <a:spLocks noGrp="1"/>
          </p:cNvSpPr>
          <p:nvPr>
            <p:ph type="body"/>
          </p:nvPr>
        </p:nvSpPr>
        <p:spPr>
          <a:xfrm>
            <a:off x="1028880" y="2286000"/>
            <a:ext cx="720072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00" name="PlaceHolder 2"/>
          <p:cNvSpPr>
            <a:spLocks noGrp="1"/>
          </p:cNvSpPr>
          <p:nvPr>
            <p:ph type="body"/>
          </p:nvPr>
        </p:nvSpPr>
        <p:spPr>
          <a:xfrm>
            <a:off x="102888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01" name="PlaceHolder 3"/>
          <p:cNvSpPr>
            <a:spLocks noGrp="1"/>
          </p:cNvSpPr>
          <p:nvPr>
            <p:ph type="body"/>
          </p:nvPr>
        </p:nvSpPr>
        <p:spPr>
          <a:xfrm>
            <a:off x="471852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2" name="PlaceHolder 2"/>
          <p:cNvSpPr>
            <a:spLocks noGrp="1"/>
          </p:cNvSpPr>
          <p:nvPr>
            <p:ph type="body"/>
          </p:nvPr>
        </p:nvSpPr>
        <p:spPr>
          <a:xfrm>
            <a:off x="1028880" y="2286000"/>
            <a:ext cx="720072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1028880" y="685800"/>
            <a:ext cx="7200720" cy="68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05" name="PlaceHolder 2"/>
          <p:cNvSpPr>
            <a:spLocks noGrp="1"/>
          </p:cNvSpPr>
          <p:nvPr>
            <p:ph type="body"/>
          </p:nvPr>
        </p:nvSpPr>
        <p:spPr>
          <a:xfrm>
            <a:off x="102888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06" name="PlaceHolder 3"/>
          <p:cNvSpPr>
            <a:spLocks noGrp="1"/>
          </p:cNvSpPr>
          <p:nvPr>
            <p:ph type="body"/>
          </p:nvPr>
        </p:nvSpPr>
        <p:spPr>
          <a:xfrm>
            <a:off x="102888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07" name="PlaceHolder 4"/>
          <p:cNvSpPr>
            <a:spLocks noGrp="1"/>
          </p:cNvSpPr>
          <p:nvPr>
            <p:ph type="body"/>
          </p:nvPr>
        </p:nvSpPr>
        <p:spPr>
          <a:xfrm>
            <a:off x="471852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09" name="PlaceHolder 2"/>
          <p:cNvSpPr>
            <a:spLocks noGrp="1"/>
          </p:cNvSpPr>
          <p:nvPr>
            <p:ph type="body"/>
          </p:nvPr>
        </p:nvSpPr>
        <p:spPr>
          <a:xfrm>
            <a:off x="102888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10" name="PlaceHolder 3"/>
          <p:cNvSpPr>
            <a:spLocks noGrp="1"/>
          </p:cNvSpPr>
          <p:nvPr>
            <p:ph type="body"/>
          </p:nvPr>
        </p:nvSpPr>
        <p:spPr>
          <a:xfrm>
            <a:off x="471852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11" name="PlaceHolder 4"/>
          <p:cNvSpPr>
            <a:spLocks noGrp="1"/>
          </p:cNvSpPr>
          <p:nvPr>
            <p:ph type="body"/>
          </p:nvPr>
        </p:nvSpPr>
        <p:spPr>
          <a:xfrm>
            <a:off x="471852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13" name="PlaceHolder 2"/>
          <p:cNvSpPr>
            <a:spLocks noGrp="1"/>
          </p:cNvSpPr>
          <p:nvPr>
            <p:ph type="body"/>
          </p:nvPr>
        </p:nvSpPr>
        <p:spPr>
          <a:xfrm>
            <a:off x="102888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14" name="PlaceHolder 3"/>
          <p:cNvSpPr>
            <a:spLocks noGrp="1"/>
          </p:cNvSpPr>
          <p:nvPr>
            <p:ph type="body"/>
          </p:nvPr>
        </p:nvSpPr>
        <p:spPr>
          <a:xfrm>
            <a:off x="471852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15" name="PlaceHolder 4"/>
          <p:cNvSpPr>
            <a:spLocks noGrp="1"/>
          </p:cNvSpPr>
          <p:nvPr>
            <p:ph type="body"/>
          </p:nvPr>
        </p:nvSpPr>
        <p:spPr>
          <a:xfrm>
            <a:off x="1028880" y="4156560"/>
            <a:ext cx="720072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17" name="PlaceHolder 2"/>
          <p:cNvSpPr>
            <a:spLocks noGrp="1"/>
          </p:cNvSpPr>
          <p:nvPr>
            <p:ph type="body"/>
          </p:nvPr>
        </p:nvSpPr>
        <p:spPr>
          <a:xfrm>
            <a:off x="1028880" y="2286000"/>
            <a:ext cx="720072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18" name="PlaceHolder 3"/>
          <p:cNvSpPr>
            <a:spLocks noGrp="1"/>
          </p:cNvSpPr>
          <p:nvPr>
            <p:ph type="body"/>
          </p:nvPr>
        </p:nvSpPr>
        <p:spPr>
          <a:xfrm>
            <a:off x="1028880" y="4156560"/>
            <a:ext cx="720072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20" name="PlaceHolder 2"/>
          <p:cNvSpPr>
            <a:spLocks noGrp="1"/>
          </p:cNvSpPr>
          <p:nvPr>
            <p:ph type="body"/>
          </p:nvPr>
        </p:nvSpPr>
        <p:spPr>
          <a:xfrm>
            <a:off x="102888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21" name="PlaceHolder 3"/>
          <p:cNvSpPr>
            <a:spLocks noGrp="1"/>
          </p:cNvSpPr>
          <p:nvPr>
            <p:ph type="body"/>
          </p:nvPr>
        </p:nvSpPr>
        <p:spPr>
          <a:xfrm>
            <a:off x="471852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22" name="PlaceHolder 4"/>
          <p:cNvSpPr>
            <a:spLocks noGrp="1"/>
          </p:cNvSpPr>
          <p:nvPr>
            <p:ph type="body"/>
          </p:nvPr>
        </p:nvSpPr>
        <p:spPr>
          <a:xfrm>
            <a:off x="471852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23" name="PlaceHolder 5"/>
          <p:cNvSpPr>
            <a:spLocks noGrp="1"/>
          </p:cNvSpPr>
          <p:nvPr>
            <p:ph type="body"/>
          </p:nvPr>
        </p:nvSpPr>
        <p:spPr>
          <a:xfrm>
            <a:off x="102888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25" name="PlaceHolder 2"/>
          <p:cNvSpPr>
            <a:spLocks noGrp="1"/>
          </p:cNvSpPr>
          <p:nvPr>
            <p:ph type="body"/>
          </p:nvPr>
        </p:nvSpPr>
        <p:spPr>
          <a:xfrm>
            <a:off x="1028880" y="228600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26" name="PlaceHolder 3"/>
          <p:cNvSpPr>
            <a:spLocks noGrp="1"/>
          </p:cNvSpPr>
          <p:nvPr>
            <p:ph type="body"/>
          </p:nvPr>
        </p:nvSpPr>
        <p:spPr>
          <a:xfrm>
            <a:off x="3463560" y="228600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27" name="PlaceHolder 4"/>
          <p:cNvSpPr>
            <a:spLocks noGrp="1"/>
          </p:cNvSpPr>
          <p:nvPr>
            <p:ph type="body"/>
          </p:nvPr>
        </p:nvSpPr>
        <p:spPr>
          <a:xfrm>
            <a:off x="5898240" y="228600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28" name="PlaceHolder 5"/>
          <p:cNvSpPr>
            <a:spLocks noGrp="1"/>
          </p:cNvSpPr>
          <p:nvPr>
            <p:ph type="body"/>
          </p:nvPr>
        </p:nvSpPr>
        <p:spPr>
          <a:xfrm>
            <a:off x="5898240" y="415656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29" name="PlaceHolder 6"/>
          <p:cNvSpPr>
            <a:spLocks noGrp="1"/>
          </p:cNvSpPr>
          <p:nvPr>
            <p:ph type="body"/>
          </p:nvPr>
        </p:nvSpPr>
        <p:spPr>
          <a:xfrm>
            <a:off x="3463560" y="415656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30" name="PlaceHolder 7"/>
          <p:cNvSpPr>
            <a:spLocks noGrp="1"/>
          </p:cNvSpPr>
          <p:nvPr>
            <p:ph type="body"/>
          </p:nvPr>
        </p:nvSpPr>
        <p:spPr>
          <a:xfrm>
            <a:off x="1028880" y="4156560"/>
            <a:ext cx="23184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4" name="PlaceHolder 2"/>
          <p:cNvSpPr>
            <a:spLocks noGrp="1"/>
          </p:cNvSpPr>
          <p:nvPr>
            <p:ph type="body"/>
          </p:nvPr>
        </p:nvSpPr>
        <p:spPr>
          <a:xfrm>
            <a:off x="102888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15" name="PlaceHolder 3"/>
          <p:cNvSpPr>
            <a:spLocks noGrp="1"/>
          </p:cNvSpPr>
          <p:nvPr>
            <p:ph type="body"/>
          </p:nvPr>
        </p:nvSpPr>
        <p:spPr>
          <a:xfrm>
            <a:off x="471852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28880" y="685800"/>
            <a:ext cx="7200720" cy="68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19" name="PlaceHolder 2"/>
          <p:cNvSpPr>
            <a:spLocks noGrp="1"/>
          </p:cNvSpPr>
          <p:nvPr>
            <p:ph type="body"/>
          </p:nvPr>
        </p:nvSpPr>
        <p:spPr>
          <a:xfrm>
            <a:off x="102888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20" name="PlaceHolder 3"/>
          <p:cNvSpPr>
            <a:spLocks noGrp="1"/>
          </p:cNvSpPr>
          <p:nvPr>
            <p:ph type="body"/>
          </p:nvPr>
        </p:nvSpPr>
        <p:spPr>
          <a:xfrm>
            <a:off x="102888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21" name="PlaceHolder 4"/>
          <p:cNvSpPr>
            <a:spLocks noGrp="1"/>
          </p:cNvSpPr>
          <p:nvPr>
            <p:ph type="body"/>
          </p:nvPr>
        </p:nvSpPr>
        <p:spPr>
          <a:xfrm>
            <a:off x="471852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23" name="PlaceHolder 2"/>
          <p:cNvSpPr>
            <a:spLocks noGrp="1"/>
          </p:cNvSpPr>
          <p:nvPr>
            <p:ph type="body"/>
          </p:nvPr>
        </p:nvSpPr>
        <p:spPr>
          <a:xfrm>
            <a:off x="1028880" y="2286000"/>
            <a:ext cx="3513600" cy="358092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24" name="PlaceHolder 3"/>
          <p:cNvSpPr>
            <a:spLocks noGrp="1"/>
          </p:cNvSpPr>
          <p:nvPr>
            <p:ph type="body"/>
          </p:nvPr>
        </p:nvSpPr>
        <p:spPr>
          <a:xfrm>
            <a:off x="471852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25" name="PlaceHolder 4"/>
          <p:cNvSpPr>
            <a:spLocks noGrp="1"/>
          </p:cNvSpPr>
          <p:nvPr>
            <p:ph type="body"/>
          </p:nvPr>
        </p:nvSpPr>
        <p:spPr>
          <a:xfrm>
            <a:off x="4718520" y="415656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28880" y="685800"/>
            <a:ext cx="7200720" cy="1485720"/>
          </a:xfrm>
          <a:prstGeom prst="rect">
            <a:avLst/>
          </a:prstGeom>
        </p:spPr>
        <p:txBody>
          <a:bodyPr lIns="0" rIns="0" tIns="0" bIns="0" anchor="ctr"/>
          <a:p>
            <a:endParaRPr b="0" lang="en-GB" sz="2400" spc="-1" strike="noStrike">
              <a:solidFill>
                <a:srgbClr val="000000"/>
              </a:solidFill>
              <a:latin typeface="Verdana"/>
            </a:endParaRPr>
          </a:p>
        </p:txBody>
      </p:sp>
      <p:sp>
        <p:nvSpPr>
          <p:cNvPr id="27" name="PlaceHolder 2"/>
          <p:cNvSpPr>
            <a:spLocks noGrp="1"/>
          </p:cNvSpPr>
          <p:nvPr>
            <p:ph type="body"/>
          </p:nvPr>
        </p:nvSpPr>
        <p:spPr>
          <a:xfrm>
            <a:off x="102888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28" name="PlaceHolder 3"/>
          <p:cNvSpPr>
            <a:spLocks noGrp="1"/>
          </p:cNvSpPr>
          <p:nvPr>
            <p:ph type="body"/>
          </p:nvPr>
        </p:nvSpPr>
        <p:spPr>
          <a:xfrm>
            <a:off x="4718520" y="2286000"/>
            <a:ext cx="351360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
        <p:nvSpPr>
          <p:cNvPr id="29" name="PlaceHolder 4"/>
          <p:cNvSpPr>
            <a:spLocks noGrp="1"/>
          </p:cNvSpPr>
          <p:nvPr>
            <p:ph type="body"/>
          </p:nvPr>
        </p:nvSpPr>
        <p:spPr>
          <a:xfrm>
            <a:off x="1028880" y="4156560"/>
            <a:ext cx="7200720" cy="1707840"/>
          </a:xfrm>
          <a:prstGeom prst="rect">
            <a:avLst/>
          </a:prstGeom>
        </p:spPr>
        <p:txBody>
          <a:bodyPr lIns="0" rIns="0" tIns="0" bIns="0">
            <a:normAutofit/>
          </a:bodyPr>
          <a:p>
            <a:endParaRPr b="0" lang="en-GB" sz="2000" spc="-1" strike="noStrike">
              <a:solidFill>
                <a:srgbClr val="191b0e"/>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CustomShape 1" hidden="1"/>
          <p:cNvSpPr/>
          <p:nvPr/>
        </p:nvSpPr>
        <p:spPr>
          <a:xfrm>
            <a:off x="358560" y="360"/>
            <a:ext cx="1710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358560" y="360"/>
            <a:ext cx="1710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436400" y="1788480"/>
            <a:ext cx="6270480" cy="2097720"/>
          </a:xfrm>
          <a:prstGeom prst="rect">
            <a:avLst/>
          </a:prstGeom>
        </p:spPr>
        <p:txBody>
          <a:bodyPr anchor="b"/>
          <a:p>
            <a:pPr algn="ctr">
              <a:lnSpc>
                <a:spcPct val="100000"/>
              </a:lnSpc>
            </a:pPr>
            <a:r>
              <a:rPr b="0" lang="en-GB" sz="6000" spc="-1" strike="noStrike" cap="all">
                <a:solidFill>
                  <a:srgbClr val="191b0e"/>
                </a:solidFill>
                <a:latin typeface="Franklin Gothic Book"/>
              </a:rPr>
              <a:t>Click to edit Master title style</a:t>
            </a:r>
            <a:endParaRPr b="0" lang="en-GB" sz="6000" spc="-1" strike="noStrike">
              <a:solidFill>
                <a:srgbClr val="000000"/>
              </a:solidFill>
              <a:latin typeface="Verdana"/>
            </a:endParaRPr>
          </a:p>
        </p:txBody>
      </p:sp>
      <p:sp>
        <p:nvSpPr>
          <p:cNvPr id="3" name="PlaceHolder 4"/>
          <p:cNvSpPr>
            <a:spLocks noGrp="1"/>
          </p:cNvSpPr>
          <p:nvPr>
            <p:ph type="dt"/>
          </p:nvPr>
        </p:nvSpPr>
        <p:spPr>
          <a:xfrm>
            <a:off x="564480" y="6453360"/>
            <a:ext cx="1205640" cy="404280"/>
          </a:xfrm>
          <a:prstGeom prst="rect">
            <a:avLst/>
          </a:prstGeom>
        </p:spPr>
        <p:txBody>
          <a:bodyPr anchor="ctr"/>
          <a:p>
            <a:pPr>
              <a:lnSpc>
                <a:spcPct val="100000"/>
              </a:lnSpc>
            </a:pPr>
            <a:fld id="{2C72C79A-CD63-4617-B3FA-B91BEA8218F3}" type="datetime1">
              <a:rPr b="0" lang="en-US" sz="1000" spc="-1" strike="noStrike">
                <a:solidFill>
                  <a:srgbClr val="8b8b8b"/>
                </a:solidFill>
                <a:latin typeface="Verdana"/>
              </a:rPr>
              <a:t>12/18/2018</a:t>
            </a:fld>
            <a:endParaRPr b="0" lang="en-US" sz="1000" spc="-1" strike="noStrike">
              <a:latin typeface="Times New Roman"/>
            </a:endParaRPr>
          </a:p>
        </p:txBody>
      </p:sp>
      <p:sp>
        <p:nvSpPr>
          <p:cNvPr id="4" name="PlaceHolder 5"/>
          <p:cNvSpPr>
            <a:spLocks noGrp="1"/>
          </p:cNvSpPr>
          <p:nvPr>
            <p:ph type="ftr"/>
          </p:nvPr>
        </p:nvSpPr>
        <p:spPr>
          <a:xfrm>
            <a:off x="1937880" y="6453360"/>
            <a:ext cx="5267160" cy="404280"/>
          </a:xfrm>
          <a:prstGeom prst="rect">
            <a:avLst/>
          </a:prstGeom>
        </p:spPr>
        <p:txBody>
          <a:bodyPr anchor="ctr"/>
          <a:p>
            <a:pPr algn="ctr">
              <a:lnSpc>
                <a:spcPct val="100000"/>
              </a:lnSpc>
            </a:pPr>
            <a:r>
              <a:rPr b="0" lang="en-US" sz="1000" spc="-1" strike="noStrike">
                <a:solidFill>
                  <a:srgbClr val="8b8b8b"/>
                </a:solidFill>
                <a:latin typeface="Verdana"/>
              </a:rPr>
              <a:t>FAST-NUCES CS449-PIT [Fall-2018]</a:t>
            </a:r>
            <a:endParaRPr b="0" lang="en-US" sz="1000" spc="-1" strike="noStrike">
              <a:latin typeface="Times New Roman"/>
            </a:endParaRPr>
          </a:p>
        </p:txBody>
      </p:sp>
      <p:sp>
        <p:nvSpPr>
          <p:cNvPr id="5" name="PlaceHolder 6"/>
          <p:cNvSpPr>
            <a:spLocks noGrp="1"/>
          </p:cNvSpPr>
          <p:nvPr>
            <p:ph type="sldNum"/>
          </p:nvPr>
        </p:nvSpPr>
        <p:spPr>
          <a:xfrm>
            <a:off x="7373160" y="6453360"/>
            <a:ext cx="1197000" cy="404280"/>
          </a:xfrm>
          <a:prstGeom prst="rect">
            <a:avLst/>
          </a:prstGeom>
        </p:spPr>
        <p:txBody>
          <a:bodyPr anchor="ctr"/>
          <a:p>
            <a:pPr algn="r">
              <a:lnSpc>
                <a:spcPct val="100000"/>
              </a:lnSpc>
            </a:pPr>
            <a:fld id="{1C5109FD-C374-4529-B8D1-0A6D65343AF1}" type="slidenum">
              <a:rPr b="0" lang="en-US" sz="1000" spc="-1" strike="noStrike">
                <a:solidFill>
                  <a:srgbClr val="8b8b8b"/>
                </a:solidFill>
                <a:latin typeface="Verdana"/>
              </a:rPr>
              <a:t>&lt;number&gt;</a:t>
            </a:fld>
            <a:endParaRPr b="0" lang="en-US" sz="1000" spc="-1" strike="noStrike">
              <a:latin typeface="Times New Roman"/>
            </a:endParaRPr>
          </a:p>
        </p:txBody>
      </p:sp>
      <p:sp>
        <p:nvSpPr>
          <p:cNvPr id="6" name="CustomShape 7"/>
          <p:cNvSpPr/>
          <p:nvPr/>
        </p:nvSpPr>
        <p:spPr>
          <a:xfrm>
            <a:off x="6113880" y="1685520"/>
            <a:ext cx="2455920" cy="4408200"/>
          </a:xfrm>
          <a:custGeom>
            <a:avLst/>
            <a:gdLst/>
            <a:ah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a:noFill/>
          </a:ln>
        </p:spPr>
        <p:style>
          <a:lnRef idx="0"/>
          <a:fillRef idx="0"/>
          <a:effectRef idx="0"/>
          <a:fontRef idx="minor"/>
        </p:style>
      </p:sp>
      <p:sp>
        <p:nvSpPr>
          <p:cNvPr id="7" name="CustomShape 8"/>
          <p:cNvSpPr/>
          <p:nvPr/>
        </p:nvSpPr>
        <p:spPr>
          <a:xfrm flipH="1" flipV="1">
            <a:off x="563760" y="743760"/>
            <a:ext cx="2456280" cy="4408200"/>
          </a:xfrm>
          <a:custGeom>
            <a:avLst/>
            <a:gdLst/>
            <a:ah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a:noFill/>
          </a:ln>
        </p:spPr>
        <p:style>
          <a:lnRef idx="0"/>
          <a:fillRef idx="0"/>
          <a:effectRef idx="0"/>
          <a:fontRef idx="minor"/>
        </p:style>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2000" spc="-1" strike="noStrike">
                <a:solidFill>
                  <a:srgbClr val="191b0e"/>
                </a:solidFill>
                <a:latin typeface="Franklin Gothic Book"/>
              </a:rPr>
              <a:t>Click to edit the outline text format</a:t>
            </a:r>
            <a:endParaRPr b="0" lang="en-GB" sz="2000" spc="-1" strike="noStrike">
              <a:solidFill>
                <a:srgbClr val="191b0e"/>
              </a:solidFill>
              <a:latin typeface="Franklin Gothic Book"/>
            </a:endParaRPr>
          </a:p>
          <a:p>
            <a:pPr lvl="1" marL="864000" indent="-324000">
              <a:spcBef>
                <a:spcPts val="1134"/>
              </a:spcBef>
              <a:buClr>
                <a:srgbClr val="000000"/>
              </a:buClr>
              <a:buSzPct val="75000"/>
              <a:buFont typeface="Symbol" charset="2"/>
              <a:buChar char=""/>
            </a:pPr>
            <a:r>
              <a:rPr b="0" lang="en-GB" sz="1800" spc="-1" strike="noStrike">
                <a:solidFill>
                  <a:srgbClr val="191b0e"/>
                </a:solidFill>
                <a:latin typeface="Franklin Gothic Book"/>
              </a:rPr>
              <a:t>Second Outline Level</a:t>
            </a:r>
            <a:endParaRPr b="0" lang="en-GB" sz="1800" spc="-1" strike="noStrike">
              <a:solidFill>
                <a:srgbClr val="191b0e"/>
              </a:solidFill>
              <a:latin typeface="Franklin Gothic Book"/>
            </a:endParaRPr>
          </a:p>
          <a:p>
            <a:pPr lvl="2" marL="1296000" indent="-288000">
              <a:spcBef>
                <a:spcPts val="850"/>
              </a:spcBef>
              <a:buClr>
                <a:srgbClr val="000000"/>
              </a:buClr>
              <a:buSzPct val="45000"/>
              <a:buFont typeface="Wingdings" charset="2"/>
              <a:buChar char=""/>
            </a:pPr>
            <a:r>
              <a:rPr b="0" i="1" lang="en-GB" sz="1800" spc="-1" strike="noStrike">
                <a:solidFill>
                  <a:srgbClr val="191b0e"/>
                </a:solidFill>
                <a:latin typeface="Franklin Gothic Book"/>
              </a:rPr>
              <a:t>Third Outline Level</a:t>
            </a:r>
            <a:endParaRPr b="0" i="1" lang="en-GB" sz="1800" spc="-1" strike="noStrike">
              <a:solidFill>
                <a:srgbClr val="191b0e"/>
              </a:solidFill>
              <a:latin typeface="Franklin Gothic Book"/>
            </a:endParaRPr>
          </a:p>
          <a:p>
            <a:pPr lvl="3" marL="1728000" indent="-216000">
              <a:spcBef>
                <a:spcPts val="567"/>
              </a:spcBef>
              <a:buClr>
                <a:srgbClr val="000000"/>
              </a:buClr>
              <a:buSzPct val="75000"/>
              <a:buFont typeface="Symbol" charset="2"/>
              <a:buChar char=""/>
            </a:pPr>
            <a:r>
              <a:rPr b="0" lang="en-GB" sz="1600" spc="-1" strike="noStrike">
                <a:solidFill>
                  <a:srgbClr val="191b0e"/>
                </a:solidFill>
                <a:latin typeface="Franklin Gothic Book"/>
              </a:rPr>
              <a:t>Fourth Outline Level</a:t>
            </a:r>
            <a:endParaRPr b="0" lang="en-GB" sz="1600" spc="-1" strike="noStrike">
              <a:solidFill>
                <a:srgbClr val="191b0e"/>
              </a:solidFill>
              <a:latin typeface="Franklin Gothic Book"/>
            </a:endParaRPr>
          </a:p>
          <a:p>
            <a:pPr lvl="4" marL="2160000" indent="-216000">
              <a:spcBef>
                <a:spcPts val="283"/>
              </a:spcBef>
              <a:buClr>
                <a:srgbClr val="000000"/>
              </a:buClr>
              <a:buSzPct val="45000"/>
              <a:buFont typeface="Wingdings" charset="2"/>
              <a:buChar char=""/>
            </a:pPr>
            <a:r>
              <a:rPr b="0" lang="en-GB" sz="2000" spc="-1" strike="noStrike">
                <a:solidFill>
                  <a:srgbClr val="191b0e"/>
                </a:solidFill>
                <a:latin typeface="Franklin Gothic Book"/>
              </a:rPr>
              <a:t>Fifth Outline Level</a:t>
            </a:r>
            <a:endParaRPr b="0" lang="en-GB" sz="2000" spc="-1" strike="noStrike">
              <a:solidFill>
                <a:srgbClr val="191b0e"/>
              </a:solidFill>
              <a:latin typeface="Franklin Gothic Book"/>
            </a:endParaRPr>
          </a:p>
          <a:p>
            <a:pPr lvl="5" marL="2592000" indent="-216000">
              <a:spcBef>
                <a:spcPts val="283"/>
              </a:spcBef>
              <a:buClr>
                <a:srgbClr val="000000"/>
              </a:buClr>
              <a:buSzPct val="45000"/>
              <a:buFont typeface="Wingdings" charset="2"/>
              <a:buChar char=""/>
            </a:pPr>
            <a:r>
              <a:rPr b="0" lang="en-GB" sz="2000" spc="-1" strike="noStrike">
                <a:solidFill>
                  <a:srgbClr val="191b0e"/>
                </a:solidFill>
                <a:latin typeface="Franklin Gothic Book"/>
              </a:rPr>
              <a:t>Sixth Outline Level</a:t>
            </a:r>
            <a:endParaRPr b="0" lang="en-GB" sz="2000" spc="-1" strike="noStrike">
              <a:solidFill>
                <a:srgbClr val="191b0e"/>
              </a:solidFill>
              <a:latin typeface="Franklin Gothic Book"/>
            </a:endParaRPr>
          </a:p>
          <a:p>
            <a:pPr lvl="6" marL="3024000" indent="-216000">
              <a:spcBef>
                <a:spcPts val="283"/>
              </a:spcBef>
              <a:buClr>
                <a:srgbClr val="000000"/>
              </a:buClr>
              <a:buSzPct val="45000"/>
              <a:buFont typeface="Wingdings" charset="2"/>
              <a:buChar char=""/>
            </a:pPr>
            <a:r>
              <a:rPr b="0" lang="en-GB" sz="2000" spc="-1" strike="noStrike">
                <a:solidFill>
                  <a:srgbClr val="191b0e"/>
                </a:solidFill>
                <a:latin typeface="Franklin Gothic Book"/>
              </a:rPr>
              <a:t>Seventh Outline Level</a:t>
            </a:r>
            <a:endParaRPr b="0" lang="en-GB"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5" name="CustomShape 1"/>
          <p:cNvSpPr/>
          <p:nvPr/>
        </p:nvSpPr>
        <p:spPr>
          <a:xfrm>
            <a:off x="358560" y="360"/>
            <a:ext cx="1710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358560" y="360"/>
            <a:ext cx="1710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7" name="PlaceHolder 3"/>
          <p:cNvSpPr>
            <a:spLocks noGrp="1"/>
          </p:cNvSpPr>
          <p:nvPr>
            <p:ph type="title"/>
          </p:nvPr>
        </p:nvSpPr>
        <p:spPr>
          <a:xfrm>
            <a:off x="1028880" y="685800"/>
            <a:ext cx="7200720" cy="1485720"/>
          </a:xfrm>
          <a:prstGeom prst="rect">
            <a:avLst/>
          </a:prstGeom>
        </p:spPr>
        <p:txBody>
          <a:bodyPr/>
          <a:p>
            <a:pPr>
              <a:lnSpc>
                <a:spcPct val="89000"/>
              </a:lnSpc>
            </a:pPr>
            <a:r>
              <a:rPr b="0" lang="en-GB" sz="4400" spc="-1" strike="noStrike">
                <a:solidFill>
                  <a:srgbClr val="191b0e"/>
                </a:solidFill>
                <a:latin typeface="Franklin Gothic Book"/>
              </a:rPr>
              <a:t>Click to edit Master title style</a:t>
            </a:r>
            <a:endParaRPr b="0" lang="en-GB" sz="4400" spc="-1" strike="noStrike">
              <a:solidFill>
                <a:srgbClr val="000000"/>
              </a:solidFill>
              <a:latin typeface="Verdana"/>
            </a:endParaRPr>
          </a:p>
        </p:txBody>
      </p:sp>
      <p:sp>
        <p:nvSpPr>
          <p:cNvPr id="48" name="PlaceHolder 4"/>
          <p:cNvSpPr>
            <a:spLocks noGrp="1"/>
          </p:cNvSpPr>
          <p:nvPr>
            <p:ph type="body"/>
          </p:nvPr>
        </p:nvSpPr>
        <p:spPr>
          <a:xfrm>
            <a:off x="1028880" y="2286000"/>
            <a:ext cx="7200720" cy="3580920"/>
          </a:xfrm>
          <a:prstGeom prst="rect">
            <a:avLst/>
          </a:prstGeom>
        </p:spPr>
        <p:txBody>
          <a:bodyPr/>
          <a:p>
            <a:pPr marL="384120" indent="-383760">
              <a:lnSpc>
                <a:spcPct val="100000"/>
              </a:lnSpc>
              <a:spcBef>
                <a:spcPts val="1001"/>
              </a:spcBef>
              <a:spcAft>
                <a:spcPts val="201"/>
              </a:spcAft>
              <a:buClr>
                <a:srgbClr val="191b0e"/>
              </a:buClr>
              <a:buFont typeface="Franklin Gothic Book"/>
              <a:buChar char="■"/>
            </a:pPr>
            <a:r>
              <a:rPr b="0" lang="en-GB" sz="2000" spc="-1" strike="noStrike">
                <a:solidFill>
                  <a:srgbClr val="191b0e"/>
                </a:solidFill>
                <a:latin typeface="Franklin Gothic Book"/>
              </a:rPr>
              <a:t>Edit Master text styles</a:t>
            </a:r>
            <a:endParaRPr b="0" lang="en-GB"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en-GB" sz="2000" spc="-1" strike="noStrike">
                <a:solidFill>
                  <a:srgbClr val="191b0e"/>
                </a:solidFill>
                <a:latin typeface="Franklin Gothic Book"/>
              </a:rPr>
              <a:t>Second level</a:t>
            </a:r>
            <a:endParaRPr b="0" lang="en-GB" sz="2000" spc="-1" strike="noStrike">
              <a:solidFill>
                <a:srgbClr val="191b0e"/>
              </a:solidFill>
              <a:latin typeface="Franklin Gothic Book"/>
            </a:endParaRPr>
          </a:p>
          <a:p>
            <a:pPr lvl="2" marL="1371600" indent="-383760">
              <a:lnSpc>
                <a:spcPct val="100000"/>
              </a:lnSpc>
              <a:spcBef>
                <a:spcPts val="499"/>
              </a:spcBef>
              <a:spcAft>
                <a:spcPts val="201"/>
              </a:spcAft>
              <a:buClr>
                <a:srgbClr val="191b0e"/>
              </a:buClr>
              <a:buFont typeface="Franklin Gothic Book"/>
              <a:buChar char="■"/>
            </a:pPr>
            <a:r>
              <a:rPr b="0" lang="en-GB" sz="1800" spc="-1" strike="noStrike">
                <a:solidFill>
                  <a:srgbClr val="191b0e"/>
                </a:solidFill>
                <a:latin typeface="Franklin Gothic Book"/>
              </a:rPr>
              <a:t>Third level</a:t>
            </a:r>
            <a:endParaRPr b="0" i="1" lang="en-GB" sz="1800" spc="-1" strike="noStrike">
              <a:solidFill>
                <a:srgbClr val="191b0e"/>
              </a:solidFill>
              <a:latin typeface="Franklin Gothic Book"/>
            </a:endParaRPr>
          </a:p>
          <a:p>
            <a:pPr lvl="3" marL="1828800" indent="-383760">
              <a:lnSpc>
                <a:spcPct val="100000"/>
              </a:lnSpc>
              <a:spcBef>
                <a:spcPts val="499"/>
              </a:spcBef>
              <a:spcAft>
                <a:spcPts val="201"/>
              </a:spcAft>
              <a:buClr>
                <a:srgbClr val="191b0e"/>
              </a:buClr>
              <a:buFont typeface="Franklin Gothic Book"/>
              <a:buChar char="–"/>
            </a:pPr>
            <a:r>
              <a:rPr b="0" i="1" lang="en-GB" sz="1800" spc="-1" strike="noStrike">
                <a:solidFill>
                  <a:srgbClr val="191b0e"/>
                </a:solidFill>
                <a:latin typeface="Franklin Gothic Book"/>
              </a:rPr>
              <a:t>Fourth level</a:t>
            </a:r>
            <a:endParaRPr b="0" lang="en-GB" sz="1800" spc="-1" strike="noStrike">
              <a:solidFill>
                <a:srgbClr val="191b0e"/>
              </a:solidFill>
              <a:latin typeface="Franklin Gothic Book"/>
            </a:endParaRPr>
          </a:p>
          <a:p>
            <a:pPr lvl="4" marL="2286000" indent="-383760">
              <a:lnSpc>
                <a:spcPct val="100000"/>
              </a:lnSpc>
              <a:spcBef>
                <a:spcPts val="499"/>
              </a:spcBef>
              <a:spcAft>
                <a:spcPts val="201"/>
              </a:spcAft>
              <a:buClr>
                <a:srgbClr val="191b0e"/>
              </a:buClr>
              <a:buFont typeface="Franklin Gothic Book"/>
              <a:buChar char="■"/>
            </a:pPr>
            <a:r>
              <a:rPr b="0" lang="en-GB" sz="1600" spc="-1" strike="noStrike">
                <a:solidFill>
                  <a:srgbClr val="191b0e"/>
                </a:solidFill>
                <a:latin typeface="Franklin Gothic Book"/>
              </a:rPr>
              <a:t>Fifth level</a:t>
            </a:r>
            <a:endParaRPr b="0" lang="en-GB" sz="1600" spc="-1" strike="noStrike">
              <a:solidFill>
                <a:srgbClr val="191b0e"/>
              </a:solidFill>
              <a:latin typeface="Franklin Gothic Book"/>
            </a:endParaRPr>
          </a:p>
        </p:txBody>
      </p:sp>
      <p:sp>
        <p:nvSpPr>
          <p:cNvPr id="49" name="PlaceHolder 5"/>
          <p:cNvSpPr>
            <a:spLocks noGrp="1"/>
          </p:cNvSpPr>
          <p:nvPr>
            <p:ph type="dt"/>
          </p:nvPr>
        </p:nvSpPr>
        <p:spPr>
          <a:xfrm>
            <a:off x="1042920" y="6453360"/>
            <a:ext cx="903240" cy="404280"/>
          </a:xfrm>
          <a:prstGeom prst="rect">
            <a:avLst/>
          </a:prstGeom>
        </p:spPr>
        <p:txBody>
          <a:bodyPr anchor="ctr"/>
          <a:p>
            <a:pPr>
              <a:lnSpc>
                <a:spcPct val="100000"/>
              </a:lnSpc>
            </a:pPr>
            <a:fld id="{E6F7CD0D-5B1F-4B3F-83F5-854685F44656}" type="datetime1">
              <a:rPr b="0" lang="en-US" sz="1000" spc="-1" strike="noStrike">
                <a:solidFill>
                  <a:srgbClr val="191b0e"/>
                </a:solidFill>
                <a:latin typeface="Verdana"/>
              </a:rPr>
              <a:t>12/18/2018</a:t>
            </a:fld>
            <a:endParaRPr b="0" lang="en-US" sz="1000" spc="-1" strike="noStrike">
              <a:latin typeface="Times New Roman"/>
            </a:endParaRPr>
          </a:p>
        </p:txBody>
      </p:sp>
      <p:sp>
        <p:nvSpPr>
          <p:cNvPr id="50" name="PlaceHolder 6"/>
          <p:cNvSpPr>
            <a:spLocks noGrp="1"/>
          </p:cNvSpPr>
          <p:nvPr>
            <p:ph type="ftr"/>
          </p:nvPr>
        </p:nvSpPr>
        <p:spPr>
          <a:xfrm>
            <a:off x="2170080" y="6453360"/>
            <a:ext cx="4710240" cy="404280"/>
          </a:xfrm>
          <a:prstGeom prst="rect">
            <a:avLst/>
          </a:prstGeom>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51" name="PlaceHolder 7"/>
          <p:cNvSpPr>
            <a:spLocks noGrp="1"/>
          </p:cNvSpPr>
          <p:nvPr>
            <p:ph type="sldNum"/>
          </p:nvPr>
        </p:nvSpPr>
        <p:spPr>
          <a:xfrm>
            <a:off x="7104600" y="6453360"/>
            <a:ext cx="1197000" cy="404280"/>
          </a:xfrm>
          <a:prstGeom prst="rect">
            <a:avLst/>
          </a:prstGeom>
        </p:spPr>
        <p:txBody>
          <a:bodyPr anchor="ctr"/>
          <a:p>
            <a:pPr algn="r">
              <a:lnSpc>
                <a:spcPct val="100000"/>
              </a:lnSpc>
            </a:pPr>
            <a:fld id="{0516F7B6-7100-4B32-A5EA-DB49A9DD014F}" type="slidenum">
              <a:rPr b="0" lang="en-US" sz="1000" spc="-1" strike="noStrike">
                <a:solidFill>
                  <a:srgbClr val="191b0e"/>
                </a:solidFill>
                <a:latin typeface="Verdana"/>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88" name="CustomShape 1"/>
          <p:cNvSpPr/>
          <p:nvPr/>
        </p:nvSpPr>
        <p:spPr>
          <a:xfrm>
            <a:off x="358560" y="360"/>
            <a:ext cx="1710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9" name="CustomShape 2"/>
          <p:cNvSpPr/>
          <p:nvPr/>
        </p:nvSpPr>
        <p:spPr>
          <a:xfrm>
            <a:off x="358560" y="360"/>
            <a:ext cx="17100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90" name="PlaceHolder 3"/>
          <p:cNvSpPr>
            <a:spLocks noGrp="1"/>
          </p:cNvSpPr>
          <p:nvPr>
            <p:ph type="dt"/>
          </p:nvPr>
        </p:nvSpPr>
        <p:spPr>
          <a:xfrm>
            <a:off x="1042920" y="6453360"/>
            <a:ext cx="903240" cy="404280"/>
          </a:xfrm>
          <a:prstGeom prst="rect">
            <a:avLst/>
          </a:prstGeom>
        </p:spPr>
        <p:txBody>
          <a:bodyPr anchor="ctr"/>
          <a:p>
            <a:pPr>
              <a:lnSpc>
                <a:spcPct val="100000"/>
              </a:lnSpc>
            </a:pPr>
            <a:fld id="{E390F975-D97C-45CC-8488-A8890068B06F}" type="datetime1">
              <a:rPr b="0" lang="en-US" sz="1000" spc="-1" strike="noStrike">
                <a:solidFill>
                  <a:srgbClr val="191b0e"/>
                </a:solidFill>
                <a:latin typeface="Verdana"/>
              </a:rPr>
              <a:t>12/18/2018</a:t>
            </a:fld>
            <a:endParaRPr b="0" lang="en-US" sz="1000" spc="-1" strike="noStrike">
              <a:latin typeface="Times New Roman"/>
            </a:endParaRPr>
          </a:p>
        </p:txBody>
      </p:sp>
      <p:sp>
        <p:nvSpPr>
          <p:cNvPr id="91" name="PlaceHolder 4"/>
          <p:cNvSpPr>
            <a:spLocks noGrp="1"/>
          </p:cNvSpPr>
          <p:nvPr>
            <p:ph type="ftr"/>
          </p:nvPr>
        </p:nvSpPr>
        <p:spPr>
          <a:xfrm>
            <a:off x="2170080" y="6453360"/>
            <a:ext cx="4710240" cy="404280"/>
          </a:xfrm>
          <a:prstGeom prst="rect">
            <a:avLst/>
          </a:prstGeom>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92" name="PlaceHolder 5"/>
          <p:cNvSpPr>
            <a:spLocks noGrp="1"/>
          </p:cNvSpPr>
          <p:nvPr>
            <p:ph type="sldNum"/>
          </p:nvPr>
        </p:nvSpPr>
        <p:spPr>
          <a:xfrm>
            <a:off x="7104600" y="6453360"/>
            <a:ext cx="1197000" cy="404280"/>
          </a:xfrm>
          <a:prstGeom prst="rect">
            <a:avLst/>
          </a:prstGeom>
        </p:spPr>
        <p:txBody>
          <a:bodyPr anchor="ctr"/>
          <a:p>
            <a:pPr algn="r">
              <a:lnSpc>
                <a:spcPct val="100000"/>
              </a:lnSpc>
            </a:pPr>
            <a:fld id="{C9D4AEF2-5D66-4F9F-9297-674DB5CE5288}" type="slidenum">
              <a:rPr b="0" lang="en-US" sz="1000" spc="-1" strike="noStrike">
                <a:solidFill>
                  <a:srgbClr val="191b0e"/>
                </a:solidFill>
                <a:latin typeface="Verdana"/>
              </a:rPr>
              <a:t>&lt;number&gt;</a:t>
            </a:fld>
            <a:endParaRPr b="0" lang="en-US" sz="1000" spc="-1" strike="noStrike">
              <a:latin typeface="Times New Roman"/>
            </a:endParaRPr>
          </a:p>
        </p:txBody>
      </p:sp>
      <p:sp>
        <p:nvSpPr>
          <p:cNvPr id="93" name="PlaceHolder 6"/>
          <p:cNvSpPr>
            <a:spLocks noGrp="1"/>
          </p:cNvSpPr>
          <p:nvPr>
            <p:ph type="title"/>
          </p:nvPr>
        </p:nvSpPr>
        <p:spPr>
          <a:xfrm>
            <a:off x="457200" y="273600"/>
            <a:ext cx="8229240" cy="1144800"/>
          </a:xfrm>
          <a:prstGeom prst="rect">
            <a:avLst/>
          </a:prstGeom>
        </p:spPr>
        <p:txBody>
          <a:bodyPr lIns="0" rIns="0" tIns="0" bIns="0" anchor="ctr"/>
          <a:p>
            <a:r>
              <a:rPr b="0" lang="en-GB" sz="2400" spc="-1" strike="noStrike">
                <a:solidFill>
                  <a:srgbClr val="000000"/>
                </a:solidFill>
                <a:latin typeface="Verdana"/>
              </a:rPr>
              <a:t>Click to edit the title text format</a:t>
            </a:r>
            <a:endParaRPr b="0" lang="en-GB" sz="2400" spc="-1" strike="noStrike">
              <a:solidFill>
                <a:srgbClr val="000000"/>
              </a:solidFill>
              <a:latin typeface="Verdana"/>
            </a:endParaRPr>
          </a:p>
        </p:txBody>
      </p:sp>
      <p:sp>
        <p:nvSpPr>
          <p:cNvPr id="94"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2000" spc="-1" strike="noStrike">
                <a:solidFill>
                  <a:srgbClr val="191b0e"/>
                </a:solidFill>
                <a:latin typeface="Franklin Gothic Book"/>
              </a:rPr>
              <a:t>Click to edit the outline text format</a:t>
            </a:r>
            <a:endParaRPr b="0" lang="en-GB" sz="2000" spc="-1" strike="noStrike">
              <a:solidFill>
                <a:srgbClr val="191b0e"/>
              </a:solidFill>
              <a:latin typeface="Franklin Gothic Book"/>
            </a:endParaRPr>
          </a:p>
          <a:p>
            <a:pPr lvl="1" marL="864000" indent="-324000">
              <a:spcBef>
                <a:spcPts val="1134"/>
              </a:spcBef>
              <a:buClr>
                <a:srgbClr val="000000"/>
              </a:buClr>
              <a:buSzPct val="75000"/>
              <a:buFont typeface="Symbol" charset="2"/>
              <a:buChar char=""/>
            </a:pPr>
            <a:r>
              <a:rPr b="0" lang="en-GB" sz="1800" spc="-1" strike="noStrike">
                <a:solidFill>
                  <a:srgbClr val="191b0e"/>
                </a:solidFill>
                <a:latin typeface="Franklin Gothic Book"/>
              </a:rPr>
              <a:t>Second Outline Level</a:t>
            </a:r>
            <a:endParaRPr b="0" lang="en-GB" sz="1800" spc="-1" strike="noStrike">
              <a:solidFill>
                <a:srgbClr val="191b0e"/>
              </a:solidFill>
              <a:latin typeface="Franklin Gothic Book"/>
            </a:endParaRPr>
          </a:p>
          <a:p>
            <a:pPr lvl="2" marL="1296000" indent="-288000">
              <a:spcBef>
                <a:spcPts val="850"/>
              </a:spcBef>
              <a:buClr>
                <a:srgbClr val="000000"/>
              </a:buClr>
              <a:buSzPct val="45000"/>
              <a:buFont typeface="Wingdings" charset="2"/>
              <a:buChar char=""/>
            </a:pPr>
            <a:r>
              <a:rPr b="0" i="1" lang="en-GB" sz="1800" spc="-1" strike="noStrike">
                <a:solidFill>
                  <a:srgbClr val="191b0e"/>
                </a:solidFill>
                <a:latin typeface="Franklin Gothic Book"/>
              </a:rPr>
              <a:t>Third Outline Level</a:t>
            </a:r>
            <a:endParaRPr b="0" i="1" lang="en-GB" sz="1800" spc="-1" strike="noStrike">
              <a:solidFill>
                <a:srgbClr val="191b0e"/>
              </a:solidFill>
              <a:latin typeface="Franklin Gothic Book"/>
            </a:endParaRPr>
          </a:p>
          <a:p>
            <a:pPr lvl="3" marL="1728000" indent="-216000">
              <a:spcBef>
                <a:spcPts val="567"/>
              </a:spcBef>
              <a:buClr>
                <a:srgbClr val="000000"/>
              </a:buClr>
              <a:buSzPct val="75000"/>
              <a:buFont typeface="Symbol" charset="2"/>
              <a:buChar char=""/>
            </a:pPr>
            <a:r>
              <a:rPr b="0" lang="en-GB" sz="1600" spc="-1" strike="noStrike">
                <a:solidFill>
                  <a:srgbClr val="191b0e"/>
                </a:solidFill>
                <a:latin typeface="Franklin Gothic Book"/>
              </a:rPr>
              <a:t>Fourth Outline Level</a:t>
            </a:r>
            <a:endParaRPr b="0" lang="en-GB" sz="1600" spc="-1" strike="noStrike">
              <a:solidFill>
                <a:srgbClr val="191b0e"/>
              </a:solidFill>
              <a:latin typeface="Franklin Gothic Book"/>
            </a:endParaRPr>
          </a:p>
          <a:p>
            <a:pPr lvl="4" marL="2160000" indent="-216000">
              <a:spcBef>
                <a:spcPts val="283"/>
              </a:spcBef>
              <a:buClr>
                <a:srgbClr val="000000"/>
              </a:buClr>
              <a:buSzPct val="45000"/>
              <a:buFont typeface="Wingdings" charset="2"/>
              <a:buChar char=""/>
            </a:pPr>
            <a:r>
              <a:rPr b="0" lang="en-GB" sz="2000" spc="-1" strike="noStrike">
                <a:solidFill>
                  <a:srgbClr val="191b0e"/>
                </a:solidFill>
                <a:latin typeface="Franklin Gothic Book"/>
              </a:rPr>
              <a:t>Fifth Outline Level</a:t>
            </a:r>
            <a:endParaRPr b="0" lang="en-GB" sz="2000" spc="-1" strike="noStrike">
              <a:solidFill>
                <a:srgbClr val="191b0e"/>
              </a:solidFill>
              <a:latin typeface="Franklin Gothic Book"/>
            </a:endParaRPr>
          </a:p>
          <a:p>
            <a:pPr lvl="5" marL="2592000" indent="-216000">
              <a:spcBef>
                <a:spcPts val="283"/>
              </a:spcBef>
              <a:buClr>
                <a:srgbClr val="000000"/>
              </a:buClr>
              <a:buSzPct val="45000"/>
              <a:buFont typeface="Wingdings" charset="2"/>
              <a:buChar char=""/>
            </a:pPr>
            <a:r>
              <a:rPr b="0" lang="en-GB" sz="2000" spc="-1" strike="noStrike">
                <a:solidFill>
                  <a:srgbClr val="191b0e"/>
                </a:solidFill>
                <a:latin typeface="Franklin Gothic Book"/>
              </a:rPr>
              <a:t>Sixth Outline Level</a:t>
            </a:r>
            <a:endParaRPr b="0" lang="en-GB" sz="2000" spc="-1" strike="noStrike">
              <a:solidFill>
                <a:srgbClr val="191b0e"/>
              </a:solidFill>
              <a:latin typeface="Franklin Gothic Book"/>
            </a:endParaRPr>
          </a:p>
          <a:p>
            <a:pPr lvl="6" marL="3024000" indent="-216000">
              <a:spcBef>
                <a:spcPts val="283"/>
              </a:spcBef>
              <a:buClr>
                <a:srgbClr val="000000"/>
              </a:buClr>
              <a:buSzPct val="45000"/>
              <a:buFont typeface="Wingdings" charset="2"/>
              <a:buChar char=""/>
            </a:pPr>
            <a:r>
              <a:rPr b="0" lang="en-GB" sz="2000" spc="-1" strike="noStrike">
                <a:solidFill>
                  <a:srgbClr val="191b0e"/>
                </a:solidFill>
                <a:latin typeface="Franklin Gothic Book"/>
              </a:rPr>
              <a:t>Seventh Outline Level</a:t>
            </a:r>
            <a:endParaRPr b="0" lang="en-GB"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jpeg"/><Relationship Id="rId8" Type="http://schemas.openxmlformats.org/officeDocument/2006/relationships/image" Target="../media/image11.jpeg"/><Relationship Id="rId9" Type="http://schemas.openxmlformats.org/officeDocument/2006/relationships/image" Target="../media/image12.jpeg"/><Relationship Id="rId10"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6.png"/><Relationship Id="rId2" Type="http://schemas.microsoft.com/office/2007/relationships/hdphoto" Target="media/hdphoto1.wdp"/><Relationship Id="rId3" Type="http://schemas.openxmlformats.org/officeDocument/2006/relationships/slideLayout" Target="../slideLayouts/slideLayout13.xml"/><Relationship Id="rId4"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09480" y="1848240"/>
            <a:ext cx="7634520" cy="761760"/>
          </a:xfrm>
          <a:prstGeom prst="rect">
            <a:avLst/>
          </a:prstGeom>
          <a:noFill/>
          <a:ln>
            <a:noFill/>
          </a:ln>
        </p:spPr>
        <p:txBody>
          <a:bodyPr anchor="b">
            <a:normAutofit/>
          </a:bodyPr>
          <a:p>
            <a:pPr algn="ctr">
              <a:lnSpc>
                <a:spcPct val="100000"/>
              </a:lnSpc>
            </a:pPr>
            <a:r>
              <a:rPr b="0" lang="en-GB" sz="6000" spc="-1" strike="noStrike" cap="all">
                <a:solidFill>
                  <a:srgbClr val="191b0e"/>
                </a:solidFill>
                <a:latin typeface="Franklin Gothic Book"/>
              </a:rPr>
              <a:t>Intellectual property rights</a:t>
            </a:r>
            <a:endParaRPr b="0" lang="en-GB" sz="6000" spc="-1" strike="noStrike">
              <a:solidFill>
                <a:srgbClr val="000000"/>
              </a:solidFill>
              <a:latin typeface="Verdana"/>
            </a:endParaRPr>
          </a:p>
        </p:txBody>
      </p:sp>
      <p:sp>
        <p:nvSpPr>
          <p:cNvPr id="137" name="TextShape 2"/>
          <p:cNvSpPr txBox="1"/>
          <p:nvPr/>
        </p:nvSpPr>
        <p:spPr>
          <a:xfrm>
            <a:off x="4191120" y="2522880"/>
            <a:ext cx="2971440" cy="455400"/>
          </a:xfrm>
          <a:prstGeom prst="rect">
            <a:avLst/>
          </a:prstGeom>
          <a:noFill/>
          <a:ln>
            <a:noFill/>
          </a:ln>
        </p:spPr>
        <p:txBody>
          <a:bodyPr>
            <a:normAutofit/>
          </a:bodyPr>
          <a:p>
            <a:pPr algn="ctr">
              <a:lnSpc>
                <a:spcPct val="100000"/>
              </a:lnSpc>
            </a:pPr>
            <a:r>
              <a:rPr b="0" lang="en-US" sz="1800" spc="-1" strike="noStrike">
                <a:solidFill>
                  <a:srgbClr val="191b0e"/>
                </a:solidFill>
                <a:latin typeface="Franklin Gothic Book"/>
              </a:rPr>
              <a:t>       </a:t>
            </a:r>
            <a:r>
              <a:rPr b="0" lang="en-US" sz="1800" spc="-1" strike="noStrike">
                <a:solidFill>
                  <a:srgbClr val="191b0e"/>
                </a:solidFill>
                <a:latin typeface="Franklin Gothic Book"/>
              </a:rPr>
              <a:t>Chapter 13</a:t>
            </a:r>
            <a:endParaRPr b="0" lang="en-US" sz="1800" spc="-1" strike="noStrike">
              <a:latin typeface="Arial"/>
            </a:endParaRPr>
          </a:p>
        </p:txBody>
      </p:sp>
      <p:sp>
        <p:nvSpPr>
          <p:cNvPr id="138" name="CustomShape 3"/>
          <p:cNvSpPr/>
          <p:nvPr/>
        </p:nvSpPr>
        <p:spPr>
          <a:xfrm>
            <a:off x="1043280" y="5373360"/>
            <a:ext cx="676728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ffc000"/>
                </a:solidFill>
                <a:latin typeface="Verdana"/>
              </a:rPr>
              <a:t>CS449-Professional Issues in Information Technology</a:t>
            </a:r>
            <a:endParaRPr b="0" lang="en-US" sz="1800" spc="-1" strike="noStrike">
              <a:latin typeface="Arial"/>
            </a:endParaRPr>
          </a:p>
        </p:txBody>
      </p:sp>
      <p:sp>
        <p:nvSpPr>
          <p:cNvPr id="139" name="CustomShape 4"/>
          <p:cNvSpPr/>
          <p:nvPr/>
        </p:nvSpPr>
        <p:spPr>
          <a:xfrm>
            <a:off x="1509840" y="6165360"/>
            <a:ext cx="5833800" cy="333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ffc000"/>
                </a:solidFill>
                <a:latin typeface="Verdana"/>
              </a:rPr>
              <a:t>Course Instructor: Engr. Kanwal</a:t>
            </a:r>
            <a:endParaRPr b="0" lang="en-US" sz="16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136"/>
                                        </p:tgtEl>
                                        <p:attrNameLst>
                                          <p:attrName>style.visibility</p:attrName>
                                        </p:attrNameLst>
                                      </p:cBhvr>
                                      <p:to>
                                        <p:strVal val="visible"/>
                                      </p:to>
                                    </p:set>
                                    <p:animEffect filter="fade" transition="in">
                                      <p:cBhvr additive="repl">
                                        <p:cTn id="7" dur="1000"/>
                                        <p:tgtEl>
                                          <p:spTgt spid="136"/>
                                        </p:tgtEl>
                                      </p:cBhvr>
                                    </p:animEffect>
                                    <p:anim calcmode="lin" valueType="num">
                                      <p:cBhvr additive="repl">
                                        <p:cTn id="8" dur="1000" fill="hold"/>
                                        <p:tgtEl>
                                          <p:spTgt spid="136"/>
                                        </p:tgtEl>
                                        <p:attrNameLst>
                                          <p:attrName>ppt_x</p:attrName>
                                        </p:attrNameLst>
                                      </p:cBhvr>
                                      <p:tavLst>
                                        <p:tav tm="0">
                                          <p:val>
                                            <p:strVal val="#ppt_x"/>
                                          </p:val>
                                        </p:tav>
                                        <p:tav tm="100000">
                                          <p:val>
                                            <p:strVal val="#ppt_x"/>
                                          </p:val>
                                        </p:tav>
                                      </p:tavLst>
                                    </p:anim>
                                    <p:anim calcmode="lin" valueType="num">
                                      <p:cBhvr additive="repl">
                                        <p:cTn id="9"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31">
                                  <p:stCondLst>
                                    <p:cond delay="0"/>
                                  </p:stCondLst>
                                  <p:childTnLst>
                                    <p:set>
                                      <p:cBhvr>
                                        <p:cTn id="13" dur="1" fill="hold">
                                          <p:stCondLst>
                                            <p:cond delay="0"/>
                                          </p:stCondLst>
                                        </p:cTn>
                                        <p:tgtEl>
                                          <p:spTgt spid="137">
                                            <p:txEl>
                                              <p:pRg st="0" end="18"/>
                                            </p:txEl>
                                          </p:spTgt>
                                        </p:tgtEl>
                                        <p:attrNameLst>
                                          <p:attrName>style.visibility</p:attrName>
                                        </p:attrNameLst>
                                      </p:cBhvr>
                                      <p:to>
                                        <p:strVal val="visible"/>
                                      </p:to>
                                    </p:set>
                                    <p:anim calcmode="lin" valueType="num">
                                      <p:cBhvr additive="repl">
                                        <p:cTn id="14" dur="1000" fill="hold"/>
                                        <p:tgtEl>
                                          <p:spTgt spid="137">
                                            <p:txEl>
                                              <p:pRg st="0" end="18"/>
                                            </p:txEl>
                                          </p:spTgt>
                                        </p:tgtEl>
                                        <p:attrNameLst>
                                          <p:attrName/>
                                        </p:attrNameLst>
                                      </p:cBhvr>
                                      <p:tavLst>
                                        <p:tav tm="0">
                                          <p:val/>
                                        </p:tav>
                                        <p:tav tm="100000">
                                          <p:val>
                                            <p:strVal val="#ppt_w"/>
                                          </p:val>
                                        </p:tav>
                                      </p:tavLst>
                                    </p:anim>
                                    <p:anim calcmode="lin" valueType="num">
                                      <p:cBhvr additive="repl">
                                        <p:cTn id="15" dur="1000" fill="hold"/>
                                        <p:tgtEl>
                                          <p:spTgt spid="137">
                                            <p:txEl>
                                              <p:pRg st="0" end="18"/>
                                            </p:txEl>
                                          </p:spTgt>
                                        </p:tgtEl>
                                        <p:attrNameLst>
                                          <p:attrName/>
                                        </p:attrNameLst>
                                      </p:cBhvr>
                                      <p:tavLst>
                                        <p:tav tm="0">
                                          <p:val/>
                                        </p:tav>
                                        <p:tav tm="100000">
                                          <p:val>
                                            <p:strVal val="#ppt_h"/>
                                          </p:val>
                                        </p:tav>
                                      </p:tavLst>
                                    </p:anim>
                                    <p:anim calcmode="lin" valueType="num">
                                      <p:cBhvr additive="repl">
                                        <p:cTn id="16" dur="1000" fill="hold"/>
                                        <p:tgtEl>
                                          <p:spTgt spid="137">
                                            <p:txEl>
                                              <p:pRg st="0" end="18"/>
                                            </p:txEl>
                                          </p:spTgt>
                                        </p:tgtEl>
                                        <p:attrNameLst>
                                          <p:attrName/>
                                        </p:attrNameLst>
                                      </p:cBhvr>
                                      <p:tavLst>
                                        <p:tav tm="0">
                                          <p:val>
                                            <p:strVal val="90"/>
                                          </p:val>
                                        </p:tav>
                                        <p:tav tm="100000">
                                          <p:val>
                                            <p:strVal val="0"/>
                                          </p:val>
                                        </p:tav>
                                      </p:tavLst>
                                    </p:anim>
                                    <p:animEffect filter="fade" transition="in">
                                      <p:cBhvr additive="repl">
                                        <p:cTn id="17" dur="1000"/>
                                        <p:tgtEl>
                                          <p:spTgt spid="137">
                                            <p:txEl>
                                              <p:pRg st="0" end="1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674280" y="468000"/>
            <a:ext cx="7778520" cy="610560"/>
          </a:xfrm>
          <a:prstGeom prst="rect">
            <a:avLst/>
          </a:prstGeom>
          <a:noFill/>
          <a:ln>
            <a:noFill/>
          </a:ln>
        </p:spPr>
        <p:txBody>
          <a:bodyPr/>
          <a:p>
            <a:pPr>
              <a:lnSpc>
                <a:spcPct val="100000"/>
              </a:lnSpc>
            </a:pPr>
            <a:r>
              <a:rPr b="0" lang="en-GB" sz="4400" spc="-1" strike="noStrike">
                <a:solidFill>
                  <a:srgbClr val="191b0e"/>
                </a:solidFill>
                <a:latin typeface="Franklin Gothic Book"/>
              </a:rPr>
              <a:t>How long do the rights last?</a:t>
            </a:r>
            <a:endParaRPr b="0" lang="en-GB" sz="4400" spc="-1" strike="noStrike">
              <a:solidFill>
                <a:srgbClr val="000000"/>
              </a:solidFill>
              <a:latin typeface="Verdana"/>
            </a:endParaRPr>
          </a:p>
        </p:txBody>
      </p:sp>
      <p:sp>
        <p:nvSpPr>
          <p:cNvPr id="181" name="TextShape 2"/>
          <p:cNvSpPr txBox="1"/>
          <p:nvPr/>
        </p:nvSpPr>
        <p:spPr>
          <a:xfrm>
            <a:off x="448920" y="1556640"/>
            <a:ext cx="8229240" cy="4608000"/>
          </a:xfrm>
          <a:prstGeom prst="rect">
            <a:avLst/>
          </a:prstGeom>
          <a:noFill/>
          <a:ln>
            <a:noFill/>
          </a:ln>
        </p:spPr>
        <p:txBody>
          <a:bodyPr>
            <a:normAutofit/>
          </a:bodyPr>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In the EU, 70 years from the death of the author (in the case of a literary or artistic work, or software);</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In USA, the same is true for works published after 2002, but can be 95 years after the date of publication in some cases, for earlier works;</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In Canada, it is 50 years from the death of the author.</a:t>
            </a:r>
            <a:endParaRPr b="0" lang="en-GB" sz="2400" spc="-1" strike="noStrike">
              <a:solidFill>
                <a:srgbClr val="191b0e"/>
              </a:solidFill>
              <a:latin typeface="Franklin Gothic Book"/>
            </a:endParaRPr>
          </a:p>
        </p:txBody>
      </p:sp>
      <p:sp>
        <p:nvSpPr>
          <p:cNvPr id="182" name="TextShape 3"/>
          <p:cNvSpPr txBox="1"/>
          <p:nvPr/>
        </p:nvSpPr>
        <p:spPr>
          <a:xfrm>
            <a:off x="899640" y="6453360"/>
            <a:ext cx="1046520" cy="404280"/>
          </a:xfrm>
          <a:prstGeom prst="rect">
            <a:avLst/>
          </a:prstGeom>
          <a:noFill/>
          <a:ln>
            <a:noFill/>
          </a:ln>
        </p:spPr>
        <p:txBody>
          <a:bodyPr anchor="ctr"/>
          <a:p>
            <a:pPr>
              <a:lnSpc>
                <a:spcPct val="100000"/>
              </a:lnSpc>
            </a:pPr>
            <a:fld id="{3DC08C28-90EC-4787-B287-C5E33BA99F1C}" type="datetime1">
              <a:rPr b="0" lang="en-US" sz="1000" spc="-1" strike="noStrike">
                <a:solidFill>
                  <a:srgbClr val="191b0e"/>
                </a:solidFill>
                <a:latin typeface="Verdana"/>
              </a:rPr>
              <a:t>12/18/2018</a:t>
            </a:fld>
            <a:endParaRPr b="0" lang="en-US" sz="1000" spc="-1" strike="noStrike">
              <a:latin typeface="Times New Roman"/>
            </a:endParaRPr>
          </a:p>
        </p:txBody>
      </p:sp>
      <p:sp>
        <p:nvSpPr>
          <p:cNvPr id="18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84" name="TextShape 5"/>
          <p:cNvSpPr txBox="1"/>
          <p:nvPr/>
        </p:nvSpPr>
        <p:spPr>
          <a:xfrm>
            <a:off x="7104600" y="6453360"/>
            <a:ext cx="1197000" cy="404280"/>
          </a:xfrm>
          <a:prstGeom prst="rect">
            <a:avLst/>
          </a:prstGeom>
          <a:noFill/>
          <a:ln>
            <a:noFill/>
          </a:ln>
        </p:spPr>
        <p:txBody>
          <a:bodyPr anchor="ctr"/>
          <a:p>
            <a:pPr algn="r">
              <a:lnSpc>
                <a:spcPct val="100000"/>
              </a:lnSpc>
            </a:pPr>
            <a:fld id="{F6732BCA-B30D-4575-BD36-C43468722D61}"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164" dur="indefinite" restart="never" nodeType="tmRoot">
          <p:childTnLst>
            <p:seq>
              <p:cTn id="165" dur="indefinite" nodeType="mainSeq">
                <p:childTnLst>
                  <p:par>
                    <p:cTn id="166" fill="hold">
                      <p:stCondLst>
                        <p:cond delay="indefinite"/>
                      </p:stCondLst>
                      <p:childTnLst>
                        <p:par>
                          <p:cTn id="167" fill="hold">
                            <p:stCondLst>
                              <p:cond delay="0"/>
                            </p:stCondLst>
                            <p:childTnLst>
                              <p:par>
                                <p:cTn id="168" nodeType="clickEffect" fill="hold" presetClass="entr" presetID="10">
                                  <p:stCondLst>
                                    <p:cond delay="0"/>
                                  </p:stCondLst>
                                  <p:childTnLst>
                                    <p:set>
                                      <p:cBhvr>
                                        <p:cTn id="169" dur="1" fill="hold">
                                          <p:stCondLst>
                                            <p:cond delay="0"/>
                                          </p:stCondLst>
                                        </p:cTn>
                                        <p:tgtEl>
                                          <p:spTgt spid="181">
                                            <p:txEl>
                                              <p:pRg st="109" end="250"/>
                                            </p:txEl>
                                          </p:spTgt>
                                        </p:tgtEl>
                                        <p:attrNameLst>
                                          <p:attrName>style.visibility</p:attrName>
                                        </p:attrNameLst>
                                      </p:cBhvr>
                                      <p:to>
                                        <p:strVal val="visible"/>
                                      </p:to>
                                    </p:set>
                                    <p:animEffect filter="fade" transition="in">
                                      <p:cBhvr additive="repl">
                                        <p:cTn id="170" dur="500"/>
                                        <p:tgtEl>
                                          <p:spTgt spid="181">
                                            <p:txEl>
                                              <p:pRg st="109" end="250"/>
                                            </p:txEl>
                                          </p:spTgt>
                                        </p:tgtEl>
                                      </p:cBhvr>
                                    </p:animEffec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0">
                                  <p:stCondLst>
                                    <p:cond delay="0"/>
                                  </p:stCondLst>
                                  <p:childTnLst>
                                    <p:set>
                                      <p:cBhvr>
                                        <p:cTn id="174" dur="1" fill="hold">
                                          <p:stCondLst>
                                            <p:cond delay="0"/>
                                          </p:stCondLst>
                                        </p:cTn>
                                        <p:tgtEl>
                                          <p:spTgt spid="181">
                                            <p:txEl>
                                              <p:pRg st="251" end="307"/>
                                            </p:txEl>
                                          </p:spTgt>
                                        </p:tgtEl>
                                        <p:attrNameLst>
                                          <p:attrName>style.visibility</p:attrName>
                                        </p:attrNameLst>
                                      </p:cBhvr>
                                      <p:to>
                                        <p:strVal val="visible"/>
                                      </p:to>
                                    </p:set>
                                    <p:animEffect filter="fade" transition="in">
                                      <p:cBhvr additive="repl">
                                        <p:cTn id="175" dur="500"/>
                                        <p:tgtEl>
                                          <p:spTgt spid="181">
                                            <p:txEl>
                                              <p:pRg st="251" end="30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6440" y="414000"/>
            <a:ext cx="9143640" cy="1076760"/>
          </a:xfrm>
          <a:prstGeom prst="rect">
            <a:avLst/>
          </a:prstGeom>
          <a:noFill/>
          <a:ln>
            <a:noFill/>
          </a:ln>
        </p:spPr>
        <p:txBody>
          <a:bodyPr/>
          <a:p>
            <a:pPr algn="ctr">
              <a:lnSpc>
                <a:spcPct val="100000"/>
              </a:lnSpc>
            </a:pPr>
            <a:r>
              <a:rPr b="0" lang="en-GB" sz="2800" spc="-1" strike="noStrike">
                <a:solidFill>
                  <a:srgbClr val="191b0e"/>
                </a:solidFill>
                <a:latin typeface="Franklin Gothic Book"/>
              </a:rPr>
              <a:t>Database right (Copyright and rights in databases regulations 1997)</a:t>
            </a:r>
            <a:endParaRPr b="0" lang="en-GB" sz="2800" spc="-1" strike="noStrike">
              <a:solidFill>
                <a:srgbClr val="000000"/>
              </a:solidFill>
              <a:latin typeface="Verdana"/>
            </a:endParaRPr>
          </a:p>
        </p:txBody>
      </p:sp>
      <p:sp>
        <p:nvSpPr>
          <p:cNvPr id="186" name="TextShape 2"/>
          <p:cNvSpPr txBox="1"/>
          <p:nvPr/>
        </p:nvSpPr>
        <p:spPr>
          <a:xfrm>
            <a:off x="611640" y="1858680"/>
            <a:ext cx="8134200" cy="4608000"/>
          </a:xfrm>
          <a:prstGeom prst="rect">
            <a:avLst/>
          </a:prstGeom>
          <a:noFill/>
          <a:ln>
            <a:noFill/>
          </a:ln>
        </p:spPr>
        <p:txBody>
          <a:bodyPr>
            <a:normAutofit/>
          </a:bodyPr>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If a database is the author’s “own original intellectual creation”, it is treated as a literary work and it is subject to the copyright protection.</a:t>
            </a:r>
            <a:br/>
            <a:r>
              <a:rPr b="0" lang="en-GB" sz="3200" spc="-1" strike="noStrike">
                <a:solidFill>
                  <a:srgbClr val="191b0e"/>
                </a:solidFill>
                <a:latin typeface="Franklin Gothic Book"/>
              </a:rPr>
              <a:t> </a:t>
            </a:r>
            <a:endParaRPr b="0" lang="en-GB" sz="32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If there has been “substantial investment in obtaining, verifying or presenting the contents of the database”, then it is also protected by the database right.  (This lasts for 15 years, much less than copyright which is much longer than the database is likely to be useful.)</a:t>
            </a:r>
            <a:endParaRPr b="0" lang="en-GB" sz="2400" spc="-1" strike="noStrike">
              <a:solidFill>
                <a:srgbClr val="191b0e"/>
              </a:solidFill>
              <a:latin typeface="Franklin Gothic Book"/>
            </a:endParaRPr>
          </a:p>
          <a:p>
            <a:pPr>
              <a:lnSpc>
                <a:spcPct val="90000"/>
              </a:lnSpc>
              <a:spcBef>
                <a:spcPts val="1001"/>
              </a:spcBef>
              <a:spcAft>
                <a:spcPts val="201"/>
              </a:spcAft>
            </a:pPr>
            <a:endParaRPr b="0" lang="en-GB" sz="2400" spc="-1" strike="noStrike">
              <a:solidFill>
                <a:srgbClr val="191b0e"/>
              </a:solidFill>
              <a:latin typeface="Franklin Gothic Book"/>
            </a:endParaRPr>
          </a:p>
        </p:txBody>
      </p:sp>
      <p:sp>
        <p:nvSpPr>
          <p:cNvPr id="187" name="TextShape 3"/>
          <p:cNvSpPr txBox="1"/>
          <p:nvPr/>
        </p:nvSpPr>
        <p:spPr>
          <a:xfrm>
            <a:off x="971640" y="6453360"/>
            <a:ext cx="974520" cy="404280"/>
          </a:xfrm>
          <a:prstGeom prst="rect">
            <a:avLst/>
          </a:prstGeom>
          <a:noFill/>
          <a:ln>
            <a:noFill/>
          </a:ln>
        </p:spPr>
        <p:txBody>
          <a:bodyPr anchor="ctr"/>
          <a:p>
            <a:pPr>
              <a:lnSpc>
                <a:spcPct val="100000"/>
              </a:lnSpc>
            </a:pPr>
            <a:fld id="{9A928140-FDF5-488F-93DD-EA1E92AB1DE2}" type="datetime1">
              <a:rPr b="0" lang="en-US" sz="1000" spc="-1" strike="noStrike">
                <a:solidFill>
                  <a:srgbClr val="191b0e"/>
                </a:solidFill>
                <a:latin typeface="Verdana"/>
              </a:rPr>
              <a:t>12/18/2018</a:t>
            </a:fld>
            <a:endParaRPr b="0" lang="en-US" sz="1000" spc="-1" strike="noStrike">
              <a:latin typeface="Times New Roman"/>
            </a:endParaRPr>
          </a:p>
        </p:txBody>
      </p:sp>
      <p:sp>
        <p:nvSpPr>
          <p:cNvPr id="18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89" name="TextShape 5"/>
          <p:cNvSpPr txBox="1"/>
          <p:nvPr/>
        </p:nvSpPr>
        <p:spPr>
          <a:xfrm>
            <a:off x="7104600" y="6453360"/>
            <a:ext cx="1197000" cy="404280"/>
          </a:xfrm>
          <a:prstGeom prst="rect">
            <a:avLst/>
          </a:prstGeom>
          <a:noFill/>
          <a:ln>
            <a:noFill/>
          </a:ln>
        </p:spPr>
        <p:txBody>
          <a:bodyPr anchor="ctr"/>
          <a:p>
            <a:pPr algn="r">
              <a:lnSpc>
                <a:spcPct val="100000"/>
              </a:lnSpc>
            </a:pPr>
            <a:fld id="{3F7C7450-E96B-4816-9E83-D5B002D7DAA4}"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176" dur="indefinite" restart="never" nodeType="tmRoot">
          <p:childTnLst>
            <p:seq>
              <p:cTn id="177" dur="indefinite" nodeType="mainSeq">
                <p:childTnLst>
                  <p:par>
                    <p:cTn id="178" fill="hold">
                      <p:stCondLst>
                        <p:cond delay="indefinite"/>
                      </p:stCondLst>
                      <p:childTnLst>
                        <p:par>
                          <p:cTn id="179" fill="hold">
                            <p:stCondLst>
                              <p:cond delay="0"/>
                            </p:stCondLst>
                            <p:childTnLst>
                              <p:par>
                                <p:cTn id="180" nodeType="clickEffect" fill="hold" presetClass="entr" presetID="10">
                                  <p:stCondLst>
                                    <p:cond delay="0"/>
                                  </p:stCondLst>
                                  <p:childTnLst>
                                    <p:set>
                                      <p:cBhvr>
                                        <p:cTn id="181" dur="1" fill="hold">
                                          <p:stCondLst>
                                            <p:cond delay="0"/>
                                          </p:stCondLst>
                                        </p:cTn>
                                        <p:tgtEl>
                                          <p:spTgt spid="186">
                                            <p:txEl>
                                              <p:pRg st="149" end="425"/>
                                            </p:txEl>
                                          </p:spTgt>
                                        </p:tgtEl>
                                        <p:attrNameLst>
                                          <p:attrName>style.visibility</p:attrName>
                                        </p:attrNameLst>
                                      </p:cBhvr>
                                      <p:to>
                                        <p:strVal val="visible"/>
                                      </p:to>
                                    </p:set>
                                    <p:animEffect filter="fade" transition="in">
                                      <p:cBhvr additive="repl">
                                        <p:cTn id="182" dur="500"/>
                                        <p:tgtEl>
                                          <p:spTgt spid="186">
                                            <p:txEl>
                                              <p:pRg st="149" end="42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755640" y="423360"/>
            <a:ext cx="8134560" cy="692280"/>
          </a:xfrm>
          <a:prstGeom prst="rect">
            <a:avLst/>
          </a:prstGeom>
          <a:noFill/>
          <a:ln>
            <a:noFill/>
          </a:ln>
        </p:spPr>
        <p:txBody>
          <a:bodyPr>
            <a:normAutofit/>
          </a:bodyPr>
          <a:p>
            <a:pPr>
              <a:lnSpc>
                <a:spcPct val="100000"/>
              </a:lnSpc>
            </a:pPr>
            <a:r>
              <a:rPr b="0" lang="en-GB" sz="4400" spc="-1" strike="noStrike">
                <a:solidFill>
                  <a:srgbClr val="191b0e"/>
                </a:solidFill>
                <a:latin typeface="Franklin Gothic Book"/>
              </a:rPr>
              <a:t>Who owns the copyright?</a:t>
            </a:r>
            <a:endParaRPr b="0" lang="en-GB" sz="4400" spc="-1" strike="noStrike">
              <a:solidFill>
                <a:srgbClr val="000000"/>
              </a:solidFill>
              <a:latin typeface="Verdana"/>
            </a:endParaRPr>
          </a:p>
        </p:txBody>
      </p:sp>
      <p:sp>
        <p:nvSpPr>
          <p:cNvPr id="191" name="TextShape 2"/>
          <p:cNvSpPr txBox="1"/>
          <p:nvPr/>
        </p:nvSpPr>
        <p:spPr>
          <a:xfrm>
            <a:off x="448920" y="1556640"/>
            <a:ext cx="8229240" cy="4592880"/>
          </a:xfrm>
          <a:prstGeom prst="rect">
            <a:avLst/>
          </a:prstGeom>
          <a:noFill/>
          <a:ln>
            <a:noFill/>
          </a:ln>
        </p:spPr>
        <p:txBody>
          <a:bodyPr/>
          <a:p>
            <a:pPr marL="384120" indent="-383760" algn="just">
              <a:lnSpc>
                <a:spcPct val="100000"/>
              </a:lnSpc>
              <a:spcBef>
                <a:spcPts val="1001"/>
              </a:spcBef>
              <a:spcAft>
                <a:spcPts val="201"/>
              </a:spcAft>
            </a:pPr>
            <a:r>
              <a:rPr b="0" lang="en-GB" sz="2000" spc="-1" strike="noStrike">
                <a:solidFill>
                  <a:srgbClr val="191b0e"/>
                </a:solidFill>
                <a:latin typeface="Franklin Gothic Book"/>
              </a:rPr>
              <a:t>	</a:t>
            </a:r>
            <a:r>
              <a:rPr b="0" lang="en-GB" sz="2400" spc="-1" strike="noStrike">
                <a:solidFill>
                  <a:srgbClr val="191b0e"/>
                </a:solidFill>
                <a:latin typeface="Franklin Gothic Book"/>
              </a:rPr>
              <a:t>Copyright is owned by the author(s) of the work except that:</a:t>
            </a: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If the author is an employee and the work is an original literary, dramatic, musical or artistic work created in the course of employment, then the copyright belongs to the employer.</a:t>
            </a:r>
            <a:endParaRPr b="0" lang="en-GB" sz="2400" spc="-1" strike="noStrike">
              <a:solidFill>
                <a:srgbClr val="191b0e"/>
              </a:solidFill>
              <a:latin typeface="Franklin Gothic Book"/>
            </a:endParaRPr>
          </a:p>
        </p:txBody>
      </p:sp>
      <p:sp>
        <p:nvSpPr>
          <p:cNvPr id="192" name="TextShape 3"/>
          <p:cNvSpPr txBox="1"/>
          <p:nvPr/>
        </p:nvSpPr>
        <p:spPr>
          <a:xfrm>
            <a:off x="971640" y="6453360"/>
            <a:ext cx="974520" cy="404280"/>
          </a:xfrm>
          <a:prstGeom prst="rect">
            <a:avLst/>
          </a:prstGeom>
          <a:noFill/>
          <a:ln>
            <a:noFill/>
          </a:ln>
        </p:spPr>
        <p:txBody>
          <a:bodyPr anchor="ctr"/>
          <a:p>
            <a:pPr>
              <a:lnSpc>
                <a:spcPct val="100000"/>
              </a:lnSpc>
            </a:pPr>
            <a:fld id="{D69D8BFD-D448-48C0-B404-2EEBE4E0B56A}" type="datetime1">
              <a:rPr b="0" lang="en-US" sz="1000" spc="-1" strike="noStrike">
                <a:solidFill>
                  <a:srgbClr val="191b0e"/>
                </a:solidFill>
                <a:latin typeface="Verdana"/>
              </a:rPr>
              <a:t>12/18/2018</a:t>
            </a:fld>
            <a:endParaRPr b="0" lang="en-US" sz="1000" spc="-1" strike="noStrike">
              <a:latin typeface="Times New Roman"/>
            </a:endParaRPr>
          </a:p>
        </p:txBody>
      </p:sp>
      <p:sp>
        <p:nvSpPr>
          <p:cNvPr id="19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94" name="TextShape 5"/>
          <p:cNvSpPr txBox="1"/>
          <p:nvPr/>
        </p:nvSpPr>
        <p:spPr>
          <a:xfrm>
            <a:off x="7104600" y="6453360"/>
            <a:ext cx="1197000" cy="404280"/>
          </a:xfrm>
          <a:prstGeom prst="rect">
            <a:avLst/>
          </a:prstGeom>
          <a:noFill/>
          <a:ln>
            <a:noFill/>
          </a:ln>
        </p:spPr>
        <p:txBody>
          <a:bodyPr anchor="ctr"/>
          <a:p>
            <a:pPr algn="r">
              <a:lnSpc>
                <a:spcPct val="100000"/>
              </a:lnSpc>
            </a:pPr>
            <a:fld id="{51C561DE-C45C-450B-84B1-FB7F7586B033}"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183" dur="indefinite" restart="never" nodeType="tmRoot">
          <p:childTnLst>
            <p:seq>
              <p:cTn id="184" dur="indefinite" nodeType="mainSeq">
                <p:childTnLst>
                  <p:par>
                    <p:cTn id="185" fill="hold">
                      <p:stCondLst>
                        <p:cond delay="indefinite"/>
                      </p:stCondLst>
                      <p:childTnLst>
                        <p:par>
                          <p:cTn id="186" fill="hold">
                            <p:stCondLst>
                              <p:cond delay="0"/>
                            </p:stCondLst>
                            <p:childTnLst>
                              <p:par>
                                <p:cTn id="187" nodeType="clickEffect" fill="hold" presetClass="entr" presetID="10">
                                  <p:stCondLst>
                                    <p:cond delay="0"/>
                                  </p:stCondLst>
                                  <p:childTnLst>
                                    <p:set>
                                      <p:cBhvr>
                                        <p:cTn id="188" dur="1" fill="hold">
                                          <p:stCondLst>
                                            <p:cond delay="0"/>
                                          </p:stCondLst>
                                        </p:cTn>
                                        <p:tgtEl>
                                          <p:spTgt spid="191">
                                            <p:txEl>
                                              <p:pRg st="63" end="246"/>
                                            </p:txEl>
                                          </p:spTgt>
                                        </p:tgtEl>
                                        <p:attrNameLst>
                                          <p:attrName>style.visibility</p:attrName>
                                        </p:attrNameLst>
                                      </p:cBhvr>
                                      <p:to>
                                        <p:strVal val="visible"/>
                                      </p:to>
                                    </p:set>
                                    <p:animEffect filter="fade" transition="in">
                                      <p:cBhvr additive="repl">
                                        <p:cTn id="189" dur="500"/>
                                        <p:tgtEl>
                                          <p:spTgt spid="191">
                                            <p:txEl>
                                              <p:pRg st="63" end="24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755640" y="260640"/>
            <a:ext cx="8134560" cy="692280"/>
          </a:xfrm>
          <a:prstGeom prst="rect">
            <a:avLst/>
          </a:prstGeom>
          <a:noFill/>
          <a:ln>
            <a:noFill/>
          </a:ln>
        </p:spPr>
        <p:txBody>
          <a:bodyPr>
            <a:normAutofit/>
          </a:bodyPr>
          <a:p>
            <a:pPr>
              <a:lnSpc>
                <a:spcPct val="100000"/>
              </a:lnSpc>
            </a:pPr>
            <a:r>
              <a:rPr b="0" lang="en-GB" sz="4400" spc="-1" strike="noStrike">
                <a:solidFill>
                  <a:srgbClr val="191b0e"/>
                </a:solidFill>
                <a:latin typeface="Franklin Gothic Book"/>
              </a:rPr>
              <a:t>Who owns the copyright? (cont)</a:t>
            </a:r>
            <a:endParaRPr b="0" lang="en-GB" sz="4400" spc="-1" strike="noStrike">
              <a:solidFill>
                <a:srgbClr val="000000"/>
              </a:solidFill>
              <a:latin typeface="Verdana"/>
            </a:endParaRPr>
          </a:p>
        </p:txBody>
      </p:sp>
      <p:sp>
        <p:nvSpPr>
          <p:cNvPr id="196" name="TextShape 2"/>
          <p:cNvSpPr txBox="1"/>
          <p:nvPr/>
        </p:nvSpPr>
        <p:spPr>
          <a:xfrm>
            <a:off x="448920" y="1556640"/>
            <a:ext cx="8229240" cy="4608000"/>
          </a:xfrm>
          <a:prstGeom prst="rect">
            <a:avLst/>
          </a:prstGeom>
          <a:noFill/>
          <a:ln>
            <a:noFill/>
          </a:ln>
        </p:spPr>
        <p:txBody>
          <a:bodyPr/>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An independent contractor is not an employee and so will own the copyright in work he does unless agreed otherwise.</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Copyright can only be transferred in writing.</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Copyright does not need to be registered.  It comes into existence at the moment the work is recorded, in writing or otherwise. </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p:txBody>
      </p:sp>
      <p:sp>
        <p:nvSpPr>
          <p:cNvPr id="197" name="TextShape 3"/>
          <p:cNvSpPr txBox="1"/>
          <p:nvPr/>
        </p:nvSpPr>
        <p:spPr>
          <a:xfrm>
            <a:off x="971640" y="6453360"/>
            <a:ext cx="974520" cy="404280"/>
          </a:xfrm>
          <a:prstGeom prst="rect">
            <a:avLst/>
          </a:prstGeom>
          <a:noFill/>
          <a:ln>
            <a:noFill/>
          </a:ln>
        </p:spPr>
        <p:txBody>
          <a:bodyPr anchor="ctr"/>
          <a:p>
            <a:pPr>
              <a:lnSpc>
                <a:spcPct val="100000"/>
              </a:lnSpc>
            </a:pPr>
            <a:fld id="{902778AF-3993-42F5-8A43-169BDFB8A2C5}" type="datetime1">
              <a:rPr b="0" lang="en-US" sz="1000" spc="-1" strike="noStrike">
                <a:solidFill>
                  <a:srgbClr val="191b0e"/>
                </a:solidFill>
                <a:latin typeface="Verdana"/>
              </a:rPr>
              <a:t>12/18/2018</a:t>
            </a:fld>
            <a:endParaRPr b="0" lang="en-US" sz="1000" spc="-1" strike="noStrike">
              <a:latin typeface="Times New Roman"/>
            </a:endParaRPr>
          </a:p>
        </p:txBody>
      </p:sp>
      <p:sp>
        <p:nvSpPr>
          <p:cNvPr id="19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99" name="TextShape 5"/>
          <p:cNvSpPr txBox="1"/>
          <p:nvPr/>
        </p:nvSpPr>
        <p:spPr>
          <a:xfrm>
            <a:off x="7104600" y="6453360"/>
            <a:ext cx="1197000" cy="404280"/>
          </a:xfrm>
          <a:prstGeom prst="rect">
            <a:avLst/>
          </a:prstGeom>
          <a:noFill/>
          <a:ln>
            <a:noFill/>
          </a:ln>
        </p:spPr>
        <p:txBody>
          <a:bodyPr anchor="ctr"/>
          <a:p>
            <a:pPr algn="r">
              <a:lnSpc>
                <a:spcPct val="100000"/>
              </a:lnSpc>
            </a:pPr>
            <a:fld id="{878A4B82-27A6-4838-93BA-D8197064D340}"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190" dur="indefinite" restart="never" nodeType="tmRoot">
          <p:childTnLst>
            <p:seq>
              <p:cTn id="191" dur="indefinite" nodeType="mainSeq">
                <p:childTnLst>
                  <p:par>
                    <p:cTn id="192" fill="hold">
                      <p:stCondLst>
                        <p:cond delay="indefinite"/>
                      </p:stCondLst>
                      <p:childTnLst>
                        <p:par>
                          <p:cTn id="193" fill="hold">
                            <p:stCondLst>
                              <p:cond delay="0"/>
                            </p:stCondLst>
                            <p:childTnLst>
                              <p:par>
                                <p:cTn id="194" nodeType="clickEffect" fill="hold" presetClass="entr" presetID="10">
                                  <p:stCondLst>
                                    <p:cond delay="0"/>
                                  </p:stCondLst>
                                  <p:childTnLst>
                                    <p:set>
                                      <p:cBhvr>
                                        <p:cTn id="195" dur="1" fill="hold">
                                          <p:stCondLst>
                                            <p:cond delay="0"/>
                                          </p:stCondLst>
                                        </p:cTn>
                                        <p:tgtEl>
                                          <p:spTgt spid="196">
                                            <p:txEl>
                                              <p:pRg st="117" end="163"/>
                                            </p:txEl>
                                          </p:spTgt>
                                        </p:tgtEl>
                                        <p:attrNameLst>
                                          <p:attrName>style.visibility</p:attrName>
                                        </p:attrNameLst>
                                      </p:cBhvr>
                                      <p:to>
                                        <p:strVal val="visible"/>
                                      </p:to>
                                    </p:set>
                                    <p:animEffect filter="fade" transition="in">
                                      <p:cBhvr additive="repl">
                                        <p:cTn id="196" dur="500"/>
                                        <p:tgtEl>
                                          <p:spTgt spid="196">
                                            <p:txEl>
                                              <p:pRg st="117" end="163"/>
                                            </p:txEl>
                                          </p:spTgt>
                                        </p:tgtEl>
                                      </p:cBhvr>
                                    </p:animEffec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0">
                                  <p:stCondLst>
                                    <p:cond delay="0"/>
                                  </p:stCondLst>
                                  <p:childTnLst>
                                    <p:set>
                                      <p:cBhvr>
                                        <p:cTn id="200" dur="1" fill="hold">
                                          <p:stCondLst>
                                            <p:cond delay="0"/>
                                          </p:stCondLst>
                                        </p:cTn>
                                        <p:tgtEl>
                                          <p:spTgt spid="196">
                                            <p:txEl>
                                              <p:pRg st="164" end="293"/>
                                            </p:txEl>
                                          </p:spTgt>
                                        </p:tgtEl>
                                        <p:attrNameLst>
                                          <p:attrName>style.visibility</p:attrName>
                                        </p:attrNameLst>
                                      </p:cBhvr>
                                      <p:to>
                                        <p:strVal val="visible"/>
                                      </p:to>
                                    </p:set>
                                    <p:animEffect filter="fade" transition="in">
                                      <p:cBhvr additive="repl">
                                        <p:cTn id="201" dur="500"/>
                                        <p:tgtEl>
                                          <p:spTgt spid="196">
                                            <p:txEl>
                                              <p:pRg st="164" end="29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581760" y="474120"/>
            <a:ext cx="8120160" cy="692280"/>
          </a:xfrm>
          <a:prstGeom prst="rect">
            <a:avLst/>
          </a:prstGeom>
          <a:noFill/>
          <a:ln>
            <a:noFill/>
          </a:ln>
        </p:spPr>
        <p:txBody>
          <a:bodyPr/>
          <a:p>
            <a:pPr>
              <a:lnSpc>
                <a:spcPct val="100000"/>
              </a:lnSpc>
            </a:pPr>
            <a:r>
              <a:rPr b="0" lang="en-GB" sz="4400" spc="-1" strike="noStrike">
                <a:solidFill>
                  <a:srgbClr val="191b0e"/>
                </a:solidFill>
                <a:latin typeface="Franklin Gothic Book"/>
              </a:rPr>
              <a:t>Infringement of copyright</a:t>
            </a:r>
            <a:endParaRPr b="0" lang="en-GB" sz="4400" spc="-1" strike="noStrike">
              <a:solidFill>
                <a:srgbClr val="000000"/>
              </a:solidFill>
              <a:latin typeface="Verdana"/>
            </a:endParaRPr>
          </a:p>
        </p:txBody>
      </p:sp>
      <p:sp>
        <p:nvSpPr>
          <p:cNvPr id="201" name="TextShape 2"/>
          <p:cNvSpPr txBox="1"/>
          <p:nvPr/>
        </p:nvSpPr>
        <p:spPr>
          <a:xfrm>
            <a:off x="448920" y="1628640"/>
            <a:ext cx="8237520" cy="4536000"/>
          </a:xfrm>
          <a:prstGeom prst="rect">
            <a:avLst/>
          </a:prstGeom>
          <a:noFill/>
          <a:ln>
            <a:noFill/>
          </a:ln>
        </p:spPr>
        <p:txBody>
          <a:bodyPr>
            <a:normAutofit/>
          </a:bodyPr>
          <a:p>
            <a:pPr marL="384120" indent="-383760" algn="just">
              <a:lnSpc>
                <a:spcPct val="90000"/>
              </a:lnSpc>
              <a:spcBef>
                <a:spcPts val="1001"/>
              </a:spcBef>
              <a:spcAft>
                <a:spcPts val="201"/>
              </a:spcAft>
              <a:buClr>
                <a:srgbClr val="191b0e"/>
              </a:buClr>
              <a:buFont typeface="Franklin Gothic Book"/>
              <a:buChar char="■"/>
            </a:pPr>
            <a:r>
              <a:rPr b="0" lang="en-GB" sz="3000" spc="-1" strike="noStrike">
                <a:solidFill>
                  <a:srgbClr val="191b0e"/>
                </a:solidFill>
                <a:latin typeface="Franklin Gothic Book"/>
              </a:rPr>
              <a:t>Anyone who, without consent, does any of the five things that are the exclusive right of the owner of the copyright has committed </a:t>
            </a:r>
            <a:r>
              <a:rPr b="0" i="1" lang="en-GB" sz="3000" spc="-1" strike="noStrike">
                <a:solidFill>
                  <a:srgbClr val="191b0e"/>
                </a:solidFill>
                <a:latin typeface="Franklin Gothic Book"/>
              </a:rPr>
              <a:t>primary infringement</a:t>
            </a:r>
            <a:r>
              <a:rPr b="0" lang="en-GB" sz="3000" spc="-1" strike="noStrike">
                <a:solidFill>
                  <a:srgbClr val="191b0e"/>
                </a:solidFill>
                <a:latin typeface="Franklin Gothic Book"/>
              </a:rPr>
              <a:t> of copyright.</a:t>
            </a:r>
            <a:endParaRPr b="0" lang="en-GB" sz="3000" spc="-1" strike="noStrike">
              <a:solidFill>
                <a:srgbClr val="191b0e"/>
              </a:solidFill>
              <a:latin typeface="Franklin Gothic Book"/>
            </a:endParaRPr>
          </a:p>
          <a:p>
            <a:pPr>
              <a:lnSpc>
                <a:spcPct val="90000"/>
              </a:lnSpc>
              <a:spcBef>
                <a:spcPts val="1001"/>
              </a:spcBef>
              <a:spcAft>
                <a:spcPts val="201"/>
              </a:spcAft>
            </a:pPr>
            <a:endParaRPr b="0" lang="en-GB" sz="3000" spc="-1" strike="noStrike">
              <a:solidFill>
                <a:srgbClr val="191b0e"/>
              </a:solidFill>
              <a:latin typeface="Franklin Gothic Book"/>
            </a:endParaRPr>
          </a:p>
          <a:p>
            <a:pPr marL="384120" indent="-383760" algn="just">
              <a:lnSpc>
                <a:spcPct val="90000"/>
              </a:lnSpc>
              <a:spcBef>
                <a:spcPts val="1001"/>
              </a:spcBef>
              <a:spcAft>
                <a:spcPts val="201"/>
              </a:spcAft>
              <a:buClr>
                <a:srgbClr val="191b0e"/>
              </a:buClr>
              <a:buFont typeface="Franklin Gothic Book"/>
              <a:buChar char="■"/>
            </a:pPr>
            <a:r>
              <a:rPr b="0" lang="en-GB" sz="3000" spc="-1" strike="noStrike">
                <a:solidFill>
                  <a:srgbClr val="191b0e"/>
                </a:solidFill>
                <a:latin typeface="Franklin Gothic Book"/>
              </a:rPr>
              <a:t>Secondary infringement occurs when an infringement is performed knowingly and in the course of business.</a:t>
            </a:r>
            <a:endParaRPr b="0" lang="en-GB" sz="3000" spc="-1" strike="noStrike">
              <a:solidFill>
                <a:srgbClr val="191b0e"/>
              </a:solidFill>
              <a:latin typeface="Franklin Gothic Book"/>
            </a:endParaRPr>
          </a:p>
          <a:p>
            <a:pPr>
              <a:lnSpc>
                <a:spcPct val="90000"/>
              </a:lnSpc>
              <a:spcBef>
                <a:spcPts val="1001"/>
              </a:spcBef>
              <a:spcAft>
                <a:spcPts val="201"/>
              </a:spcAft>
            </a:pPr>
            <a:endParaRPr b="0" lang="en-GB" sz="3000" spc="-1" strike="noStrike">
              <a:solidFill>
                <a:srgbClr val="191b0e"/>
              </a:solidFill>
              <a:latin typeface="Franklin Gothic Book"/>
            </a:endParaRPr>
          </a:p>
          <a:p>
            <a:pPr marL="384120" indent="-383760" algn="just">
              <a:lnSpc>
                <a:spcPct val="90000"/>
              </a:lnSpc>
              <a:spcBef>
                <a:spcPts val="1001"/>
              </a:spcBef>
              <a:spcAft>
                <a:spcPts val="201"/>
              </a:spcAft>
              <a:buClr>
                <a:srgbClr val="191b0e"/>
              </a:buClr>
              <a:buFont typeface="Franklin Gothic Book"/>
              <a:buChar char="■"/>
            </a:pPr>
            <a:r>
              <a:rPr b="0" lang="en-GB" sz="3000" spc="-1" strike="noStrike">
                <a:solidFill>
                  <a:srgbClr val="191b0e"/>
                </a:solidFill>
                <a:latin typeface="Franklin Gothic Book"/>
              </a:rPr>
              <a:t>Primary infringement is purely a civil matter.  Secondary infringement can be a criminal offence.</a:t>
            </a:r>
            <a:endParaRPr b="0" lang="en-GB" sz="3000" spc="-1" strike="noStrike">
              <a:solidFill>
                <a:srgbClr val="191b0e"/>
              </a:solidFill>
              <a:latin typeface="Franklin Gothic Book"/>
            </a:endParaRPr>
          </a:p>
          <a:p>
            <a:pPr>
              <a:lnSpc>
                <a:spcPct val="90000"/>
              </a:lnSpc>
              <a:spcBef>
                <a:spcPts val="1001"/>
              </a:spcBef>
              <a:spcAft>
                <a:spcPts val="201"/>
              </a:spcAft>
            </a:pPr>
            <a:endParaRPr b="0" lang="en-GB" sz="3000" spc="-1" strike="noStrike">
              <a:solidFill>
                <a:srgbClr val="191b0e"/>
              </a:solidFill>
              <a:latin typeface="Franklin Gothic Book"/>
            </a:endParaRPr>
          </a:p>
        </p:txBody>
      </p:sp>
      <p:sp>
        <p:nvSpPr>
          <p:cNvPr id="202" name="TextShape 3"/>
          <p:cNvSpPr txBox="1"/>
          <p:nvPr/>
        </p:nvSpPr>
        <p:spPr>
          <a:xfrm>
            <a:off x="971640" y="6453360"/>
            <a:ext cx="974520" cy="404280"/>
          </a:xfrm>
          <a:prstGeom prst="rect">
            <a:avLst/>
          </a:prstGeom>
          <a:noFill/>
          <a:ln>
            <a:noFill/>
          </a:ln>
        </p:spPr>
        <p:txBody>
          <a:bodyPr anchor="ctr"/>
          <a:p>
            <a:pPr>
              <a:lnSpc>
                <a:spcPct val="100000"/>
              </a:lnSpc>
            </a:pPr>
            <a:fld id="{CC055551-19D6-4AB4-88AC-2341F7D8CE04}" type="datetime1">
              <a:rPr b="0" lang="en-US" sz="1000" spc="-1" strike="noStrike">
                <a:solidFill>
                  <a:srgbClr val="191b0e"/>
                </a:solidFill>
                <a:latin typeface="Verdana"/>
              </a:rPr>
              <a:t>12/18/2018</a:t>
            </a:fld>
            <a:endParaRPr b="0" lang="en-US" sz="1000" spc="-1" strike="noStrike">
              <a:latin typeface="Times New Roman"/>
            </a:endParaRPr>
          </a:p>
        </p:txBody>
      </p:sp>
      <p:sp>
        <p:nvSpPr>
          <p:cNvPr id="20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04" name="TextShape 5"/>
          <p:cNvSpPr txBox="1"/>
          <p:nvPr/>
        </p:nvSpPr>
        <p:spPr>
          <a:xfrm>
            <a:off x="7104600" y="6453360"/>
            <a:ext cx="1197000" cy="404280"/>
          </a:xfrm>
          <a:prstGeom prst="rect">
            <a:avLst/>
          </a:prstGeom>
          <a:noFill/>
          <a:ln>
            <a:noFill/>
          </a:ln>
        </p:spPr>
        <p:txBody>
          <a:bodyPr anchor="ctr"/>
          <a:p>
            <a:pPr algn="r">
              <a:lnSpc>
                <a:spcPct val="100000"/>
              </a:lnSpc>
            </a:pPr>
            <a:fld id="{916473A8-1115-4CC3-AD1E-AB69609C4459}"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202" dur="indefinite" restart="never" nodeType="tmRoot">
          <p:childTnLst>
            <p:seq>
              <p:cTn id="203" dur="indefinite" nodeType="mainSeq">
                <p:childTnLst>
                  <p:par>
                    <p:cTn id="204" fill="hold">
                      <p:stCondLst>
                        <p:cond delay="indefinite"/>
                      </p:stCondLst>
                      <p:childTnLst>
                        <p:par>
                          <p:cTn id="205" fill="hold">
                            <p:stCondLst>
                              <p:cond delay="0"/>
                            </p:stCondLst>
                            <p:childTnLst>
                              <p:par>
                                <p:cTn id="206" nodeType="clickEffect" fill="hold" presetClass="entr" presetID="10">
                                  <p:stCondLst>
                                    <p:cond delay="0"/>
                                  </p:stCondLst>
                                  <p:childTnLst>
                                    <p:set>
                                      <p:cBhvr>
                                        <p:cTn id="207" dur="1" fill="hold">
                                          <p:stCondLst>
                                            <p:cond delay="0"/>
                                          </p:stCondLst>
                                        </p:cTn>
                                        <p:tgtEl>
                                          <p:spTgt spid="201">
                                            <p:txEl>
                                              <p:pRg st="166" end="271"/>
                                            </p:txEl>
                                          </p:spTgt>
                                        </p:tgtEl>
                                        <p:attrNameLst>
                                          <p:attrName>style.visibility</p:attrName>
                                        </p:attrNameLst>
                                      </p:cBhvr>
                                      <p:to>
                                        <p:strVal val="visible"/>
                                      </p:to>
                                    </p:set>
                                    <p:animEffect filter="fade" transition="in">
                                      <p:cBhvr additive="repl">
                                        <p:cTn id="208" dur="500"/>
                                        <p:tgtEl>
                                          <p:spTgt spid="201">
                                            <p:txEl>
                                              <p:pRg st="166" end="271"/>
                                            </p:txEl>
                                          </p:spTgt>
                                        </p:tgtEl>
                                      </p:cBhvr>
                                    </p:animEffec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0">
                                  <p:stCondLst>
                                    <p:cond delay="0"/>
                                  </p:stCondLst>
                                  <p:childTnLst>
                                    <p:set>
                                      <p:cBhvr>
                                        <p:cTn id="212" dur="1" fill="hold">
                                          <p:stCondLst>
                                            <p:cond delay="0"/>
                                          </p:stCondLst>
                                        </p:cTn>
                                        <p:tgtEl>
                                          <p:spTgt spid="201">
                                            <p:txEl>
                                              <p:pRg st="272" end="370"/>
                                            </p:txEl>
                                          </p:spTgt>
                                        </p:tgtEl>
                                        <p:attrNameLst>
                                          <p:attrName>style.visibility</p:attrName>
                                        </p:attrNameLst>
                                      </p:cBhvr>
                                      <p:to>
                                        <p:strVal val="visible"/>
                                      </p:to>
                                    </p:set>
                                    <p:animEffect filter="fade" transition="in">
                                      <p:cBhvr additive="repl">
                                        <p:cTn id="213" dur="500"/>
                                        <p:tgtEl>
                                          <p:spTgt spid="201">
                                            <p:txEl>
                                              <p:pRg st="272" end="37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736920" y="584640"/>
            <a:ext cx="7941240" cy="72720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Registering Copyright</a:t>
            </a:r>
            <a:endParaRPr b="0" lang="en-GB" sz="4400" spc="-1" strike="noStrike">
              <a:solidFill>
                <a:srgbClr val="000000"/>
              </a:solidFill>
              <a:latin typeface="Verdana"/>
            </a:endParaRPr>
          </a:p>
        </p:txBody>
      </p:sp>
      <p:sp>
        <p:nvSpPr>
          <p:cNvPr id="206" name="TextShape 2"/>
          <p:cNvSpPr txBox="1"/>
          <p:nvPr/>
        </p:nvSpPr>
        <p:spPr>
          <a:xfrm>
            <a:off x="448920" y="1628640"/>
            <a:ext cx="8229240" cy="4536000"/>
          </a:xfrm>
          <a:prstGeom prst="rect">
            <a:avLst/>
          </a:prstGeom>
          <a:noFill/>
          <a:ln>
            <a:noFill/>
          </a:ln>
        </p:spPr>
        <p:txBody>
          <a:bodyPr>
            <a:normAutofit/>
          </a:bodyPr>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In Britain and Europe, full copyright protection comes into effect immediately, when the work is ‘fixed’, i.e. recorded in some form.</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In the USA, protection is very limited unless copyright has been registered with the US Copyright Office.</a:t>
            </a:r>
            <a:endParaRPr b="0" lang="en-GB" sz="2400" spc="-1" strike="noStrike">
              <a:solidFill>
                <a:srgbClr val="191b0e"/>
              </a:solidFill>
              <a:latin typeface="Franklin Gothic Book"/>
            </a:endParaRPr>
          </a:p>
        </p:txBody>
      </p:sp>
      <p:sp>
        <p:nvSpPr>
          <p:cNvPr id="207" name="TextShape 3"/>
          <p:cNvSpPr txBox="1"/>
          <p:nvPr/>
        </p:nvSpPr>
        <p:spPr>
          <a:xfrm>
            <a:off x="971640" y="6453360"/>
            <a:ext cx="974520" cy="404280"/>
          </a:xfrm>
          <a:prstGeom prst="rect">
            <a:avLst/>
          </a:prstGeom>
          <a:noFill/>
          <a:ln>
            <a:noFill/>
          </a:ln>
        </p:spPr>
        <p:txBody>
          <a:bodyPr anchor="ctr"/>
          <a:p>
            <a:pPr>
              <a:lnSpc>
                <a:spcPct val="100000"/>
              </a:lnSpc>
            </a:pPr>
            <a:fld id="{674101DF-B06F-4388-BA7F-B2C6245D7DCD}" type="datetime1">
              <a:rPr b="0" lang="en-US" sz="1000" spc="-1" strike="noStrike">
                <a:solidFill>
                  <a:srgbClr val="191b0e"/>
                </a:solidFill>
                <a:latin typeface="Verdana"/>
              </a:rPr>
              <a:t>12/18/2018</a:t>
            </a:fld>
            <a:endParaRPr b="0" lang="en-US" sz="1000" spc="-1" strike="noStrike">
              <a:latin typeface="Times New Roman"/>
            </a:endParaRPr>
          </a:p>
        </p:txBody>
      </p:sp>
      <p:sp>
        <p:nvSpPr>
          <p:cNvPr id="20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09" name="TextShape 5"/>
          <p:cNvSpPr txBox="1"/>
          <p:nvPr/>
        </p:nvSpPr>
        <p:spPr>
          <a:xfrm>
            <a:off x="7104600" y="6453360"/>
            <a:ext cx="1197000" cy="404280"/>
          </a:xfrm>
          <a:prstGeom prst="rect">
            <a:avLst/>
          </a:prstGeom>
          <a:noFill/>
          <a:ln>
            <a:noFill/>
          </a:ln>
        </p:spPr>
        <p:txBody>
          <a:bodyPr anchor="ctr"/>
          <a:p>
            <a:pPr algn="r">
              <a:lnSpc>
                <a:spcPct val="100000"/>
              </a:lnSpc>
            </a:pPr>
            <a:fld id="{279A1B22-C1CC-48E7-BC8B-8774400E9C0D}"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214" dur="indefinite" restart="never" nodeType="tmRoot">
          <p:childTnLst>
            <p:seq>
              <p:cTn id="215" dur="indefinite" nodeType="mainSeq">
                <p:childTnLst>
                  <p:par>
                    <p:cTn id="216" fill="hold">
                      <p:stCondLst>
                        <p:cond delay="indefinite"/>
                      </p:stCondLst>
                      <p:childTnLst>
                        <p:par>
                          <p:cTn id="217" fill="hold">
                            <p:stCondLst>
                              <p:cond delay="0"/>
                            </p:stCondLst>
                            <p:childTnLst>
                              <p:par>
                                <p:cTn id="218" nodeType="clickEffect" fill="hold" presetClass="entr" presetID="42">
                                  <p:stCondLst>
                                    <p:cond delay="0"/>
                                  </p:stCondLst>
                                  <p:childTnLst>
                                    <p:set>
                                      <p:cBhvr>
                                        <p:cTn id="219" dur="1" fill="hold">
                                          <p:stCondLst>
                                            <p:cond delay="0"/>
                                          </p:stCondLst>
                                        </p:cTn>
                                        <p:tgtEl>
                                          <p:spTgt spid="206">
                                            <p:txEl>
                                              <p:pRg st="135" end="241"/>
                                            </p:txEl>
                                          </p:spTgt>
                                        </p:tgtEl>
                                        <p:attrNameLst>
                                          <p:attrName>style.visibility</p:attrName>
                                        </p:attrNameLst>
                                      </p:cBhvr>
                                      <p:to>
                                        <p:strVal val="visible"/>
                                      </p:to>
                                    </p:set>
                                    <p:animEffect filter="fade" transition="in">
                                      <p:cBhvr additive="repl">
                                        <p:cTn id="220" dur="1000"/>
                                        <p:tgtEl>
                                          <p:spTgt spid="206">
                                            <p:txEl>
                                              <p:pRg st="135" end="241"/>
                                            </p:txEl>
                                          </p:spTgt>
                                        </p:tgtEl>
                                      </p:cBhvr>
                                    </p:animEffect>
                                    <p:anim calcmode="lin" valueType="num">
                                      <p:cBhvr additive="repl">
                                        <p:cTn id="221" dur="1000" fill="hold"/>
                                        <p:tgtEl>
                                          <p:spTgt spid="206">
                                            <p:txEl>
                                              <p:pRg st="135" end="241"/>
                                            </p:txEl>
                                          </p:spTgt>
                                        </p:tgtEl>
                                        <p:attrNameLst>
                                          <p:attrName>ppt_x</p:attrName>
                                        </p:attrNameLst>
                                      </p:cBhvr>
                                      <p:tavLst>
                                        <p:tav tm="0">
                                          <p:val>
                                            <p:strVal val="#ppt_x"/>
                                          </p:val>
                                        </p:tav>
                                        <p:tav tm="100000">
                                          <p:val>
                                            <p:strVal val="#ppt_x"/>
                                          </p:val>
                                        </p:tav>
                                      </p:tavLst>
                                    </p:anim>
                                    <p:anim calcmode="lin" valueType="num">
                                      <p:cBhvr additive="repl">
                                        <p:cTn id="222" dur="1000" fill="hold"/>
                                        <p:tgtEl>
                                          <p:spTgt spid="206">
                                            <p:txEl>
                                              <p:pRg st="135" end="24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631800" y="404640"/>
            <a:ext cx="7786800" cy="610560"/>
          </a:xfrm>
          <a:prstGeom prst="rect">
            <a:avLst/>
          </a:prstGeom>
          <a:noFill/>
          <a:ln>
            <a:noFill/>
          </a:ln>
        </p:spPr>
        <p:txBody>
          <a:bodyPr/>
          <a:p>
            <a:pPr>
              <a:lnSpc>
                <a:spcPct val="100000"/>
              </a:lnSpc>
            </a:pPr>
            <a:r>
              <a:rPr b="0" lang="en-GB" sz="4400" spc="-1" strike="noStrike">
                <a:solidFill>
                  <a:srgbClr val="191b0e"/>
                </a:solidFill>
                <a:latin typeface="Franklin Gothic Book"/>
              </a:rPr>
              <a:t>When is a copy a “copy”?</a:t>
            </a:r>
            <a:endParaRPr b="0" lang="en-GB" sz="4400" spc="-1" strike="noStrike">
              <a:solidFill>
                <a:srgbClr val="000000"/>
              </a:solidFill>
              <a:latin typeface="Verdana"/>
            </a:endParaRPr>
          </a:p>
        </p:txBody>
      </p:sp>
      <p:sp>
        <p:nvSpPr>
          <p:cNvPr id="211" name="TextShape 2"/>
          <p:cNvSpPr txBox="1"/>
          <p:nvPr/>
        </p:nvSpPr>
        <p:spPr>
          <a:xfrm>
            <a:off x="448920" y="1556640"/>
            <a:ext cx="8229240" cy="4608000"/>
          </a:xfrm>
          <a:prstGeom prst="rect">
            <a:avLst/>
          </a:prstGeom>
          <a:noFill/>
          <a:ln>
            <a:noFill/>
          </a:ln>
        </p:spPr>
        <p:txBody>
          <a:bodyPr>
            <a:normAutofit/>
          </a:bodyPr>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Copyright is breached by copying ‘the whole or a substantial part of the work’.</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a:t>
            </a:r>
            <a:r>
              <a:rPr b="0" lang="en-GB" sz="2400" spc="-1" strike="noStrike">
                <a:solidFill>
                  <a:srgbClr val="191b0e"/>
                </a:solidFill>
                <a:latin typeface="Franklin Gothic Book"/>
              </a:rPr>
              <a:t>Substantial’ can also mean just a key part, which could be quite small.</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Non-literal copying, e.g. using the same design to produce a similar system written in a different language.</a:t>
            </a:r>
            <a:endParaRPr b="0" lang="en-GB" sz="2400" spc="-1" strike="noStrike">
              <a:solidFill>
                <a:srgbClr val="191b0e"/>
              </a:solidFill>
              <a:latin typeface="Franklin Gothic Book"/>
            </a:endParaRPr>
          </a:p>
        </p:txBody>
      </p:sp>
      <p:sp>
        <p:nvSpPr>
          <p:cNvPr id="212" name="TextShape 3"/>
          <p:cNvSpPr txBox="1"/>
          <p:nvPr/>
        </p:nvSpPr>
        <p:spPr>
          <a:xfrm>
            <a:off x="971640" y="6453360"/>
            <a:ext cx="974520" cy="404280"/>
          </a:xfrm>
          <a:prstGeom prst="rect">
            <a:avLst/>
          </a:prstGeom>
          <a:noFill/>
          <a:ln>
            <a:noFill/>
          </a:ln>
        </p:spPr>
        <p:txBody>
          <a:bodyPr anchor="ctr"/>
          <a:p>
            <a:pPr>
              <a:lnSpc>
                <a:spcPct val="100000"/>
              </a:lnSpc>
            </a:pPr>
            <a:fld id="{08AE0BAB-464B-4B9D-B06D-FE5D673EB11A}" type="datetime1">
              <a:rPr b="0" lang="en-US" sz="1000" spc="-1" strike="noStrike">
                <a:solidFill>
                  <a:srgbClr val="191b0e"/>
                </a:solidFill>
                <a:latin typeface="Verdana"/>
              </a:rPr>
              <a:t>12/18/2018</a:t>
            </a:fld>
            <a:endParaRPr b="0" lang="en-US" sz="1000" spc="-1" strike="noStrike">
              <a:latin typeface="Times New Roman"/>
            </a:endParaRPr>
          </a:p>
        </p:txBody>
      </p:sp>
      <p:sp>
        <p:nvSpPr>
          <p:cNvPr id="21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14" name="TextShape 5"/>
          <p:cNvSpPr txBox="1"/>
          <p:nvPr/>
        </p:nvSpPr>
        <p:spPr>
          <a:xfrm>
            <a:off x="7104600" y="6453360"/>
            <a:ext cx="1197000" cy="404280"/>
          </a:xfrm>
          <a:prstGeom prst="rect">
            <a:avLst/>
          </a:prstGeom>
          <a:noFill/>
          <a:ln>
            <a:noFill/>
          </a:ln>
        </p:spPr>
        <p:txBody>
          <a:bodyPr anchor="ctr"/>
          <a:p>
            <a:pPr algn="r">
              <a:lnSpc>
                <a:spcPct val="100000"/>
              </a:lnSpc>
            </a:pPr>
            <a:fld id="{1D85CFA7-556E-40AA-A2DC-093A9C6BC5E7}"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223" dur="indefinite" restart="never" nodeType="tmRoot">
          <p:childTnLst>
            <p:seq>
              <p:cTn id="224" dur="indefinite" nodeType="mainSeq">
                <p:childTnLst>
                  <p:par>
                    <p:cTn id="225" fill="hold">
                      <p:stCondLst>
                        <p:cond delay="indefinite"/>
                      </p:stCondLst>
                      <p:childTnLst>
                        <p:par>
                          <p:cTn id="226" fill="hold">
                            <p:stCondLst>
                              <p:cond delay="0"/>
                            </p:stCondLst>
                            <p:childTnLst>
                              <p:par>
                                <p:cTn id="227" nodeType="clickEffect" fill="hold" presetClass="entr" presetID="42">
                                  <p:stCondLst>
                                    <p:cond delay="0"/>
                                  </p:stCondLst>
                                  <p:childTnLst>
                                    <p:set>
                                      <p:cBhvr>
                                        <p:cTn id="228" dur="1" fill="hold">
                                          <p:stCondLst>
                                            <p:cond delay="0"/>
                                          </p:stCondLst>
                                        </p:cTn>
                                        <p:tgtEl>
                                          <p:spTgt spid="211">
                                            <p:txEl>
                                              <p:pRg st="81" end="154"/>
                                            </p:txEl>
                                          </p:spTgt>
                                        </p:tgtEl>
                                        <p:attrNameLst>
                                          <p:attrName>style.visibility</p:attrName>
                                        </p:attrNameLst>
                                      </p:cBhvr>
                                      <p:to>
                                        <p:strVal val="visible"/>
                                      </p:to>
                                    </p:set>
                                    <p:animEffect filter="fade" transition="in">
                                      <p:cBhvr additive="repl">
                                        <p:cTn id="229" dur="1000"/>
                                        <p:tgtEl>
                                          <p:spTgt spid="211">
                                            <p:txEl>
                                              <p:pRg st="81" end="154"/>
                                            </p:txEl>
                                          </p:spTgt>
                                        </p:tgtEl>
                                      </p:cBhvr>
                                    </p:animEffect>
                                    <p:anim calcmode="lin" valueType="num">
                                      <p:cBhvr additive="repl">
                                        <p:cTn id="230" dur="1000" fill="hold"/>
                                        <p:tgtEl>
                                          <p:spTgt spid="211">
                                            <p:txEl>
                                              <p:pRg st="81" end="154"/>
                                            </p:txEl>
                                          </p:spTgt>
                                        </p:tgtEl>
                                        <p:attrNameLst>
                                          <p:attrName>ppt_x</p:attrName>
                                        </p:attrNameLst>
                                      </p:cBhvr>
                                      <p:tavLst>
                                        <p:tav tm="0">
                                          <p:val>
                                            <p:strVal val="#ppt_x"/>
                                          </p:val>
                                        </p:tav>
                                        <p:tav tm="100000">
                                          <p:val>
                                            <p:strVal val="#ppt_x"/>
                                          </p:val>
                                        </p:tav>
                                      </p:tavLst>
                                    </p:anim>
                                    <p:anim calcmode="lin" valueType="num">
                                      <p:cBhvr additive="repl">
                                        <p:cTn id="231" dur="1000" fill="hold"/>
                                        <p:tgtEl>
                                          <p:spTgt spid="211">
                                            <p:txEl>
                                              <p:pRg st="81" end="154"/>
                                            </p:txEl>
                                          </p:spTgt>
                                        </p:tgtEl>
                                        <p:attrNameLst>
                                          <p:attrName>ppt_y</p:attrName>
                                        </p:attrNameLst>
                                      </p:cBhvr>
                                      <p:tavLst>
                                        <p:tav tm="0">
                                          <p:val>
                                            <p:strVal val="#ppt_y+.1"/>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42">
                                  <p:stCondLst>
                                    <p:cond delay="0"/>
                                  </p:stCondLst>
                                  <p:childTnLst>
                                    <p:set>
                                      <p:cBhvr>
                                        <p:cTn id="235" dur="1" fill="hold">
                                          <p:stCondLst>
                                            <p:cond delay="0"/>
                                          </p:stCondLst>
                                        </p:cTn>
                                        <p:tgtEl>
                                          <p:spTgt spid="211">
                                            <p:txEl>
                                              <p:pRg st="155" end="264"/>
                                            </p:txEl>
                                          </p:spTgt>
                                        </p:tgtEl>
                                        <p:attrNameLst>
                                          <p:attrName>style.visibility</p:attrName>
                                        </p:attrNameLst>
                                      </p:cBhvr>
                                      <p:to>
                                        <p:strVal val="visible"/>
                                      </p:to>
                                    </p:set>
                                    <p:animEffect filter="fade" transition="in">
                                      <p:cBhvr additive="repl">
                                        <p:cTn id="236" dur="1000"/>
                                        <p:tgtEl>
                                          <p:spTgt spid="211">
                                            <p:txEl>
                                              <p:pRg st="155" end="264"/>
                                            </p:txEl>
                                          </p:spTgt>
                                        </p:tgtEl>
                                      </p:cBhvr>
                                    </p:animEffect>
                                    <p:anim calcmode="lin" valueType="num">
                                      <p:cBhvr additive="repl">
                                        <p:cTn id="237" dur="1000" fill="hold"/>
                                        <p:tgtEl>
                                          <p:spTgt spid="211">
                                            <p:txEl>
                                              <p:pRg st="155" end="264"/>
                                            </p:txEl>
                                          </p:spTgt>
                                        </p:tgtEl>
                                        <p:attrNameLst>
                                          <p:attrName>ppt_x</p:attrName>
                                        </p:attrNameLst>
                                      </p:cBhvr>
                                      <p:tavLst>
                                        <p:tav tm="0">
                                          <p:val>
                                            <p:strVal val="#ppt_x"/>
                                          </p:val>
                                        </p:tav>
                                        <p:tav tm="100000">
                                          <p:val>
                                            <p:strVal val="#ppt_x"/>
                                          </p:val>
                                        </p:tav>
                                      </p:tavLst>
                                    </p:anim>
                                    <p:anim calcmode="lin" valueType="num">
                                      <p:cBhvr additive="repl">
                                        <p:cTn id="238" dur="1000" fill="hold"/>
                                        <p:tgtEl>
                                          <p:spTgt spid="211">
                                            <p:txEl>
                                              <p:pRg st="155" end="26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683640" y="388080"/>
            <a:ext cx="8162640" cy="692280"/>
          </a:xfrm>
          <a:prstGeom prst="rect">
            <a:avLst/>
          </a:prstGeom>
          <a:noFill/>
          <a:ln>
            <a:noFill/>
          </a:ln>
        </p:spPr>
        <p:txBody>
          <a:bodyPr/>
          <a:p>
            <a:pPr>
              <a:lnSpc>
                <a:spcPct val="100000"/>
              </a:lnSpc>
            </a:pPr>
            <a:r>
              <a:rPr b="0" lang="en-GB" sz="4400" spc="-1" strike="noStrike">
                <a:solidFill>
                  <a:srgbClr val="191b0e"/>
                </a:solidFill>
                <a:latin typeface="Franklin Gothic Book"/>
              </a:rPr>
              <a:t>Licensing</a:t>
            </a:r>
            <a:endParaRPr b="0" lang="en-GB" sz="4400" spc="-1" strike="noStrike">
              <a:solidFill>
                <a:srgbClr val="000000"/>
              </a:solidFill>
              <a:latin typeface="Verdana"/>
            </a:endParaRPr>
          </a:p>
        </p:txBody>
      </p:sp>
      <p:sp>
        <p:nvSpPr>
          <p:cNvPr id="216" name="TextShape 2"/>
          <p:cNvSpPr txBox="1"/>
          <p:nvPr/>
        </p:nvSpPr>
        <p:spPr>
          <a:xfrm>
            <a:off x="448920" y="1556640"/>
            <a:ext cx="8229240" cy="4608000"/>
          </a:xfrm>
          <a:prstGeom prst="rect">
            <a:avLst/>
          </a:prstGeom>
          <a:noFill/>
          <a:ln>
            <a:noFill/>
          </a:ln>
        </p:spPr>
        <p:txBody>
          <a:bodyPr/>
          <a:p>
            <a:pPr marL="384120" indent="-383760" algn="just">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A license allows (</a:t>
            </a:r>
            <a:r>
              <a:rPr b="0" i="1" lang="en-GB" sz="2400" spc="-1" strike="noStrike">
                <a:solidFill>
                  <a:srgbClr val="191b0e"/>
                </a:solidFill>
                <a:latin typeface="Franklin Gothic Book"/>
              </a:rPr>
              <a:t>the licensee</a:t>
            </a:r>
            <a:r>
              <a:rPr b="0" lang="en-GB" sz="2400" spc="-1" strike="noStrike">
                <a:solidFill>
                  <a:srgbClr val="191b0e"/>
                </a:solidFill>
                <a:latin typeface="Franklin Gothic Book"/>
              </a:rPr>
              <a:t>), to use a work for some or all purposes but the owner retains ownership.</a:t>
            </a:r>
            <a:endParaRPr b="0" lang="en-GB" sz="2400" spc="-1" strike="noStrike">
              <a:solidFill>
                <a:srgbClr val="191b0e"/>
              </a:solidFill>
              <a:latin typeface="Franklin Gothic Book"/>
            </a:endParaRPr>
          </a:p>
          <a:p>
            <a:pPr algn="just">
              <a:lnSpc>
                <a:spcPct val="9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Licenses can be </a:t>
            </a:r>
            <a:r>
              <a:rPr b="0" i="1" lang="en-GB" sz="2400" spc="-1" strike="noStrike">
                <a:solidFill>
                  <a:srgbClr val="191b0e"/>
                </a:solidFill>
                <a:latin typeface="Franklin Gothic Book"/>
              </a:rPr>
              <a:t>exclusive</a:t>
            </a:r>
            <a:r>
              <a:rPr b="0" lang="en-GB" sz="2400" spc="-1" strike="noStrike">
                <a:solidFill>
                  <a:srgbClr val="191b0e"/>
                </a:solidFill>
                <a:latin typeface="Franklin Gothic Book"/>
              </a:rPr>
              <a:t> or </a:t>
            </a:r>
            <a:r>
              <a:rPr b="0" i="1" lang="en-GB" sz="2400" spc="-1" strike="noStrike">
                <a:solidFill>
                  <a:srgbClr val="191b0e"/>
                </a:solidFill>
                <a:latin typeface="Franklin Gothic Book"/>
              </a:rPr>
              <a:t>non-exclusive</a:t>
            </a:r>
            <a:r>
              <a:rPr b="0" lang="en-GB" sz="2400" spc="-1" strike="noStrike">
                <a:solidFill>
                  <a:srgbClr val="191b0e"/>
                </a:solidFill>
                <a:latin typeface="Franklin Gothic Book"/>
              </a:rPr>
              <a:t>.</a:t>
            </a:r>
            <a:endParaRPr b="0" lang="en-GB" sz="2400" spc="-1" strike="noStrike">
              <a:solidFill>
                <a:srgbClr val="191b0e"/>
              </a:solidFill>
              <a:latin typeface="Franklin Gothic Book"/>
            </a:endParaRPr>
          </a:p>
          <a:p>
            <a:pPr algn="just">
              <a:lnSpc>
                <a:spcPct val="9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license may be for a fixed period or it may be </a:t>
            </a:r>
            <a:r>
              <a:rPr b="0" i="1" lang="en-GB" sz="2400" spc="-1" strike="noStrike">
                <a:solidFill>
                  <a:srgbClr val="191b0e"/>
                </a:solidFill>
                <a:latin typeface="Franklin Gothic Book"/>
              </a:rPr>
              <a:t>in perpetuity</a:t>
            </a:r>
            <a:r>
              <a:rPr b="0" lang="en-GB" sz="2400" spc="-1" strike="noStrike">
                <a:solidFill>
                  <a:srgbClr val="191b0e"/>
                </a:solidFill>
                <a:latin typeface="Franklin Gothic Book"/>
              </a:rPr>
              <a:t>.</a:t>
            </a:r>
            <a:endParaRPr b="0" lang="en-GB" sz="2400" spc="-1" strike="noStrike">
              <a:solidFill>
                <a:srgbClr val="191b0e"/>
              </a:solidFill>
              <a:latin typeface="Franklin Gothic Book"/>
            </a:endParaRPr>
          </a:p>
          <a:p>
            <a:pPr algn="just">
              <a:lnSpc>
                <a:spcPct val="9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In an assignment, the copyright owner transfers some or all of the rights of ownership to someone else (the </a:t>
            </a:r>
            <a:r>
              <a:rPr b="0" i="1" lang="en-GB" sz="2400" spc="-1" strike="noStrike">
                <a:solidFill>
                  <a:srgbClr val="191b0e"/>
                </a:solidFill>
                <a:latin typeface="Franklin Gothic Book"/>
              </a:rPr>
              <a:t>assignee</a:t>
            </a:r>
            <a:r>
              <a:rPr b="0" lang="en-GB" sz="2400" spc="-1" strike="noStrike">
                <a:solidFill>
                  <a:srgbClr val="191b0e"/>
                </a:solidFill>
                <a:latin typeface="Franklin Gothic Book"/>
              </a:rPr>
              <a:t>).</a:t>
            </a:r>
            <a:endParaRPr b="0" lang="en-GB" sz="2400" spc="-1" strike="noStrike">
              <a:solidFill>
                <a:srgbClr val="191b0e"/>
              </a:solidFill>
              <a:latin typeface="Franklin Gothic Book"/>
            </a:endParaRPr>
          </a:p>
        </p:txBody>
      </p:sp>
      <p:sp>
        <p:nvSpPr>
          <p:cNvPr id="217" name="TextShape 3"/>
          <p:cNvSpPr txBox="1"/>
          <p:nvPr/>
        </p:nvSpPr>
        <p:spPr>
          <a:xfrm>
            <a:off x="899640" y="6453360"/>
            <a:ext cx="1046520" cy="404280"/>
          </a:xfrm>
          <a:prstGeom prst="rect">
            <a:avLst/>
          </a:prstGeom>
          <a:noFill/>
          <a:ln>
            <a:noFill/>
          </a:ln>
        </p:spPr>
        <p:txBody>
          <a:bodyPr anchor="ctr"/>
          <a:p>
            <a:pPr>
              <a:lnSpc>
                <a:spcPct val="100000"/>
              </a:lnSpc>
            </a:pPr>
            <a:fld id="{9605FBF2-4FDF-4CFA-A0F7-BB2285251F3A}" type="datetime1">
              <a:rPr b="0" lang="en-US" sz="1000" spc="-1" strike="noStrike">
                <a:solidFill>
                  <a:srgbClr val="191b0e"/>
                </a:solidFill>
                <a:latin typeface="Verdana"/>
              </a:rPr>
              <a:t>12/18/2018</a:t>
            </a:fld>
            <a:endParaRPr b="0" lang="en-US" sz="1000" spc="-1" strike="noStrike">
              <a:latin typeface="Times New Roman"/>
            </a:endParaRPr>
          </a:p>
        </p:txBody>
      </p:sp>
      <p:sp>
        <p:nvSpPr>
          <p:cNvPr id="21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19" name="TextShape 5"/>
          <p:cNvSpPr txBox="1"/>
          <p:nvPr/>
        </p:nvSpPr>
        <p:spPr>
          <a:xfrm>
            <a:off x="7104600" y="6453360"/>
            <a:ext cx="1197000" cy="404280"/>
          </a:xfrm>
          <a:prstGeom prst="rect">
            <a:avLst/>
          </a:prstGeom>
          <a:noFill/>
          <a:ln>
            <a:noFill/>
          </a:ln>
        </p:spPr>
        <p:txBody>
          <a:bodyPr anchor="ctr"/>
          <a:p>
            <a:pPr algn="r">
              <a:lnSpc>
                <a:spcPct val="100000"/>
              </a:lnSpc>
            </a:pPr>
            <a:fld id="{045B174E-3866-4FF7-8B86-F7CFA947E9DA}"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239" dur="indefinite" restart="never" nodeType="tmRoot">
          <p:childTnLst>
            <p:seq>
              <p:cTn id="240" dur="indefinite" nodeType="mainSeq">
                <p:childTnLst>
                  <p:par>
                    <p:cTn id="241" fill="hold">
                      <p:stCondLst>
                        <p:cond delay="indefinite"/>
                      </p:stCondLst>
                      <p:childTnLst>
                        <p:par>
                          <p:cTn id="242" fill="hold">
                            <p:stCondLst>
                              <p:cond delay="0"/>
                            </p:stCondLst>
                            <p:childTnLst>
                              <p:par>
                                <p:cTn id="243" nodeType="clickEffect" fill="hold" presetClass="entr" presetID="42">
                                  <p:stCondLst>
                                    <p:cond delay="0"/>
                                  </p:stCondLst>
                                  <p:childTnLst>
                                    <p:set>
                                      <p:cBhvr>
                                        <p:cTn id="244" dur="1" fill="hold">
                                          <p:stCondLst>
                                            <p:cond delay="0"/>
                                          </p:stCondLst>
                                        </p:cTn>
                                        <p:tgtEl>
                                          <p:spTgt spid="216">
                                            <p:txEl>
                                              <p:pRg st="106" end="150"/>
                                            </p:txEl>
                                          </p:spTgt>
                                        </p:tgtEl>
                                        <p:attrNameLst>
                                          <p:attrName>style.visibility</p:attrName>
                                        </p:attrNameLst>
                                      </p:cBhvr>
                                      <p:to>
                                        <p:strVal val="visible"/>
                                      </p:to>
                                    </p:set>
                                    <p:animEffect filter="fade" transition="in">
                                      <p:cBhvr additive="repl">
                                        <p:cTn id="245" dur="1000"/>
                                        <p:tgtEl>
                                          <p:spTgt spid="216">
                                            <p:txEl>
                                              <p:pRg st="106" end="150"/>
                                            </p:txEl>
                                          </p:spTgt>
                                        </p:tgtEl>
                                      </p:cBhvr>
                                    </p:animEffect>
                                    <p:anim calcmode="lin" valueType="num">
                                      <p:cBhvr additive="repl">
                                        <p:cTn id="246" dur="1000" fill="hold"/>
                                        <p:tgtEl>
                                          <p:spTgt spid="216">
                                            <p:txEl>
                                              <p:pRg st="106" end="150"/>
                                            </p:txEl>
                                          </p:spTgt>
                                        </p:tgtEl>
                                        <p:attrNameLst>
                                          <p:attrName>ppt_x</p:attrName>
                                        </p:attrNameLst>
                                      </p:cBhvr>
                                      <p:tavLst>
                                        <p:tav tm="0">
                                          <p:val>
                                            <p:strVal val="#ppt_x"/>
                                          </p:val>
                                        </p:tav>
                                        <p:tav tm="100000">
                                          <p:val>
                                            <p:strVal val="#ppt_x"/>
                                          </p:val>
                                        </p:tav>
                                      </p:tavLst>
                                    </p:anim>
                                    <p:anim calcmode="lin" valueType="num">
                                      <p:cBhvr additive="repl">
                                        <p:cTn id="247" dur="1000" fill="hold"/>
                                        <p:tgtEl>
                                          <p:spTgt spid="216">
                                            <p:txEl>
                                              <p:pRg st="106" end="150"/>
                                            </p:txEl>
                                          </p:spTgt>
                                        </p:tgtEl>
                                        <p:attrNameLst>
                                          <p:attrName>ppt_y</p:attrName>
                                        </p:attrNameLst>
                                      </p:cBhvr>
                                      <p:tavLst>
                                        <p:tav tm="0">
                                          <p:val>
                                            <p:strVal val="#ppt_y+.1"/>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42">
                                  <p:stCondLst>
                                    <p:cond delay="0"/>
                                  </p:stCondLst>
                                  <p:childTnLst>
                                    <p:set>
                                      <p:cBhvr>
                                        <p:cTn id="251" dur="1" fill="hold">
                                          <p:stCondLst>
                                            <p:cond delay="0"/>
                                          </p:stCondLst>
                                        </p:cTn>
                                        <p:tgtEl>
                                          <p:spTgt spid="216">
                                            <p:txEl>
                                              <p:pRg st="151" end="217"/>
                                            </p:txEl>
                                          </p:spTgt>
                                        </p:tgtEl>
                                        <p:attrNameLst>
                                          <p:attrName>style.visibility</p:attrName>
                                        </p:attrNameLst>
                                      </p:cBhvr>
                                      <p:to>
                                        <p:strVal val="visible"/>
                                      </p:to>
                                    </p:set>
                                    <p:animEffect filter="fade" transition="in">
                                      <p:cBhvr additive="repl">
                                        <p:cTn id="252" dur="1000"/>
                                        <p:tgtEl>
                                          <p:spTgt spid="216">
                                            <p:txEl>
                                              <p:pRg st="151" end="217"/>
                                            </p:txEl>
                                          </p:spTgt>
                                        </p:tgtEl>
                                      </p:cBhvr>
                                    </p:animEffect>
                                    <p:anim calcmode="lin" valueType="num">
                                      <p:cBhvr additive="repl">
                                        <p:cTn id="253" dur="1000" fill="hold"/>
                                        <p:tgtEl>
                                          <p:spTgt spid="216">
                                            <p:txEl>
                                              <p:pRg st="151" end="217"/>
                                            </p:txEl>
                                          </p:spTgt>
                                        </p:tgtEl>
                                        <p:attrNameLst>
                                          <p:attrName>ppt_x</p:attrName>
                                        </p:attrNameLst>
                                      </p:cBhvr>
                                      <p:tavLst>
                                        <p:tav tm="0">
                                          <p:val>
                                            <p:strVal val="#ppt_x"/>
                                          </p:val>
                                        </p:tav>
                                        <p:tav tm="100000">
                                          <p:val>
                                            <p:strVal val="#ppt_x"/>
                                          </p:val>
                                        </p:tav>
                                      </p:tavLst>
                                    </p:anim>
                                    <p:anim calcmode="lin" valueType="num">
                                      <p:cBhvr additive="repl">
                                        <p:cTn id="254" dur="1000" fill="hold"/>
                                        <p:tgtEl>
                                          <p:spTgt spid="216">
                                            <p:txEl>
                                              <p:pRg st="151" end="217"/>
                                            </p:txEl>
                                          </p:spTgt>
                                        </p:tgtEl>
                                        <p:attrNameLst>
                                          <p:attrName>ppt_y</p:attrName>
                                        </p:attrNameLst>
                                      </p:cBhvr>
                                      <p:tavLst>
                                        <p:tav tm="0">
                                          <p:val>
                                            <p:strVal val="#ppt_y+.1"/>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42">
                                  <p:stCondLst>
                                    <p:cond delay="0"/>
                                  </p:stCondLst>
                                  <p:childTnLst>
                                    <p:set>
                                      <p:cBhvr>
                                        <p:cTn id="258" dur="1" fill="hold">
                                          <p:stCondLst>
                                            <p:cond delay="0"/>
                                          </p:stCondLst>
                                        </p:cTn>
                                        <p:tgtEl>
                                          <p:spTgt spid="216">
                                            <p:txEl>
                                              <p:pRg st="218" end="337"/>
                                            </p:txEl>
                                          </p:spTgt>
                                        </p:tgtEl>
                                        <p:attrNameLst>
                                          <p:attrName>style.visibility</p:attrName>
                                        </p:attrNameLst>
                                      </p:cBhvr>
                                      <p:to>
                                        <p:strVal val="visible"/>
                                      </p:to>
                                    </p:set>
                                    <p:animEffect filter="fade" transition="in">
                                      <p:cBhvr additive="repl">
                                        <p:cTn id="259" dur="1000"/>
                                        <p:tgtEl>
                                          <p:spTgt spid="216">
                                            <p:txEl>
                                              <p:pRg st="218" end="337"/>
                                            </p:txEl>
                                          </p:spTgt>
                                        </p:tgtEl>
                                      </p:cBhvr>
                                    </p:animEffect>
                                    <p:anim calcmode="lin" valueType="num">
                                      <p:cBhvr additive="repl">
                                        <p:cTn id="260" dur="1000" fill="hold"/>
                                        <p:tgtEl>
                                          <p:spTgt spid="216">
                                            <p:txEl>
                                              <p:pRg st="218" end="337"/>
                                            </p:txEl>
                                          </p:spTgt>
                                        </p:tgtEl>
                                        <p:attrNameLst>
                                          <p:attrName>ppt_x</p:attrName>
                                        </p:attrNameLst>
                                      </p:cBhvr>
                                      <p:tavLst>
                                        <p:tav tm="0">
                                          <p:val>
                                            <p:strVal val="#ppt_x"/>
                                          </p:val>
                                        </p:tav>
                                        <p:tav tm="100000">
                                          <p:val>
                                            <p:strVal val="#ppt_x"/>
                                          </p:val>
                                        </p:tav>
                                      </p:tavLst>
                                    </p:anim>
                                    <p:anim calcmode="lin" valueType="num">
                                      <p:cBhvr additive="repl">
                                        <p:cTn id="261" dur="1000" fill="hold"/>
                                        <p:tgtEl>
                                          <p:spTgt spid="216">
                                            <p:txEl>
                                              <p:pRg st="218" end="33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670320" y="373680"/>
            <a:ext cx="7786800" cy="692280"/>
          </a:xfrm>
          <a:prstGeom prst="rect">
            <a:avLst/>
          </a:prstGeom>
          <a:noFill/>
          <a:ln>
            <a:noFill/>
          </a:ln>
        </p:spPr>
        <p:txBody>
          <a:bodyPr>
            <a:normAutofit/>
          </a:bodyPr>
          <a:p>
            <a:pPr>
              <a:lnSpc>
                <a:spcPct val="100000"/>
              </a:lnSpc>
            </a:pPr>
            <a:r>
              <a:rPr b="0" lang="en-GB" sz="4400" spc="-1" strike="noStrike">
                <a:solidFill>
                  <a:srgbClr val="191b0e"/>
                </a:solidFill>
                <a:latin typeface="Franklin Gothic Book"/>
              </a:rPr>
              <a:t>Examples of licences</a:t>
            </a:r>
            <a:endParaRPr b="0" lang="en-GB" sz="4400" spc="-1" strike="noStrike">
              <a:solidFill>
                <a:srgbClr val="000000"/>
              </a:solidFill>
              <a:latin typeface="Verdana"/>
            </a:endParaRPr>
          </a:p>
        </p:txBody>
      </p:sp>
      <p:sp>
        <p:nvSpPr>
          <p:cNvPr id="221" name="TextShape 2"/>
          <p:cNvSpPr txBox="1"/>
          <p:nvPr/>
        </p:nvSpPr>
        <p:spPr>
          <a:xfrm>
            <a:off x="670320" y="1556640"/>
            <a:ext cx="8008200" cy="4608000"/>
          </a:xfrm>
          <a:prstGeom prst="rect">
            <a:avLst/>
          </a:prstGeom>
          <a:noFill/>
          <a:ln>
            <a:noFill/>
          </a:ln>
        </p:spPr>
        <p:txBody>
          <a:bodyPr/>
          <a:p>
            <a:pPr algn="just">
              <a:lnSpc>
                <a:spcPct val="100000"/>
              </a:lnSpc>
              <a:spcBef>
                <a:spcPts val="1001"/>
              </a:spcBef>
              <a:spcAft>
                <a:spcPts val="201"/>
              </a:spcAft>
            </a:pPr>
            <a:r>
              <a:rPr b="0" lang="en-GB" sz="2400" spc="-1" strike="noStrike">
                <a:solidFill>
                  <a:srgbClr val="191b0e"/>
                </a:solidFill>
                <a:latin typeface="Franklin Gothic Book"/>
              </a:rPr>
              <a:t>Retail software: a licence is perpetuity to use one copy of the software on a computer of your choice. Non-exclusive.</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Professional packages: one year licence, renewable, to run the software on a server with a specified maximum number of simultaneous users.  Non-exclusive.</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Marketing agreements: exclusive licence to sell sub-licences in a specified geographical area.</a:t>
            </a:r>
            <a:endParaRPr b="0" lang="en-GB" sz="2400" spc="-1" strike="noStrike">
              <a:solidFill>
                <a:srgbClr val="191b0e"/>
              </a:solidFill>
              <a:latin typeface="Franklin Gothic Book"/>
            </a:endParaRPr>
          </a:p>
        </p:txBody>
      </p:sp>
      <p:sp>
        <p:nvSpPr>
          <p:cNvPr id="222" name="TextShape 3"/>
          <p:cNvSpPr txBox="1"/>
          <p:nvPr/>
        </p:nvSpPr>
        <p:spPr>
          <a:xfrm>
            <a:off x="971640" y="6453360"/>
            <a:ext cx="974520" cy="404280"/>
          </a:xfrm>
          <a:prstGeom prst="rect">
            <a:avLst/>
          </a:prstGeom>
          <a:noFill/>
          <a:ln>
            <a:noFill/>
          </a:ln>
        </p:spPr>
        <p:txBody>
          <a:bodyPr anchor="ctr"/>
          <a:p>
            <a:pPr>
              <a:lnSpc>
                <a:spcPct val="100000"/>
              </a:lnSpc>
            </a:pPr>
            <a:fld id="{3DCA5E62-4F67-460A-B817-1202F837F24F}" type="datetime1">
              <a:rPr b="0" lang="en-US" sz="1000" spc="-1" strike="noStrike">
                <a:solidFill>
                  <a:srgbClr val="191b0e"/>
                </a:solidFill>
                <a:latin typeface="Verdana"/>
              </a:rPr>
              <a:t>12/18/2018</a:t>
            </a:fld>
            <a:endParaRPr b="0" lang="en-US" sz="1000" spc="-1" strike="noStrike">
              <a:latin typeface="Times New Roman"/>
            </a:endParaRPr>
          </a:p>
        </p:txBody>
      </p:sp>
      <p:sp>
        <p:nvSpPr>
          <p:cNvPr id="22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24" name="TextShape 5"/>
          <p:cNvSpPr txBox="1"/>
          <p:nvPr/>
        </p:nvSpPr>
        <p:spPr>
          <a:xfrm>
            <a:off x="7104600" y="6453360"/>
            <a:ext cx="1197000" cy="404280"/>
          </a:xfrm>
          <a:prstGeom prst="rect">
            <a:avLst/>
          </a:prstGeom>
          <a:noFill/>
          <a:ln>
            <a:noFill/>
          </a:ln>
        </p:spPr>
        <p:txBody>
          <a:bodyPr anchor="ctr"/>
          <a:p>
            <a:pPr algn="r">
              <a:lnSpc>
                <a:spcPct val="100000"/>
              </a:lnSpc>
            </a:pPr>
            <a:fld id="{4C3C474D-3DEA-4ADB-818C-1556829954DE}"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262" dur="indefinite" restart="never" nodeType="tmRoot">
          <p:childTnLst>
            <p:seq>
              <p:cTn id="263" dur="indefinite" nodeType="mainSeq">
                <p:childTnLst>
                  <p:par>
                    <p:cTn id="264" fill="hold">
                      <p:stCondLst>
                        <p:cond delay="indefinite"/>
                      </p:stCondLst>
                      <p:childTnLst>
                        <p:par>
                          <p:cTn id="265" fill="hold">
                            <p:stCondLst>
                              <p:cond delay="0"/>
                            </p:stCondLst>
                            <p:childTnLst>
                              <p:par>
                                <p:cTn id="266" nodeType="clickEffect" fill="hold" presetClass="entr" presetID="42">
                                  <p:stCondLst>
                                    <p:cond delay="0"/>
                                  </p:stCondLst>
                                  <p:childTnLst>
                                    <p:set>
                                      <p:cBhvr>
                                        <p:cTn id="267" dur="1" fill="hold">
                                          <p:stCondLst>
                                            <p:cond delay="0"/>
                                          </p:stCondLst>
                                        </p:cTn>
                                        <p:tgtEl>
                                          <p:spTgt spid="221">
                                            <p:txEl>
                                              <p:pRg st="119" end="274"/>
                                            </p:txEl>
                                          </p:spTgt>
                                        </p:tgtEl>
                                        <p:attrNameLst>
                                          <p:attrName>style.visibility</p:attrName>
                                        </p:attrNameLst>
                                      </p:cBhvr>
                                      <p:to>
                                        <p:strVal val="visible"/>
                                      </p:to>
                                    </p:set>
                                    <p:animEffect filter="fade" transition="in">
                                      <p:cBhvr additive="repl">
                                        <p:cTn id="268" dur="1000"/>
                                        <p:tgtEl>
                                          <p:spTgt spid="221">
                                            <p:txEl>
                                              <p:pRg st="119" end="274"/>
                                            </p:txEl>
                                          </p:spTgt>
                                        </p:tgtEl>
                                      </p:cBhvr>
                                    </p:animEffect>
                                    <p:anim calcmode="lin" valueType="num">
                                      <p:cBhvr additive="repl">
                                        <p:cTn id="269" dur="1000" fill="hold"/>
                                        <p:tgtEl>
                                          <p:spTgt spid="221">
                                            <p:txEl>
                                              <p:pRg st="119" end="274"/>
                                            </p:txEl>
                                          </p:spTgt>
                                        </p:tgtEl>
                                        <p:attrNameLst>
                                          <p:attrName>ppt_x</p:attrName>
                                        </p:attrNameLst>
                                      </p:cBhvr>
                                      <p:tavLst>
                                        <p:tav tm="0">
                                          <p:val>
                                            <p:strVal val="#ppt_x"/>
                                          </p:val>
                                        </p:tav>
                                        <p:tav tm="100000">
                                          <p:val>
                                            <p:strVal val="#ppt_x"/>
                                          </p:val>
                                        </p:tav>
                                      </p:tavLst>
                                    </p:anim>
                                    <p:anim calcmode="lin" valueType="num">
                                      <p:cBhvr additive="repl">
                                        <p:cTn id="270" dur="1000" fill="hold"/>
                                        <p:tgtEl>
                                          <p:spTgt spid="221">
                                            <p:txEl>
                                              <p:pRg st="119" end="274"/>
                                            </p:txEl>
                                          </p:spTgt>
                                        </p:tgtEl>
                                        <p:attrNameLst>
                                          <p:attrName>ppt_y</p:attrName>
                                        </p:attrNameLst>
                                      </p:cBhvr>
                                      <p:tavLst>
                                        <p:tav tm="0">
                                          <p:val>
                                            <p:strVal val="#ppt_y+.1"/>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42">
                                  <p:stCondLst>
                                    <p:cond delay="0"/>
                                  </p:stCondLst>
                                  <p:childTnLst>
                                    <p:set>
                                      <p:cBhvr>
                                        <p:cTn id="274" dur="1" fill="hold">
                                          <p:stCondLst>
                                            <p:cond delay="0"/>
                                          </p:stCondLst>
                                        </p:cTn>
                                        <p:tgtEl>
                                          <p:spTgt spid="221">
                                            <p:txEl>
                                              <p:pRg st="275" end="370"/>
                                            </p:txEl>
                                          </p:spTgt>
                                        </p:tgtEl>
                                        <p:attrNameLst>
                                          <p:attrName>style.visibility</p:attrName>
                                        </p:attrNameLst>
                                      </p:cBhvr>
                                      <p:to>
                                        <p:strVal val="visible"/>
                                      </p:to>
                                    </p:set>
                                    <p:animEffect filter="fade" transition="in">
                                      <p:cBhvr additive="repl">
                                        <p:cTn id="275" dur="1000"/>
                                        <p:tgtEl>
                                          <p:spTgt spid="221">
                                            <p:txEl>
                                              <p:pRg st="275" end="370"/>
                                            </p:txEl>
                                          </p:spTgt>
                                        </p:tgtEl>
                                      </p:cBhvr>
                                    </p:animEffect>
                                    <p:anim calcmode="lin" valueType="num">
                                      <p:cBhvr additive="repl">
                                        <p:cTn id="276" dur="1000" fill="hold"/>
                                        <p:tgtEl>
                                          <p:spTgt spid="221">
                                            <p:txEl>
                                              <p:pRg st="275" end="370"/>
                                            </p:txEl>
                                          </p:spTgt>
                                        </p:tgtEl>
                                        <p:attrNameLst>
                                          <p:attrName>ppt_x</p:attrName>
                                        </p:attrNameLst>
                                      </p:cBhvr>
                                      <p:tavLst>
                                        <p:tav tm="0">
                                          <p:val>
                                            <p:strVal val="#ppt_x"/>
                                          </p:val>
                                        </p:tav>
                                        <p:tav tm="100000">
                                          <p:val>
                                            <p:strVal val="#ppt_x"/>
                                          </p:val>
                                        </p:tav>
                                      </p:tavLst>
                                    </p:anim>
                                    <p:anim calcmode="lin" valueType="num">
                                      <p:cBhvr additive="repl">
                                        <p:cTn id="277" dur="1000" fill="hold"/>
                                        <p:tgtEl>
                                          <p:spTgt spid="221">
                                            <p:txEl>
                                              <p:pRg st="275" end="37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69520" y="379800"/>
            <a:ext cx="8134560" cy="69228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Open source licences / free software</a:t>
            </a:r>
            <a:endParaRPr b="0" lang="en-GB" sz="4400" spc="-1" strike="noStrike">
              <a:solidFill>
                <a:srgbClr val="000000"/>
              </a:solidFill>
              <a:latin typeface="Verdana"/>
            </a:endParaRPr>
          </a:p>
        </p:txBody>
      </p:sp>
      <p:sp>
        <p:nvSpPr>
          <p:cNvPr id="226" name="TextShape 2"/>
          <p:cNvSpPr txBox="1"/>
          <p:nvPr/>
        </p:nvSpPr>
        <p:spPr>
          <a:xfrm>
            <a:off x="683640" y="1556640"/>
            <a:ext cx="7994520" cy="4620600"/>
          </a:xfrm>
          <a:prstGeom prst="rect">
            <a:avLst/>
          </a:prstGeom>
          <a:noFill/>
          <a:ln>
            <a:noFill/>
          </a:ln>
        </p:spPr>
        <p:txBody>
          <a:bodyPr/>
          <a:p>
            <a:pPr algn="just">
              <a:lnSpc>
                <a:spcPct val="100000"/>
              </a:lnSpc>
              <a:spcBef>
                <a:spcPts val="1001"/>
              </a:spcBef>
              <a:spcAft>
                <a:spcPts val="201"/>
              </a:spcAft>
            </a:pPr>
            <a:r>
              <a:rPr b="0" lang="en-GB" sz="2400" spc="-1" strike="noStrike">
                <a:solidFill>
                  <a:srgbClr val="191b0e"/>
                </a:solidFill>
                <a:latin typeface="Franklin Gothic Book"/>
              </a:rPr>
              <a:t>An open source licence allows the source code to be used, modified or shared, subject to certain conditions. It is not necessarily free.</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Free software can be used without payment, but the source code may not be necessarily available, and modifying it may not be permitted. </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p:txBody>
      </p:sp>
      <p:sp>
        <p:nvSpPr>
          <p:cNvPr id="227" name="TextShape 3"/>
          <p:cNvSpPr txBox="1"/>
          <p:nvPr/>
        </p:nvSpPr>
        <p:spPr>
          <a:xfrm>
            <a:off x="971640" y="6453360"/>
            <a:ext cx="974520" cy="404280"/>
          </a:xfrm>
          <a:prstGeom prst="rect">
            <a:avLst/>
          </a:prstGeom>
          <a:noFill/>
          <a:ln>
            <a:noFill/>
          </a:ln>
        </p:spPr>
        <p:txBody>
          <a:bodyPr anchor="ctr"/>
          <a:p>
            <a:pPr>
              <a:lnSpc>
                <a:spcPct val="100000"/>
              </a:lnSpc>
            </a:pPr>
            <a:fld id="{61FDD648-72B4-4462-BF21-38CFF5C630D8}" type="datetime1">
              <a:rPr b="0" lang="en-US" sz="1000" spc="-1" strike="noStrike">
                <a:solidFill>
                  <a:srgbClr val="191b0e"/>
                </a:solidFill>
                <a:latin typeface="Verdana"/>
              </a:rPr>
              <a:t>12/18/2018</a:t>
            </a:fld>
            <a:endParaRPr b="0" lang="en-US" sz="1000" spc="-1" strike="noStrike">
              <a:latin typeface="Times New Roman"/>
            </a:endParaRPr>
          </a:p>
        </p:txBody>
      </p:sp>
      <p:sp>
        <p:nvSpPr>
          <p:cNvPr id="22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29" name="TextShape 5"/>
          <p:cNvSpPr txBox="1"/>
          <p:nvPr/>
        </p:nvSpPr>
        <p:spPr>
          <a:xfrm>
            <a:off x="7104600" y="6453360"/>
            <a:ext cx="1197000" cy="404280"/>
          </a:xfrm>
          <a:prstGeom prst="rect">
            <a:avLst/>
          </a:prstGeom>
          <a:noFill/>
          <a:ln>
            <a:noFill/>
          </a:ln>
        </p:spPr>
        <p:txBody>
          <a:bodyPr anchor="ctr"/>
          <a:p>
            <a:pPr algn="r">
              <a:lnSpc>
                <a:spcPct val="100000"/>
              </a:lnSpc>
            </a:pPr>
            <a:fld id="{B47E61F4-A60D-4A18-9251-1A6B21CDC268}"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278" dur="indefinite" restart="never" nodeType="tmRoot">
          <p:childTnLst>
            <p:seq>
              <p:cTn id="279" dur="indefinite" nodeType="mainSeq">
                <p:childTnLst>
                  <p:par>
                    <p:cTn id="280" fill="hold">
                      <p:stCondLst>
                        <p:cond delay="indefinite"/>
                      </p:stCondLst>
                      <p:childTnLst>
                        <p:par>
                          <p:cTn id="281" fill="hold">
                            <p:stCondLst>
                              <p:cond delay="0"/>
                            </p:stCondLst>
                            <p:childTnLst>
                              <p:par>
                                <p:cTn id="282" nodeType="clickEffect" fill="hold" presetClass="entr" presetID="42">
                                  <p:stCondLst>
                                    <p:cond delay="0"/>
                                  </p:stCondLst>
                                  <p:childTnLst>
                                    <p:set>
                                      <p:cBhvr>
                                        <p:cTn id="283" dur="1" fill="hold">
                                          <p:stCondLst>
                                            <p:cond delay="0"/>
                                          </p:stCondLst>
                                        </p:cTn>
                                        <p:tgtEl>
                                          <p:spTgt spid="226">
                                            <p:txEl>
                                              <p:pRg st="139" end="276"/>
                                            </p:txEl>
                                          </p:spTgt>
                                        </p:tgtEl>
                                        <p:attrNameLst>
                                          <p:attrName>style.visibility</p:attrName>
                                        </p:attrNameLst>
                                      </p:cBhvr>
                                      <p:to>
                                        <p:strVal val="visible"/>
                                      </p:to>
                                    </p:set>
                                    <p:animEffect filter="fade" transition="in">
                                      <p:cBhvr additive="repl">
                                        <p:cTn id="284" dur="1000"/>
                                        <p:tgtEl>
                                          <p:spTgt spid="226">
                                            <p:txEl>
                                              <p:pRg st="139" end="276"/>
                                            </p:txEl>
                                          </p:spTgt>
                                        </p:tgtEl>
                                      </p:cBhvr>
                                    </p:animEffect>
                                    <p:anim calcmode="lin" valueType="num">
                                      <p:cBhvr additive="repl">
                                        <p:cTn id="285" dur="1000" fill="hold"/>
                                        <p:tgtEl>
                                          <p:spTgt spid="226">
                                            <p:txEl>
                                              <p:pRg st="139" end="276"/>
                                            </p:txEl>
                                          </p:spTgt>
                                        </p:tgtEl>
                                        <p:attrNameLst>
                                          <p:attrName>ppt_x</p:attrName>
                                        </p:attrNameLst>
                                      </p:cBhvr>
                                      <p:tavLst>
                                        <p:tav tm="0">
                                          <p:val>
                                            <p:strVal val="#ppt_x"/>
                                          </p:val>
                                        </p:tav>
                                        <p:tav tm="100000">
                                          <p:val>
                                            <p:strVal val="#ppt_x"/>
                                          </p:val>
                                        </p:tav>
                                      </p:tavLst>
                                    </p:anim>
                                    <p:anim calcmode="lin" valueType="num">
                                      <p:cBhvr additive="repl">
                                        <p:cTn id="286" dur="1000" fill="hold"/>
                                        <p:tgtEl>
                                          <p:spTgt spid="226">
                                            <p:txEl>
                                              <p:pRg st="139" end="27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99640" y="-99360"/>
            <a:ext cx="7946640" cy="768960"/>
          </a:xfrm>
          <a:prstGeom prst="rect">
            <a:avLst/>
          </a:prstGeom>
          <a:noFill/>
          <a:ln>
            <a:noFill/>
          </a:ln>
        </p:spPr>
        <p:txBody>
          <a:bodyPr/>
          <a:p>
            <a:pPr>
              <a:lnSpc>
                <a:spcPct val="100000"/>
              </a:lnSpc>
            </a:pPr>
            <a:r>
              <a:rPr b="0" lang="en-GB" sz="4400" spc="-1" strike="noStrike">
                <a:solidFill>
                  <a:srgbClr val="191b0e"/>
                </a:solidFill>
                <a:latin typeface="Franklin Gothic Book"/>
              </a:rPr>
              <a:t>Chapter Outcome</a:t>
            </a:r>
            <a:endParaRPr b="0" lang="en-GB" sz="4400" spc="-1" strike="noStrike">
              <a:solidFill>
                <a:srgbClr val="000000"/>
              </a:solidFill>
              <a:latin typeface="Verdana"/>
            </a:endParaRPr>
          </a:p>
        </p:txBody>
      </p:sp>
      <p:sp>
        <p:nvSpPr>
          <p:cNvPr id="141" name="TextShape 2"/>
          <p:cNvSpPr txBox="1"/>
          <p:nvPr/>
        </p:nvSpPr>
        <p:spPr>
          <a:xfrm>
            <a:off x="914400" y="1231920"/>
            <a:ext cx="8229240" cy="4713120"/>
          </a:xfrm>
          <a:prstGeom prst="rect">
            <a:avLst/>
          </a:prstGeom>
          <a:noFill/>
          <a:ln>
            <a:noFill/>
          </a:ln>
        </p:spPr>
        <p:txBody>
          <a:bodyPr>
            <a:normAutofit/>
          </a:bodyPr>
          <a:p>
            <a:pPr>
              <a:lnSpc>
                <a:spcPct val="100000"/>
              </a:lnSpc>
              <a:spcBef>
                <a:spcPts val="1001"/>
              </a:spcBef>
              <a:spcAft>
                <a:spcPts val="201"/>
              </a:spcAft>
            </a:pPr>
            <a:r>
              <a:rPr b="0" i="1" lang="en-GB" sz="2400" spc="-1" strike="noStrike">
                <a:solidFill>
                  <a:srgbClr val="191b0e"/>
                </a:solidFill>
                <a:latin typeface="Franklin Gothic Book"/>
              </a:rPr>
              <a:t>After studying this chapter, you should:</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 </a:t>
            </a:r>
            <a:r>
              <a:rPr b="0" i="1" lang="en-GB" sz="2400" spc="-1" strike="noStrike">
                <a:solidFill>
                  <a:srgbClr val="191b0e"/>
                </a:solidFill>
                <a:latin typeface="Franklin Gothic Book"/>
              </a:rPr>
              <a:t>be familiar with the main types of intellectual property right;</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 </a:t>
            </a:r>
            <a:r>
              <a:rPr b="0" i="1" lang="en-GB" sz="2400" spc="-1" strike="noStrike">
                <a:solidFill>
                  <a:srgbClr val="191b0e"/>
                </a:solidFill>
                <a:latin typeface="Franklin Gothic Book"/>
              </a:rPr>
              <a:t>understand how these rights can be used to protect software;</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 </a:t>
            </a:r>
            <a:r>
              <a:rPr b="0" i="1" lang="en-GB" sz="2400" spc="-1" strike="noStrike">
                <a:solidFill>
                  <a:srgbClr val="191b0e"/>
                </a:solidFill>
                <a:latin typeface="Franklin Gothic Book"/>
              </a:rPr>
              <a:t>be aware of the limitations of this protection;</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 </a:t>
            </a:r>
            <a:r>
              <a:rPr b="0" i="1" lang="en-GB" sz="2400" spc="-1" strike="noStrike">
                <a:solidFill>
                  <a:srgbClr val="191b0e"/>
                </a:solidFill>
                <a:latin typeface="Franklin Gothic Book"/>
              </a:rPr>
              <a:t>understand the main issues in the continuing debate about software patents.</a:t>
            </a:r>
            <a:endParaRPr b="0" lang="en-GB" sz="2400" spc="-1" strike="noStrike">
              <a:solidFill>
                <a:srgbClr val="191b0e"/>
              </a:solidFill>
              <a:latin typeface="Franklin Gothic Book"/>
            </a:endParaRPr>
          </a:p>
        </p:txBody>
      </p:sp>
      <p:sp>
        <p:nvSpPr>
          <p:cNvPr id="142" name="TextShape 3"/>
          <p:cNvSpPr txBox="1"/>
          <p:nvPr/>
        </p:nvSpPr>
        <p:spPr>
          <a:xfrm>
            <a:off x="899640" y="6453360"/>
            <a:ext cx="1046520" cy="404280"/>
          </a:xfrm>
          <a:prstGeom prst="rect">
            <a:avLst/>
          </a:prstGeom>
          <a:noFill/>
          <a:ln>
            <a:noFill/>
          </a:ln>
        </p:spPr>
        <p:txBody>
          <a:bodyPr anchor="ctr"/>
          <a:p>
            <a:pPr>
              <a:lnSpc>
                <a:spcPct val="100000"/>
              </a:lnSpc>
            </a:pPr>
            <a:fld id="{92A49E41-2257-4456-90E5-4BE084DA4FD2}" type="datetime1">
              <a:rPr b="0" lang="en-US" sz="1000" spc="-1" strike="noStrike">
                <a:solidFill>
                  <a:srgbClr val="191b0e"/>
                </a:solidFill>
                <a:latin typeface="Verdana"/>
              </a:rPr>
              <a:t>12/18/2018</a:t>
            </a:fld>
            <a:endParaRPr b="0" lang="en-US" sz="1000" spc="-1" strike="noStrike">
              <a:latin typeface="Times New Roman"/>
            </a:endParaRPr>
          </a:p>
        </p:txBody>
      </p:sp>
      <p:sp>
        <p:nvSpPr>
          <p:cNvPr id="143" name="TextShape 4"/>
          <p:cNvSpPr txBox="1"/>
          <p:nvPr/>
        </p:nvSpPr>
        <p:spPr>
          <a:xfrm>
            <a:off x="277164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44" name="TextShape 5"/>
          <p:cNvSpPr txBox="1"/>
          <p:nvPr/>
        </p:nvSpPr>
        <p:spPr>
          <a:xfrm>
            <a:off x="7104600" y="6453360"/>
            <a:ext cx="1197000" cy="404280"/>
          </a:xfrm>
          <a:prstGeom prst="rect">
            <a:avLst/>
          </a:prstGeom>
          <a:noFill/>
          <a:ln>
            <a:noFill/>
          </a:ln>
        </p:spPr>
        <p:txBody>
          <a:bodyPr anchor="ctr"/>
          <a:p>
            <a:pPr algn="r">
              <a:lnSpc>
                <a:spcPct val="100000"/>
              </a:lnSpc>
            </a:pPr>
            <a:fld id="{F1965183-23AD-421F-BE35-C740E4ABA788}"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18" dur="indefinite" restart="never" nodeType="tmRoot">
          <p:childTnLst>
            <p:seq>
              <p:cTn id="19" dur="indefinite" nodeType="mainSeq">
                <p:childTnLst>
                  <p:par>
                    <p:cTn id="20" fill="hold">
                      <p:stCondLst>
                        <p:cond delay="indefinite"/>
                      </p:stCondLst>
                      <p:childTnLst>
                        <p:par>
                          <p:cTn id="21" fill="hold">
                            <p:stCondLst>
                              <p:cond delay="0"/>
                            </p:stCondLst>
                            <p:childTnLst>
                              <p:par>
                                <p:cTn id="22" nodeType="clickEffect" fill="hold" presetClass="entr" presetID="10">
                                  <p:stCondLst>
                                    <p:cond delay="0"/>
                                  </p:stCondLst>
                                  <p:childTnLst>
                                    <p:set>
                                      <p:cBhvr>
                                        <p:cTn id="23" dur="1" fill="hold">
                                          <p:stCondLst>
                                            <p:cond delay="0"/>
                                          </p:stCondLst>
                                        </p:cTn>
                                        <p:tgtEl>
                                          <p:spTgt spid="141">
                                            <p:txEl>
                                              <p:pRg st="41" end="106"/>
                                            </p:txEl>
                                          </p:spTgt>
                                        </p:tgtEl>
                                        <p:attrNameLst>
                                          <p:attrName>style.visibility</p:attrName>
                                        </p:attrNameLst>
                                      </p:cBhvr>
                                      <p:to>
                                        <p:strVal val="visible"/>
                                      </p:to>
                                    </p:set>
                                    <p:animEffect filter="fade" transition="in">
                                      <p:cBhvr additive="repl">
                                        <p:cTn id="24" dur="500"/>
                                        <p:tgtEl>
                                          <p:spTgt spid="141">
                                            <p:txEl>
                                              <p:pRg st="41" end="106"/>
                                            </p:txEl>
                                          </p:spTgt>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0">
                                  <p:stCondLst>
                                    <p:cond delay="0"/>
                                  </p:stCondLst>
                                  <p:childTnLst>
                                    <p:set>
                                      <p:cBhvr>
                                        <p:cTn id="28" dur="1" fill="hold">
                                          <p:stCondLst>
                                            <p:cond delay="0"/>
                                          </p:stCondLst>
                                        </p:cTn>
                                        <p:tgtEl>
                                          <p:spTgt spid="141">
                                            <p:txEl>
                                              <p:pRg st="106" end="168"/>
                                            </p:txEl>
                                          </p:spTgt>
                                        </p:tgtEl>
                                        <p:attrNameLst>
                                          <p:attrName>style.visibility</p:attrName>
                                        </p:attrNameLst>
                                      </p:cBhvr>
                                      <p:to>
                                        <p:strVal val="visible"/>
                                      </p:to>
                                    </p:set>
                                    <p:animEffect filter="fade" transition="in">
                                      <p:cBhvr additive="repl">
                                        <p:cTn id="29" dur="500"/>
                                        <p:tgtEl>
                                          <p:spTgt spid="141">
                                            <p:txEl>
                                              <p:pRg st="106" end="168"/>
                                            </p:txEl>
                                          </p:spTgt>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141">
                                            <p:txEl>
                                              <p:pRg st="168" end="217"/>
                                            </p:txEl>
                                          </p:spTgt>
                                        </p:tgtEl>
                                        <p:attrNameLst>
                                          <p:attrName>style.visibility</p:attrName>
                                        </p:attrNameLst>
                                      </p:cBhvr>
                                      <p:to>
                                        <p:strVal val="visible"/>
                                      </p:to>
                                    </p:set>
                                    <p:animEffect filter="fade" transition="in">
                                      <p:cBhvr additive="repl">
                                        <p:cTn id="34" dur="500"/>
                                        <p:tgtEl>
                                          <p:spTgt spid="141">
                                            <p:txEl>
                                              <p:pRg st="168" end="217"/>
                                            </p:txEl>
                                          </p:spTgt>
                                        </p:tgtEl>
                                      </p:cBhvr>
                                    </p:animEffec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0">
                                  <p:stCondLst>
                                    <p:cond delay="0"/>
                                  </p:stCondLst>
                                  <p:childTnLst>
                                    <p:set>
                                      <p:cBhvr>
                                        <p:cTn id="38" dur="1" fill="hold">
                                          <p:stCondLst>
                                            <p:cond delay="0"/>
                                          </p:stCondLst>
                                        </p:cTn>
                                        <p:tgtEl>
                                          <p:spTgt spid="141">
                                            <p:txEl>
                                              <p:pRg st="217" end="294"/>
                                            </p:txEl>
                                          </p:spTgt>
                                        </p:tgtEl>
                                        <p:attrNameLst>
                                          <p:attrName>style.visibility</p:attrName>
                                        </p:attrNameLst>
                                      </p:cBhvr>
                                      <p:to>
                                        <p:strVal val="visible"/>
                                      </p:to>
                                    </p:set>
                                    <p:animEffect filter="fade" transition="in">
                                      <p:cBhvr additive="repl">
                                        <p:cTn id="39" dur="500"/>
                                        <p:tgtEl>
                                          <p:spTgt spid="141">
                                            <p:txEl>
                                              <p:pRg st="217" end="29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715320" y="383040"/>
            <a:ext cx="8018640" cy="680760"/>
          </a:xfrm>
          <a:prstGeom prst="rect">
            <a:avLst/>
          </a:prstGeom>
          <a:noFill/>
          <a:ln>
            <a:noFill/>
          </a:ln>
        </p:spPr>
        <p:txBody>
          <a:bodyPr>
            <a:normAutofit/>
          </a:bodyPr>
          <a:p>
            <a:pPr>
              <a:lnSpc>
                <a:spcPct val="100000"/>
              </a:lnSpc>
            </a:pPr>
            <a:r>
              <a:rPr b="0" lang="en-GB" sz="4400" spc="-1" strike="noStrike">
                <a:solidFill>
                  <a:srgbClr val="191b0e"/>
                </a:solidFill>
                <a:latin typeface="Franklin Gothic Book"/>
              </a:rPr>
              <a:t>Assignment</a:t>
            </a:r>
            <a:endParaRPr b="0" lang="en-GB" sz="4400" spc="-1" strike="noStrike">
              <a:solidFill>
                <a:srgbClr val="000000"/>
              </a:solidFill>
              <a:latin typeface="Verdana"/>
            </a:endParaRPr>
          </a:p>
        </p:txBody>
      </p:sp>
      <p:sp>
        <p:nvSpPr>
          <p:cNvPr id="231" name="TextShape 2"/>
          <p:cNvSpPr txBox="1"/>
          <p:nvPr/>
        </p:nvSpPr>
        <p:spPr>
          <a:xfrm>
            <a:off x="448920" y="1556640"/>
            <a:ext cx="8229240" cy="4620600"/>
          </a:xfrm>
          <a:prstGeom prst="rect">
            <a:avLst/>
          </a:prstGeom>
          <a:noFill/>
          <a:ln>
            <a:noFill/>
          </a:ln>
        </p:spPr>
        <p:txBody>
          <a:bodyPr/>
          <a:p>
            <a:pPr>
              <a:lnSpc>
                <a:spcPct val="100000"/>
              </a:lnSpc>
              <a:spcBef>
                <a:spcPts val="1001"/>
              </a:spcBef>
              <a:spcAft>
                <a:spcPts val="201"/>
              </a:spcAft>
            </a:pPr>
            <a:endParaRPr b="0" lang="en-GB" sz="20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Copyright may be assigned for a limited or unlimited period. It may be assigned for future works as well.</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Assignments must be in writing and signed by the copyright owner. </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p:txBody>
      </p:sp>
      <p:sp>
        <p:nvSpPr>
          <p:cNvPr id="232" name="TextShape 3"/>
          <p:cNvSpPr txBox="1"/>
          <p:nvPr/>
        </p:nvSpPr>
        <p:spPr>
          <a:xfrm>
            <a:off x="971640" y="6453360"/>
            <a:ext cx="974520" cy="404280"/>
          </a:xfrm>
          <a:prstGeom prst="rect">
            <a:avLst/>
          </a:prstGeom>
          <a:noFill/>
          <a:ln>
            <a:noFill/>
          </a:ln>
        </p:spPr>
        <p:txBody>
          <a:bodyPr anchor="ctr"/>
          <a:p>
            <a:pPr>
              <a:lnSpc>
                <a:spcPct val="100000"/>
              </a:lnSpc>
            </a:pPr>
            <a:fld id="{D84875F3-824D-4EA0-B445-74B4927CDB16}" type="datetime1">
              <a:rPr b="0" lang="en-US" sz="1000" spc="-1" strike="noStrike">
                <a:solidFill>
                  <a:srgbClr val="191b0e"/>
                </a:solidFill>
                <a:latin typeface="Verdana"/>
              </a:rPr>
              <a:t>12/18/2018</a:t>
            </a:fld>
            <a:endParaRPr b="0" lang="en-US" sz="1000" spc="-1" strike="noStrike">
              <a:latin typeface="Times New Roman"/>
            </a:endParaRPr>
          </a:p>
        </p:txBody>
      </p:sp>
      <p:sp>
        <p:nvSpPr>
          <p:cNvPr id="23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34" name="TextShape 5"/>
          <p:cNvSpPr txBox="1"/>
          <p:nvPr/>
        </p:nvSpPr>
        <p:spPr>
          <a:xfrm>
            <a:off x="7104600" y="6453360"/>
            <a:ext cx="1197000" cy="404280"/>
          </a:xfrm>
          <a:prstGeom prst="rect">
            <a:avLst/>
          </a:prstGeom>
          <a:noFill/>
          <a:ln>
            <a:noFill/>
          </a:ln>
        </p:spPr>
        <p:txBody>
          <a:bodyPr anchor="ctr"/>
          <a:p>
            <a:pPr algn="r">
              <a:lnSpc>
                <a:spcPct val="100000"/>
              </a:lnSpc>
            </a:pPr>
            <a:fld id="{7275D8AD-3C2C-465D-A763-D546A443BDFF}"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287" dur="indefinite" restart="never" nodeType="tmRoot">
          <p:childTnLst>
            <p:seq>
              <p:cTn id="288" dur="indefinite" nodeType="mainSeq">
                <p:childTnLst>
                  <p:par>
                    <p:cTn id="289" fill="hold">
                      <p:stCondLst>
                        <p:cond delay="indefinite"/>
                      </p:stCondLst>
                      <p:childTnLst>
                        <p:par>
                          <p:cTn id="290" fill="hold">
                            <p:stCondLst>
                              <p:cond delay="0"/>
                            </p:stCondLst>
                            <p:childTnLst>
                              <p:par>
                                <p:cTn id="291" nodeType="clickEffect" fill="hold" presetClass="entr" presetID="42">
                                  <p:stCondLst>
                                    <p:cond delay="0"/>
                                  </p:stCondLst>
                                  <p:childTnLst>
                                    <p:set>
                                      <p:cBhvr>
                                        <p:cTn id="292" dur="1" fill="hold">
                                          <p:stCondLst>
                                            <p:cond delay="0"/>
                                          </p:stCondLst>
                                        </p:cTn>
                                        <p:tgtEl>
                                          <p:spTgt spid="231">
                                            <p:txEl>
                                              <p:pRg st="108" end="175"/>
                                            </p:txEl>
                                          </p:spTgt>
                                        </p:tgtEl>
                                        <p:attrNameLst>
                                          <p:attrName>style.visibility</p:attrName>
                                        </p:attrNameLst>
                                      </p:cBhvr>
                                      <p:to>
                                        <p:strVal val="visible"/>
                                      </p:to>
                                    </p:set>
                                    <p:animEffect filter="fade" transition="in">
                                      <p:cBhvr additive="repl">
                                        <p:cTn id="293" dur="1000"/>
                                        <p:tgtEl>
                                          <p:spTgt spid="231">
                                            <p:txEl>
                                              <p:pRg st="108" end="175"/>
                                            </p:txEl>
                                          </p:spTgt>
                                        </p:tgtEl>
                                      </p:cBhvr>
                                    </p:animEffect>
                                    <p:anim calcmode="lin" valueType="num">
                                      <p:cBhvr additive="repl">
                                        <p:cTn id="294" dur="1000" fill="hold"/>
                                        <p:tgtEl>
                                          <p:spTgt spid="231">
                                            <p:txEl>
                                              <p:pRg st="108" end="175"/>
                                            </p:txEl>
                                          </p:spTgt>
                                        </p:tgtEl>
                                        <p:attrNameLst>
                                          <p:attrName>ppt_x</p:attrName>
                                        </p:attrNameLst>
                                      </p:cBhvr>
                                      <p:tavLst>
                                        <p:tav tm="0">
                                          <p:val>
                                            <p:strVal val="#ppt_x"/>
                                          </p:val>
                                        </p:tav>
                                        <p:tav tm="100000">
                                          <p:val>
                                            <p:strVal val="#ppt_x"/>
                                          </p:val>
                                        </p:tav>
                                      </p:tavLst>
                                    </p:anim>
                                    <p:anim calcmode="lin" valueType="num">
                                      <p:cBhvr additive="repl">
                                        <p:cTn id="295" dur="1000" fill="hold"/>
                                        <p:tgtEl>
                                          <p:spTgt spid="231">
                                            <p:txEl>
                                              <p:pRg st="108" end="17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611640" y="451800"/>
            <a:ext cx="8229240" cy="692280"/>
          </a:xfrm>
          <a:prstGeom prst="rect">
            <a:avLst/>
          </a:prstGeom>
          <a:noFill/>
          <a:ln>
            <a:noFill/>
          </a:ln>
        </p:spPr>
        <p:txBody>
          <a:bodyPr>
            <a:normAutofit/>
          </a:bodyPr>
          <a:p>
            <a:pPr>
              <a:lnSpc>
                <a:spcPct val="100000"/>
              </a:lnSpc>
            </a:pPr>
            <a:r>
              <a:rPr b="0" lang="en-GB" sz="4400" spc="-1" strike="noStrike">
                <a:solidFill>
                  <a:srgbClr val="191b0e"/>
                </a:solidFill>
                <a:latin typeface="Franklin Gothic Book"/>
              </a:rPr>
              <a:t>What you can do</a:t>
            </a:r>
            <a:endParaRPr b="0" lang="en-GB" sz="4400" spc="-1" strike="noStrike">
              <a:solidFill>
                <a:srgbClr val="000000"/>
              </a:solidFill>
              <a:latin typeface="Verdana"/>
            </a:endParaRPr>
          </a:p>
        </p:txBody>
      </p:sp>
      <p:sp>
        <p:nvSpPr>
          <p:cNvPr id="236" name="TextShape 2"/>
          <p:cNvSpPr txBox="1"/>
          <p:nvPr/>
        </p:nvSpPr>
        <p:spPr>
          <a:xfrm>
            <a:off x="448920" y="1628640"/>
            <a:ext cx="8229240" cy="4548600"/>
          </a:xfrm>
          <a:prstGeom prst="rect">
            <a:avLst/>
          </a:prstGeom>
          <a:noFill/>
          <a:ln>
            <a:noFill/>
          </a:ln>
        </p:spPr>
        <p:txBody>
          <a:bodyPr>
            <a:normAutofit/>
          </a:bodyPr>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fair dealing, copying for:</a:t>
            </a:r>
            <a:endParaRPr b="0" lang="en-GB" sz="2400" spc="-1" strike="noStrike">
              <a:solidFill>
                <a:srgbClr val="191b0e"/>
              </a:solidFill>
              <a:latin typeface="Franklin Gothic Book"/>
            </a:endParaRPr>
          </a:p>
          <a:p>
            <a:pPr lvl="1" marL="914400" indent="-383760">
              <a:lnSpc>
                <a:spcPct val="90000"/>
              </a:lnSpc>
              <a:spcBef>
                <a:spcPts val="499"/>
              </a:spcBef>
              <a:spcAft>
                <a:spcPts val="201"/>
              </a:spcAft>
              <a:buClr>
                <a:srgbClr val="191b0e"/>
              </a:buClr>
              <a:buFont typeface="Franklin Gothic Book"/>
              <a:buChar char="–"/>
            </a:pPr>
            <a:r>
              <a:rPr b="0" i="1" lang="en-GB" sz="2400" spc="-1" strike="noStrike">
                <a:solidFill>
                  <a:srgbClr val="191b0e"/>
                </a:solidFill>
                <a:latin typeface="Franklin Gothic Book"/>
              </a:rPr>
              <a:t>private study or research;</a:t>
            </a:r>
            <a:endParaRPr b="0" lang="en-GB" sz="2400" spc="-1" strike="noStrike">
              <a:solidFill>
                <a:srgbClr val="191b0e"/>
              </a:solidFill>
              <a:latin typeface="Franklin Gothic Book"/>
            </a:endParaRPr>
          </a:p>
          <a:p>
            <a:pPr lvl="1" marL="914400" indent="-383760">
              <a:lnSpc>
                <a:spcPct val="90000"/>
              </a:lnSpc>
              <a:spcBef>
                <a:spcPts val="499"/>
              </a:spcBef>
              <a:spcAft>
                <a:spcPts val="201"/>
              </a:spcAft>
              <a:buClr>
                <a:srgbClr val="191b0e"/>
              </a:buClr>
              <a:buFont typeface="Franklin Gothic Book"/>
              <a:buChar char="–"/>
            </a:pPr>
            <a:r>
              <a:rPr b="0" i="1" lang="en-GB" sz="2400" spc="-1" strike="noStrike">
                <a:solidFill>
                  <a:srgbClr val="191b0e"/>
                </a:solidFill>
                <a:latin typeface="Franklin Gothic Book"/>
              </a:rPr>
              <a:t>criticism or review</a:t>
            </a:r>
            <a:endParaRPr b="0" lang="en-GB" sz="2400" spc="-1" strike="noStrike">
              <a:solidFill>
                <a:srgbClr val="191b0e"/>
              </a:solidFill>
              <a:latin typeface="Franklin Gothic Book"/>
            </a:endParaRPr>
          </a:p>
          <a:p>
            <a:pPr lvl="1" marL="914400" indent="-383760">
              <a:lnSpc>
                <a:spcPct val="90000"/>
              </a:lnSpc>
              <a:spcBef>
                <a:spcPts val="499"/>
              </a:spcBef>
              <a:spcAft>
                <a:spcPts val="201"/>
              </a:spcAft>
              <a:buClr>
                <a:srgbClr val="191b0e"/>
              </a:buClr>
              <a:buFont typeface="Franklin Gothic Book"/>
              <a:buChar char="–"/>
            </a:pPr>
            <a:r>
              <a:rPr b="0" i="1" lang="en-GB" sz="2400" spc="-1" strike="noStrike">
                <a:solidFill>
                  <a:srgbClr val="191b0e"/>
                </a:solidFill>
                <a:latin typeface="Franklin Gothic Book"/>
              </a:rPr>
              <a:t>reporting current events</a:t>
            </a: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making back-up copies</a:t>
            </a: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error correction.</a:t>
            </a:r>
            <a:endParaRPr b="0" lang="en-GB" sz="2400" spc="-1" strike="noStrike">
              <a:solidFill>
                <a:srgbClr val="191b0e"/>
              </a:solidFill>
              <a:latin typeface="Franklin Gothic Book"/>
            </a:endParaRPr>
          </a:p>
          <a:p>
            <a:pPr marL="384120" indent="-383760">
              <a:lnSpc>
                <a:spcPct val="90000"/>
              </a:lnSpc>
              <a:spcBef>
                <a:spcPts val="1001"/>
              </a:spcBef>
              <a:spcAft>
                <a:spcPts val="201"/>
              </a:spcAft>
            </a:pPr>
            <a:r>
              <a:rPr b="0" lang="en-GB" sz="2800" spc="-1" strike="noStrike">
                <a:solidFill>
                  <a:srgbClr val="191b0e"/>
                </a:solidFill>
                <a:latin typeface="Franklin Gothic Book"/>
              </a:rPr>
              <a:t>             </a:t>
            </a:r>
            <a:endParaRPr b="0" lang="en-GB" sz="2800" spc="-1" strike="noStrike">
              <a:solidFill>
                <a:srgbClr val="191b0e"/>
              </a:solidFill>
              <a:latin typeface="Franklin Gothic Book"/>
            </a:endParaRPr>
          </a:p>
        </p:txBody>
      </p:sp>
      <p:sp>
        <p:nvSpPr>
          <p:cNvPr id="237" name="TextShape 3"/>
          <p:cNvSpPr txBox="1"/>
          <p:nvPr/>
        </p:nvSpPr>
        <p:spPr>
          <a:xfrm>
            <a:off x="971640" y="6453360"/>
            <a:ext cx="974520" cy="404280"/>
          </a:xfrm>
          <a:prstGeom prst="rect">
            <a:avLst/>
          </a:prstGeom>
          <a:noFill/>
          <a:ln>
            <a:noFill/>
          </a:ln>
        </p:spPr>
        <p:txBody>
          <a:bodyPr anchor="ctr"/>
          <a:p>
            <a:pPr>
              <a:lnSpc>
                <a:spcPct val="100000"/>
              </a:lnSpc>
            </a:pPr>
            <a:fld id="{5D864986-EBAD-403F-94D0-77C7CA187205}" type="datetime1">
              <a:rPr b="0" lang="en-US" sz="1000" spc="-1" strike="noStrike">
                <a:solidFill>
                  <a:srgbClr val="191b0e"/>
                </a:solidFill>
                <a:latin typeface="Verdana"/>
              </a:rPr>
              <a:t>12/18/2018</a:t>
            </a:fld>
            <a:endParaRPr b="0" lang="en-US" sz="1000" spc="-1" strike="noStrike">
              <a:latin typeface="Times New Roman"/>
            </a:endParaRPr>
          </a:p>
        </p:txBody>
      </p:sp>
      <p:sp>
        <p:nvSpPr>
          <p:cNvPr id="23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39" name="TextShape 5"/>
          <p:cNvSpPr txBox="1"/>
          <p:nvPr/>
        </p:nvSpPr>
        <p:spPr>
          <a:xfrm>
            <a:off x="7104600" y="6453360"/>
            <a:ext cx="1197000" cy="404280"/>
          </a:xfrm>
          <a:prstGeom prst="rect">
            <a:avLst/>
          </a:prstGeom>
          <a:noFill/>
          <a:ln>
            <a:noFill/>
          </a:ln>
        </p:spPr>
        <p:txBody>
          <a:bodyPr anchor="ctr"/>
          <a:p>
            <a:pPr algn="r">
              <a:lnSpc>
                <a:spcPct val="100000"/>
              </a:lnSpc>
            </a:pPr>
            <a:fld id="{6FA74D4D-6994-467C-84E0-358A9A5B1A1E}"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296" dur="indefinite" restart="never" nodeType="tmRoot">
          <p:childTnLst>
            <p:seq>
              <p:cTn id="297" dur="indefinite" nodeType="mainSeq">
                <p:childTnLst>
                  <p:par>
                    <p:cTn id="298" fill="hold">
                      <p:stCondLst>
                        <p:cond delay="indefinite"/>
                      </p:stCondLst>
                      <p:childTnLst>
                        <p:par>
                          <p:cTn id="299" fill="hold">
                            <p:stCondLst>
                              <p:cond delay="0"/>
                            </p:stCondLst>
                            <p:childTnLst>
                              <p:par>
                                <p:cTn id="300" nodeType="clickEffect" fill="hold" presetClass="entr" presetID="10">
                                  <p:stCondLst>
                                    <p:cond delay="0"/>
                                  </p:stCondLst>
                                  <p:childTnLst>
                                    <p:set>
                                      <p:cBhvr>
                                        <p:cTn id="301" dur="1" fill="hold">
                                          <p:stCondLst>
                                            <p:cond delay="0"/>
                                          </p:stCondLst>
                                        </p:cTn>
                                        <p:tgtEl>
                                          <p:spTgt spid="236">
                                            <p:txEl>
                                              <p:pRg st="27" end="54"/>
                                            </p:txEl>
                                          </p:spTgt>
                                        </p:tgtEl>
                                        <p:attrNameLst>
                                          <p:attrName>style.visibility</p:attrName>
                                        </p:attrNameLst>
                                      </p:cBhvr>
                                      <p:to>
                                        <p:strVal val="visible"/>
                                      </p:to>
                                    </p:set>
                                    <p:animEffect filter="fade" transition="in">
                                      <p:cBhvr additive="repl">
                                        <p:cTn id="302" dur="500"/>
                                        <p:tgtEl>
                                          <p:spTgt spid="236">
                                            <p:txEl>
                                              <p:pRg st="27" end="54"/>
                                            </p:txEl>
                                          </p:spTgt>
                                        </p:tgtEl>
                                      </p:cBhvr>
                                    </p:animEffec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0">
                                  <p:stCondLst>
                                    <p:cond delay="0"/>
                                  </p:stCondLst>
                                  <p:childTnLst>
                                    <p:set>
                                      <p:cBhvr>
                                        <p:cTn id="306" dur="1" fill="hold">
                                          <p:stCondLst>
                                            <p:cond delay="0"/>
                                          </p:stCondLst>
                                        </p:cTn>
                                        <p:tgtEl>
                                          <p:spTgt spid="236">
                                            <p:txEl>
                                              <p:pRg st="54" end="74"/>
                                            </p:txEl>
                                          </p:spTgt>
                                        </p:tgtEl>
                                        <p:attrNameLst>
                                          <p:attrName>style.visibility</p:attrName>
                                        </p:attrNameLst>
                                      </p:cBhvr>
                                      <p:to>
                                        <p:strVal val="visible"/>
                                      </p:to>
                                    </p:set>
                                    <p:animEffect filter="fade" transition="in">
                                      <p:cBhvr additive="repl">
                                        <p:cTn id="307" dur="500"/>
                                        <p:tgtEl>
                                          <p:spTgt spid="236">
                                            <p:txEl>
                                              <p:pRg st="54" end="74"/>
                                            </p:txEl>
                                          </p:spTgt>
                                        </p:tgtEl>
                                      </p:cBhvr>
                                    </p:animEffect>
                                  </p:childTnLst>
                                </p:cTn>
                              </p:par>
                            </p:childTnLst>
                          </p:cTn>
                        </p:par>
                      </p:childTnLst>
                    </p:cTn>
                  </p:par>
                  <p:par>
                    <p:cTn id="308" fill="hold">
                      <p:stCondLst>
                        <p:cond delay="indefinite"/>
                      </p:stCondLst>
                      <p:childTnLst>
                        <p:par>
                          <p:cTn id="309" fill="hold">
                            <p:stCondLst>
                              <p:cond delay="0"/>
                            </p:stCondLst>
                            <p:childTnLst>
                              <p:par>
                                <p:cTn id="310" nodeType="clickEffect" fill="hold" presetClass="entr" presetID="10">
                                  <p:stCondLst>
                                    <p:cond delay="0"/>
                                  </p:stCondLst>
                                  <p:childTnLst>
                                    <p:set>
                                      <p:cBhvr>
                                        <p:cTn id="311" dur="1" fill="hold">
                                          <p:stCondLst>
                                            <p:cond delay="0"/>
                                          </p:stCondLst>
                                        </p:cTn>
                                        <p:tgtEl>
                                          <p:spTgt spid="236">
                                            <p:txEl>
                                              <p:pRg st="74" end="99"/>
                                            </p:txEl>
                                          </p:spTgt>
                                        </p:tgtEl>
                                        <p:attrNameLst>
                                          <p:attrName>style.visibility</p:attrName>
                                        </p:attrNameLst>
                                      </p:cBhvr>
                                      <p:to>
                                        <p:strVal val="visible"/>
                                      </p:to>
                                    </p:set>
                                    <p:animEffect filter="fade" transition="in">
                                      <p:cBhvr additive="repl">
                                        <p:cTn id="312" dur="500"/>
                                        <p:tgtEl>
                                          <p:spTgt spid="236">
                                            <p:txEl>
                                              <p:pRg st="74" end="99"/>
                                            </p:txEl>
                                          </p:spTgt>
                                        </p:tgtEl>
                                      </p:cBhvr>
                                    </p:animEffec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0">
                                  <p:stCondLst>
                                    <p:cond delay="0"/>
                                  </p:stCondLst>
                                  <p:childTnLst>
                                    <p:set>
                                      <p:cBhvr>
                                        <p:cTn id="316" dur="1" fill="hold">
                                          <p:stCondLst>
                                            <p:cond delay="0"/>
                                          </p:stCondLst>
                                        </p:cTn>
                                        <p:tgtEl>
                                          <p:spTgt spid="236">
                                            <p:txEl>
                                              <p:pRg st="99" end="121"/>
                                            </p:txEl>
                                          </p:spTgt>
                                        </p:tgtEl>
                                        <p:attrNameLst>
                                          <p:attrName>style.visibility</p:attrName>
                                        </p:attrNameLst>
                                      </p:cBhvr>
                                      <p:to>
                                        <p:strVal val="visible"/>
                                      </p:to>
                                    </p:set>
                                    <p:animEffect filter="fade" transition="in">
                                      <p:cBhvr additive="repl">
                                        <p:cTn id="317" dur="500"/>
                                        <p:tgtEl>
                                          <p:spTgt spid="236">
                                            <p:txEl>
                                              <p:pRg st="99" end="121"/>
                                            </p:txEl>
                                          </p:spTgt>
                                        </p:tgtEl>
                                      </p:cBhvr>
                                    </p:animEffect>
                                  </p:childTnLst>
                                </p:cTn>
                              </p:par>
                            </p:childTnLst>
                          </p:cTn>
                        </p:par>
                      </p:childTnLst>
                    </p:cTn>
                  </p:par>
                  <p:par>
                    <p:cTn id="318" fill="hold">
                      <p:stCondLst>
                        <p:cond delay="indefinite"/>
                      </p:stCondLst>
                      <p:childTnLst>
                        <p:par>
                          <p:cTn id="319" fill="hold">
                            <p:stCondLst>
                              <p:cond delay="0"/>
                            </p:stCondLst>
                            <p:childTnLst>
                              <p:par>
                                <p:cTn id="320" nodeType="clickEffect" fill="hold" presetClass="entr" presetID="1">
                                  <p:stCondLst>
                                    <p:cond delay="0"/>
                                  </p:stCondLst>
                                  <p:childTnLst>
                                    <p:set>
                                      <p:cBhvr>
                                        <p:cTn id="321" dur="1" fill="hold">
                                          <p:stCondLst>
                                            <p:cond delay="0"/>
                                          </p:stCondLst>
                                        </p:cTn>
                                        <p:tgtEl>
                                          <p:spTgt spid="236">
                                            <p:txEl>
                                              <p:pRg st="121" end="13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11640" y="306000"/>
            <a:ext cx="8532000" cy="1112760"/>
          </a:xfrm>
          <a:prstGeom prst="rect">
            <a:avLst/>
          </a:prstGeom>
          <a:noFill/>
          <a:ln>
            <a:noFill/>
          </a:ln>
        </p:spPr>
        <p:txBody>
          <a:bodyPr/>
          <a:p>
            <a:pPr>
              <a:lnSpc>
                <a:spcPct val="100000"/>
              </a:lnSpc>
            </a:pPr>
            <a:r>
              <a:rPr b="0" lang="en-GB" sz="4400" spc="-1" strike="noStrike">
                <a:solidFill>
                  <a:srgbClr val="191b0e"/>
                </a:solidFill>
                <a:latin typeface="Franklin Gothic Book"/>
              </a:rPr>
              <a:t>How can copyright owners enforce their rights?</a:t>
            </a:r>
            <a:endParaRPr b="0" lang="en-GB" sz="4400" spc="-1" strike="noStrike">
              <a:solidFill>
                <a:srgbClr val="000000"/>
              </a:solidFill>
              <a:latin typeface="Verdana"/>
            </a:endParaRPr>
          </a:p>
        </p:txBody>
      </p:sp>
      <p:sp>
        <p:nvSpPr>
          <p:cNvPr id="241" name="TextShape 2"/>
          <p:cNvSpPr txBox="1"/>
          <p:nvPr/>
        </p:nvSpPr>
        <p:spPr>
          <a:xfrm>
            <a:off x="611640" y="2034720"/>
            <a:ext cx="8229240" cy="4620600"/>
          </a:xfrm>
          <a:prstGeom prst="rect">
            <a:avLst/>
          </a:prstGeom>
          <a:noFill/>
          <a:ln>
            <a:noFill/>
          </a:ln>
        </p:spPr>
        <p:txBody>
          <a:bodyPr>
            <a:normAutofit/>
          </a:bodyPr>
          <a:p>
            <a:pPr marL="384120" indent="-383760">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Search and Seizure;</a:t>
            </a:r>
            <a:endParaRPr b="0" lang="en-GB" sz="2400" spc="-1" strike="noStrike">
              <a:solidFill>
                <a:srgbClr val="191b0e"/>
              </a:solidFill>
              <a:latin typeface="Franklin Gothic Book"/>
            </a:endParaRPr>
          </a:p>
          <a:p>
            <a:pPr marL="384120" indent="-383760">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Injunctions – court orders restraining people from infringing copyright;</a:t>
            </a:r>
            <a:endParaRPr b="0" lang="en-GB" sz="2400" spc="-1" strike="noStrike">
              <a:solidFill>
                <a:srgbClr val="191b0e"/>
              </a:solidFill>
              <a:latin typeface="Franklin Gothic Book"/>
            </a:endParaRPr>
          </a:p>
          <a:p>
            <a:pPr marL="384120" indent="-383760">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Claim damages;</a:t>
            </a:r>
            <a:endParaRPr b="0" lang="en-GB" sz="2400" spc="-1" strike="noStrike">
              <a:solidFill>
                <a:srgbClr val="191b0e"/>
              </a:solidFill>
              <a:latin typeface="Franklin Gothic Book"/>
            </a:endParaRPr>
          </a:p>
          <a:p>
            <a:pPr marL="384120" indent="-383760">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Claim for profits.</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pPr>
            <a:r>
              <a:rPr b="0" lang="en-GB" sz="2400" spc="-1" strike="noStrike">
                <a:solidFill>
                  <a:srgbClr val="191b0e"/>
                </a:solidFill>
                <a:latin typeface="Franklin Gothic Book"/>
              </a:rPr>
              <a:t>	</a:t>
            </a:r>
            <a:r>
              <a:rPr b="0" lang="en-GB" sz="2400" spc="-1" strike="noStrike">
                <a:solidFill>
                  <a:srgbClr val="191b0e"/>
                </a:solidFill>
                <a:latin typeface="Franklin Gothic Book"/>
              </a:rPr>
              <a:t>Large Companies who own  copyright, often prevent illegal publication of copies by threatening action or suing, that a small publisher cannot afford to defend.</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p:txBody>
      </p:sp>
      <p:sp>
        <p:nvSpPr>
          <p:cNvPr id="242" name="TextShape 3"/>
          <p:cNvSpPr txBox="1"/>
          <p:nvPr/>
        </p:nvSpPr>
        <p:spPr>
          <a:xfrm>
            <a:off x="1042920" y="6453360"/>
            <a:ext cx="903240" cy="404280"/>
          </a:xfrm>
          <a:prstGeom prst="rect">
            <a:avLst/>
          </a:prstGeom>
          <a:noFill/>
          <a:ln>
            <a:noFill/>
          </a:ln>
        </p:spPr>
        <p:txBody>
          <a:bodyPr anchor="ctr"/>
          <a:p>
            <a:pPr>
              <a:lnSpc>
                <a:spcPct val="100000"/>
              </a:lnSpc>
            </a:pPr>
            <a:fld id="{5B31704A-A504-4BAD-B102-6141D69692EC}" type="datetime1">
              <a:rPr b="0" lang="en-US" sz="1000" spc="-1" strike="noStrike">
                <a:solidFill>
                  <a:srgbClr val="191b0e"/>
                </a:solidFill>
                <a:latin typeface="Verdana"/>
              </a:rPr>
              <a:t>12/18/2018</a:t>
            </a:fld>
            <a:endParaRPr b="0" lang="en-US" sz="1000" spc="-1" strike="noStrike">
              <a:latin typeface="Times New Roman"/>
            </a:endParaRPr>
          </a:p>
        </p:txBody>
      </p:sp>
      <p:sp>
        <p:nvSpPr>
          <p:cNvPr id="24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44" name="TextShape 5"/>
          <p:cNvSpPr txBox="1"/>
          <p:nvPr/>
        </p:nvSpPr>
        <p:spPr>
          <a:xfrm>
            <a:off x="7104600" y="6453360"/>
            <a:ext cx="1197000" cy="404280"/>
          </a:xfrm>
          <a:prstGeom prst="rect">
            <a:avLst/>
          </a:prstGeom>
          <a:noFill/>
          <a:ln>
            <a:noFill/>
          </a:ln>
        </p:spPr>
        <p:txBody>
          <a:bodyPr anchor="ctr"/>
          <a:p>
            <a:pPr algn="r">
              <a:lnSpc>
                <a:spcPct val="100000"/>
              </a:lnSpc>
            </a:pPr>
            <a:fld id="{B16B795E-C454-43B3-903B-7494B16CFC40}" type="slidenum">
              <a:rPr b="0" lang="en-US" sz="1000" spc="-1" strike="noStrike">
                <a:solidFill>
                  <a:srgbClr val="191b0e"/>
                </a:solidFill>
                <a:latin typeface="Verdana"/>
              </a:rPr>
              <a:t>&lt;number&gt;</a:t>
            </a:fld>
            <a:r>
              <a:rPr b="0" lang="en-US" sz="1000" spc="-1" strike="noStrike">
                <a:solidFill>
                  <a:srgbClr val="191b0e"/>
                </a:solidFill>
                <a:latin typeface="Verdana"/>
              </a:rPr>
              <a:t>[E-1]</a:t>
            </a:r>
            <a:endParaRPr b="0" lang="en-US" sz="1000" spc="-1" strike="noStrike">
              <a:latin typeface="Times New Roman"/>
            </a:endParaRPr>
          </a:p>
        </p:txBody>
      </p:sp>
    </p:spTree>
  </p:cSld>
  <p:timing>
    <p:tnLst>
      <p:par>
        <p:cTn id="322" dur="indefinite" restart="never" nodeType="tmRoot">
          <p:childTnLst>
            <p:seq>
              <p:cTn id="323" dur="indefinite" nodeType="mainSeq">
                <p:childTnLst>
                  <p:par>
                    <p:cTn id="324" fill="hold">
                      <p:stCondLst>
                        <p:cond delay="indefinite"/>
                      </p:stCondLst>
                      <p:childTnLst>
                        <p:par>
                          <p:cTn id="325" fill="hold">
                            <p:stCondLst>
                              <p:cond delay="0"/>
                            </p:stCondLst>
                            <p:childTnLst>
                              <p:par>
                                <p:cTn id="326" nodeType="clickEffect" fill="hold" presetClass="entr" presetID="42">
                                  <p:stCondLst>
                                    <p:cond delay="0"/>
                                  </p:stCondLst>
                                  <p:childTnLst>
                                    <p:set>
                                      <p:cBhvr>
                                        <p:cTn id="327" dur="1" fill="hold">
                                          <p:stCondLst>
                                            <p:cond delay="0"/>
                                          </p:stCondLst>
                                        </p:cTn>
                                        <p:tgtEl>
                                          <p:spTgt spid="241">
                                            <p:txEl>
                                              <p:pRg st="20" end="93"/>
                                            </p:txEl>
                                          </p:spTgt>
                                        </p:tgtEl>
                                        <p:attrNameLst>
                                          <p:attrName>style.visibility</p:attrName>
                                        </p:attrNameLst>
                                      </p:cBhvr>
                                      <p:to>
                                        <p:strVal val="visible"/>
                                      </p:to>
                                    </p:set>
                                    <p:animEffect filter="fade" transition="in">
                                      <p:cBhvr additive="repl">
                                        <p:cTn id="328" dur="1000"/>
                                        <p:tgtEl>
                                          <p:spTgt spid="241">
                                            <p:txEl>
                                              <p:pRg st="20" end="93"/>
                                            </p:txEl>
                                          </p:spTgt>
                                        </p:tgtEl>
                                      </p:cBhvr>
                                    </p:animEffect>
                                    <p:anim calcmode="lin" valueType="num">
                                      <p:cBhvr additive="repl">
                                        <p:cTn id="329" dur="1000" fill="hold"/>
                                        <p:tgtEl>
                                          <p:spTgt spid="241">
                                            <p:txEl>
                                              <p:pRg st="20" end="93"/>
                                            </p:txEl>
                                          </p:spTgt>
                                        </p:tgtEl>
                                        <p:attrNameLst>
                                          <p:attrName>ppt_x</p:attrName>
                                        </p:attrNameLst>
                                      </p:cBhvr>
                                      <p:tavLst>
                                        <p:tav tm="0">
                                          <p:val>
                                            <p:strVal val="#ppt_x"/>
                                          </p:val>
                                        </p:tav>
                                        <p:tav tm="100000">
                                          <p:val>
                                            <p:strVal val="#ppt_x"/>
                                          </p:val>
                                        </p:tav>
                                      </p:tavLst>
                                    </p:anim>
                                    <p:anim calcmode="lin" valueType="num">
                                      <p:cBhvr additive="repl">
                                        <p:cTn id="330" dur="1000" fill="hold"/>
                                        <p:tgtEl>
                                          <p:spTgt spid="241">
                                            <p:txEl>
                                              <p:pRg st="20" end="93"/>
                                            </p:txEl>
                                          </p:spTgt>
                                        </p:tgtEl>
                                        <p:attrNameLst>
                                          <p:attrName>ppt_y</p:attrName>
                                        </p:attrNameLst>
                                      </p:cBhvr>
                                      <p:tavLst>
                                        <p:tav tm="0">
                                          <p:val>
                                            <p:strVal val="#ppt_y+.1"/>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42">
                                  <p:stCondLst>
                                    <p:cond delay="0"/>
                                  </p:stCondLst>
                                  <p:childTnLst>
                                    <p:set>
                                      <p:cBhvr>
                                        <p:cTn id="334" dur="1" fill="hold">
                                          <p:stCondLst>
                                            <p:cond delay="0"/>
                                          </p:stCondLst>
                                        </p:cTn>
                                        <p:tgtEl>
                                          <p:spTgt spid="241">
                                            <p:txEl>
                                              <p:pRg st="93" end="108"/>
                                            </p:txEl>
                                          </p:spTgt>
                                        </p:tgtEl>
                                        <p:attrNameLst>
                                          <p:attrName>style.visibility</p:attrName>
                                        </p:attrNameLst>
                                      </p:cBhvr>
                                      <p:to>
                                        <p:strVal val="visible"/>
                                      </p:to>
                                    </p:set>
                                    <p:animEffect filter="fade" transition="in">
                                      <p:cBhvr additive="repl">
                                        <p:cTn id="335" dur="1000"/>
                                        <p:tgtEl>
                                          <p:spTgt spid="241">
                                            <p:txEl>
                                              <p:pRg st="93" end="108"/>
                                            </p:txEl>
                                          </p:spTgt>
                                        </p:tgtEl>
                                      </p:cBhvr>
                                    </p:animEffect>
                                    <p:anim calcmode="lin" valueType="num">
                                      <p:cBhvr additive="repl">
                                        <p:cTn id="336" dur="1000" fill="hold"/>
                                        <p:tgtEl>
                                          <p:spTgt spid="241">
                                            <p:txEl>
                                              <p:pRg st="93" end="108"/>
                                            </p:txEl>
                                          </p:spTgt>
                                        </p:tgtEl>
                                        <p:attrNameLst>
                                          <p:attrName>ppt_x</p:attrName>
                                        </p:attrNameLst>
                                      </p:cBhvr>
                                      <p:tavLst>
                                        <p:tav tm="0">
                                          <p:val>
                                            <p:strVal val="#ppt_x"/>
                                          </p:val>
                                        </p:tav>
                                        <p:tav tm="100000">
                                          <p:val>
                                            <p:strVal val="#ppt_x"/>
                                          </p:val>
                                        </p:tav>
                                      </p:tavLst>
                                    </p:anim>
                                    <p:anim calcmode="lin" valueType="num">
                                      <p:cBhvr additive="repl">
                                        <p:cTn id="337" dur="1000" fill="hold"/>
                                        <p:tgtEl>
                                          <p:spTgt spid="241">
                                            <p:txEl>
                                              <p:pRg st="93" end="108"/>
                                            </p:txEl>
                                          </p:spTgt>
                                        </p:tgtEl>
                                        <p:attrNameLst>
                                          <p:attrName>ppt_y</p:attrName>
                                        </p:attrNameLst>
                                      </p:cBhvr>
                                      <p:tavLst>
                                        <p:tav tm="0">
                                          <p:val>
                                            <p:strVal val="#ppt_y+.1"/>
                                          </p:val>
                                        </p:tav>
                                        <p:tav tm="100000">
                                          <p:val>
                                            <p:strVal val="#ppt_y"/>
                                          </p:val>
                                        </p:tav>
                                      </p:tavLst>
                                    </p:anim>
                                  </p:childTnLst>
                                </p:cTn>
                              </p:par>
                            </p:childTnLst>
                          </p:cTn>
                        </p:par>
                      </p:childTnLst>
                    </p:cTn>
                  </p:par>
                  <p:par>
                    <p:cTn id="338" fill="hold">
                      <p:stCondLst>
                        <p:cond delay="indefinite"/>
                      </p:stCondLst>
                      <p:childTnLst>
                        <p:par>
                          <p:cTn id="339" fill="hold">
                            <p:stCondLst>
                              <p:cond delay="0"/>
                            </p:stCondLst>
                            <p:childTnLst>
                              <p:par>
                                <p:cTn id="340" nodeType="clickEffect" fill="hold" presetClass="entr" presetID="42">
                                  <p:stCondLst>
                                    <p:cond delay="0"/>
                                  </p:stCondLst>
                                  <p:childTnLst>
                                    <p:set>
                                      <p:cBhvr>
                                        <p:cTn id="341" dur="1" fill="hold">
                                          <p:stCondLst>
                                            <p:cond delay="0"/>
                                          </p:stCondLst>
                                        </p:cTn>
                                        <p:tgtEl>
                                          <p:spTgt spid="241">
                                            <p:txEl>
                                              <p:pRg st="108" end="127"/>
                                            </p:txEl>
                                          </p:spTgt>
                                        </p:tgtEl>
                                        <p:attrNameLst>
                                          <p:attrName>style.visibility</p:attrName>
                                        </p:attrNameLst>
                                      </p:cBhvr>
                                      <p:to>
                                        <p:strVal val="visible"/>
                                      </p:to>
                                    </p:set>
                                    <p:animEffect filter="fade" transition="in">
                                      <p:cBhvr additive="repl">
                                        <p:cTn id="342" dur="1000"/>
                                        <p:tgtEl>
                                          <p:spTgt spid="241">
                                            <p:txEl>
                                              <p:pRg st="108" end="127"/>
                                            </p:txEl>
                                          </p:spTgt>
                                        </p:tgtEl>
                                      </p:cBhvr>
                                    </p:animEffect>
                                    <p:anim calcmode="lin" valueType="num">
                                      <p:cBhvr additive="repl">
                                        <p:cTn id="343" dur="1000" fill="hold"/>
                                        <p:tgtEl>
                                          <p:spTgt spid="241">
                                            <p:txEl>
                                              <p:pRg st="108" end="127"/>
                                            </p:txEl>
                                          </p:spTgt>
                                        </p:tgtEl>
                                        <p:attrNameLst>
                                          <p:attrName>ppt_x</p:attrName>
                                        </p:attrNameLst>
                                      </p:cBhvr>
                                      <p:tavLst>
                                        <p:tav tm="0">
                                          <p:val>
                                            <p:strVal val="#ppt_x"/>
                                          </p:val>
                                        </p:tav>
                                        <p:tav tm="100000">
                                          <p:val>
                                            <p:strVal val="#ppt_x"/>
                                          </p:val>
                                        </p:tav>
                                      </p:tavLst>
                                    </p:anim>
                                    <p:anim calcmode="lin" valueType="num">
                                      <p:cBhvr additive="repl">
                                        <p:cTn id="344" dur="1000" fill="hold"/>
                                        <p:tgtEl>
                                          <p:spTgt spid="241">
                                            <p:txEl>
                                              <p:pRg st="108" end="127"/>
                                            </p:txEl>
                                          </p:spTgt>
                                        </p:tgtEl>
                                        <p:attrNameLst>
                                          <p:attrName>ppt_y</p:attrName>
                                        </p:attrNameLst>
                                      </p:cBhvr>
                                      <p:tavLst>
                                        <p:tav tm="0">
                                          <p:val>
                                            <p:strVal val="#ppt_y+.1"/>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42">
                                  <p:stCondLst>
                                    <p:cond delay="0"/>
                                  </p:stCondLst>
                                  <p:childTnLst>
                                    <p:set>
                                      <p:cBhvr>
                                        <p:cTn id="348" dur="1" fill="hold">
                                          <p:stCondLst>
                                            <p:cond delay="0"/>
                                          </p:stCondLst>
                                        </p:cTn>
                                        <p:tgtEl>
                                          <p:spTgt spid="241">
                                            <p:txEl>
                                              <p:pRg st="128" end="289"/>
                                            </p:txEl>
                                          </p:spTgt>
                                        </p:tgtEl>
                                        <p:attrNameLst>
                                          <p:attrName>style.visibility</p:attrName>
                                        </p:attrNameLst>
                                      </p:cBhvr>
                                      <p:to>
                                        <p:strVal val="visible"/>
                                      </p:to>
                                    </p:set>
                                    <p:animEffect filter="fade" transition="in">
                                      <p:cBhvr additive="repl">
                                        <p:cTn id="349" dur="1000"/>
                                        <p:tgtEl>
                                          <p:spTgt spid="241">
                                            <p:txEl>
                                              <p:pRg st="128" end="289"/>
                                            </p:txEl>
                                          </p:spTgt>
                                        </p:tgtEl>
                                      </p:cBhvr>
                                    </p:animEffect>
                                    <p:anim calcmode="lin" valueType="num">
                                      <p:cBhvr additive="repl">
                                        <p:cTn id="350" dur="1000" fill="hold"/>
                                        <p:tgtEl>
                                          <p:spTgt spid="241">
                                            <p:txEl>
                                              <p:pRg st="128" end="289"/>
                                            </p:txEl>
                                          </p:spTgt>
                                        </p:tgtEl>
                                        <p:attrNameLst>
                                          <p:attrName>ppt_x</p:attrName>
                                        </p:attrNameLst>
                                      </p:cBhvr>
                                      <p:tavLst>
                                        <p:tav tm="0">
                                          <p:val>
                                            <p:strVal val="#ppt_x"/>
                                          </p:val>
                                        </p:tav>
                                        <p:tav tm="100000">
                                          <p:val>
                                            <p:strVal val="#ppt_x"/>
                                          </p:val>
                                        </p:tav>
                                      </p:tavLst>
                                    </p:anim>
                                    <p:anim calcmode="lin" valueType="num">
                                      <p:cBhvr additive="repl">
                                        <p:cTn id="351" dur="1000" fill="hold"/>
                                        <p:tgtEl>
                                          <p:spTgt spid="241">
                                            <p:txEl>
                                              <p:pRg st="128" end="28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11640" y="303840"/>
            <a:ext cx="8229240" cy="610560"/>
          </a:xfrm>
          <a:prstGeom prst="rect">
            <a:avLst/>
          </a:prstGeom>
          <a:noFill/>
          <a:ln>
            <a:noFill/>
          </a:ln>
        </p:spPr>
        <p:txBody>
          <a:bodyPr/>
          <a:p>
            <a:pPr>
              <a:lnSpc>
                <a:spcPct val="89000"/>
              </a:lnSpc>
            </a:pPr>
            <a:r>
              <a:rPr b="0" lang="en-GB" sz="4400" spc="-1" strike="noStrike">
                <a:solidFill>
                  <a:srgbClr val="191b0e"/>
                </a:solidFill>
                <a:latin typeface="Franklin Gothic Book"/>
              </a:rPr>
              <a:t>Patents</a:t>
            </a:r>
            <a:endParaRPr b="0" lang="en-GB" sz="4400" spc="-1" strike="noStrike">
              <a:solidFill>
                <a:srgbClr val="000000"/>
              </a:solidFill>
              <a:latin typeface="Verdana"/>
            </a:endParaRPr>
          </a:p>
        </p:txBody>
      </p:sp>
      <p:sp>
        <p:nvSpPr>
          <p:cNvPr id="246" name="TextShape 2"/>
          <p:cNvSpPr txBox="1"/>
          <p:nvPr/>
        </p:nvSpPr>
        <p:spPr>
          <a:xfrm>
            <a:off x="611640" y="1362960"/>
            <a:ext cx="8229240" cy="5087160"/>
          </a:xfrm>
          <a:prstGeom prst="rect">
            <a:avLst/>
          </a:prstGeom>
          <a:noFill/>
          <a:ln>
            <a:noFill/>
          </a:ln>
        </p:spPr>
        <p:txBody>
          <a:bodyPr>
            <a:normAutofit/>
          </a:bodyPr>
          <a:p>
            <a:pPr algn="just">
              <a:lnSpc>
                <a:spcPct val="100000"/>
              </a:lnSpc>
              <a:spcBef>
                <a:spcPts val="1001"/>
              </a:spcBef>
              <a:spcAft>
                <a:spcPts val="201"/>
              </a:spcAft>
            </a:pPr>
            <a:r>
              <a:rPr b="0" lang="en-GB" sz="2400" spc="-1" strike="noStrike">
                <a:solidFill>
                  <a:srgbClr val="191b0e"/>
                </a:solidFill>
                <a:latin typeface="Franklin Gothic Book"/>
              </a:rPr>
              <a:t>A </a:t>
            </a:r>
            <a:r>
              <a:rPr b="0" i="1" lang="en-GB" sz="2400" spc="-1" strike="noStrike">
                <a:solidFill>
                  <a:srgbClr val="00b0f0"/>
                </a:solidFill>
                <a:latin typeface="Franklin Gothic Book"/>
              </a:rPr>
              <a:t>patent</a:t>
            </a:r>
            <a:r>
              <a:rPr b="0" lang="en-GB" sz="2400" spc="-1" strike="noStrike">
                <a:solidFill>
                  <a:srgbClr val="191b0e"/>
                </a:solidFill>
                <a:latin typeface="Franklin Gothic Book"/>
              </a:rPr>
              <a:t> is a temporary right, granted by the state, enabling an inventor to prevent other people from exploiting his invention without his permission.</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Unlike copyright, it does not come into existence automatically; the inventor must apply for the patent to be granted. </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However, the protection it gives is much stronger than copyright, because the grant of a patent allows the person owning it (the patentee) to prevent anyone else from exploiting </a:t>
            </a:r>
            <a:r>
              <a:rPr b="0" lang="en-GB" sz="2000" spc="-1" strike="noStrike">
                <a:solidFill>
                  <a:srgbClr val="191b0e"/>
                </a:solidFill>
                <a:latin typeface="Franklin Gothic Book"/>
              </a:rPr>
              <a:t>the invention, even if they have discovered it for themselves.</a:t>
            </a:r>
            <a:endParaRPr b="0" lang="en-GB" sz="2000" spc="-1" strike="noStrike">
              <a:solidFill>
                <a:srgbClr val="191b0e"/>
              </a:solidFill>
              <a:latin typeface="Franklin Gothic Book"/>
            </a:endParaRPr>
          </a:p>
        </p:txBody>
      </p:sp>
      <p:sp>
        <p:nvSpPr>
          <p:cNvPr id="247" name="TextShape 3"/>
          <p:cNvSpPr txBox="1"/>
          <p:nvPr/>
        </p:nvSpPr>
        <p:spPr>
          <a:xfrm>
            <a:off x="899640" y="6453360"/>
            <a:ext cx="1046520" cy="404280"/>
          </a:xfrm>
          <a:prstGeom prst="rect">
            <a:avLst/>
          </a:prstGeom>
          <a:noFill/>
          <a:ln>
            <a:noFill/>
          </a:ln>
        </p:spPr>
        <p:txBody>
          <a:bodyPr anchor="ctr"/>
          <a:p>
            <a:pPr>
              <a:lnSpc>
                <a:spcPct val="100000"/>
              </a:lnSpc>
            </a:pPr>
            <a:fld id="{3D3EA5CF-05E1-4A41-8356-2A9468CB3524}" type="datetime1">
              <a:rPr b="0" lang="en-US" sz="1000" spc="-1" strike="noStrike">
                <a:solidFill>
                  <a:srgbClr val="191b0e"/>
                </a:solidFill>
                <a:latin typeface="Verdana"/>
              </a:rPr>
              <a:t>12/18/2018</a:t>
            </a:fld>
            <a:endParaRPr b="0" lang="en-US" sz="1000" spc="-1" strike="noStrike">
              <a:latin typeface="Times New Roman"/>
            </a:endParaRPr>
          </a:p>
        </p:txBody>
      </p:sp>
      <p:sp>
        <p:nvSpPr>
          <p:cNvPr id="24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49" name="TextShape 5"/>
          <p:cNvSpPr txBox="1"/>
          <p:nvPr/>
        </p:nvSpPr>
        <p:spPr>
          <a:xfrm>
            <a:off x="7104600" y="6453360"/>
            <a:ext cx="1197000" cy="404280"/>
          </a:xfrm>
          <a:prstGeom prst="rect">
            <a:avLst/>
          </a:prstGeom>
          <a:noFill/>
          <a:ln>
            <a:noFill/>
          </a:ln>
        </p:spPr>
        <p:txBody>
          <a:bodyPr anchor="ctr"/>
          <a:p>
            <a:pPr algn="r">
              <a:lnSpc>
                <a:spcPct val="100000"/>
              </a:lnSpc>
            </a:pPr>
            <a:fld id="{EB09786B-4909-44C3-B1EC-33BD977B7F98}"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352" dur="indefinite" restart="never" nodeType="tmRoot">
          <p:childTnLst>
            <p:seq>
              <p:cTn id="353" dur="indefinite" nodeType="mainSeq">
                <p:childTnLst>
                  <p:par>
                    <p:cTn id="354" fill="hold">
                      <p:stCondLst>
                        <p:cond delay="indefinite"/>
                      </p:stCondLst>
                      <p:childTnLst>
                        <p:par>
                          <p:cTn id="355" fill="hold">
                            <p:stCondLst>
                              <p:cond delay="0"/>
                            </p:stCondLst>
                            <p:childTnLst>
                              <p:par>
                                <p:cTn id="356" nodeType="clickEffect" fill="hold" presetClass="entr" presetID="1">
                                  <p:stCondLst>
                                    <p:cond delay="0"/>
                                  </p:stCondLst>
                                  <p:childTnLst>
                                    <p:set>
                                      <p:cBhvr>
                                        <p:cTn id="357" dur="1" fill="hold">
                                          <p:stCondLst>
                                            <p:cond delay="0"/>
                                          </p:stCondLst>
                                        </p:cTn>
                                        <p:tgtEl>
                                          <p:spTgt spid="246">
                                            <p:txEl>
                                              <p:pRg st="153" end="273"/>
                                            </p:txEl>
                                          </p:spTgt>
                                        </p:tgtEl>
                                        <p:attrNameLst>
                                          <p:attrName>style.visibility</p:attrName>
                                        </p:attrNameLst>
                                      </p:cBhvr>
                                      <p:to>
                                        <p:strVal val="visible"/>
                                      </p:to>
                                    </p:set>
                                  </p:childTnLst>
                                </p:cTn>
                              </p:par>
                            </p:childTnLst>
                          </p:cTn>
                        </p:par>
                      </p:childTnLst>
                    </p:cTn>
                  </p:par>
                  <p:par>
                    <p:cTn id="358" fill="hold">
                      <p:stCondLst>
                        <p:cond delay="indefinite"/>
                      </p:stCondLst>
                      <p:childTnLst>
                        <p:par>
                          <p:cTn id="359" fill="hold">
                            <p:stCondLst>
                              <p:cond delay="0"/>
                            </p:stCondLst>
                            <p:childTnLst>
                              <p:par>
                                <p:cTn id="360" nodeType="clickEffect" fill="hold" presetClass="entr" presetID="10">
                                  <p:stCondLst>
                                    <p:cond delay="0"/>
                                  </p:stCondLst>
                                  <p:childTnLst>
                                    <p:set>
                                      <p:cBhvr>
                                        <p:cTn id="361" dur="1" fill="hold">
                                          <p:stCondLst>
                                            <p:cond delay="0"/>
                                          </p:stCondLst>
                                        </p:cTn>
                                        <p:tgtEl>
                                          <p:spTgt spid="246">
                                            <p:txEl>
                                              <p:pRg st="274" end="515"/>
                                            </p:txEl>
                                          </p:spTgt>
                                        </p:tgtEl>
                                        <p:attrNameLst>
                                          <p:attrName>style.visibility</p:attrName>
                                        </p:attrNameLst>
                                      </p:cBhvr>
                                      <p:to>
                                        <p:strVal val="visible"/>
                                      </p:to>
                                    </p:set>
                                    <p:animEffect filter="fade" transition="in">
                                      <p:cBhvr additive="repl">
                                        <p:cTn id="362" dur="500"/>
                                        <p:tgtEl>
                                          <p:spTgt spid="246">
                                            <p:txEl>
                                              <p:pRg st="274" end="51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11640" y="263880"/>
            <a:ext cx="8229240" cy="610560"/>
          </a:xfrm>
          <a:prstGeom prst="rect">
            <a:avLst/>
          </a:prstGeom>
          <a:noFill/>
          <a:ln>
            <a:noFill/>
          </a:ln>
        </p:spPr>
        <p:txBody>
          <a:bodyPr/>
          <a:p>
            <a:pPr>
              <a:lnSpc>
                <a:spcPct val="89000"/>
              </a:lnSpc>
            </a:pPr>
            <a:r>
              <a:rPr b="0" lang="en-GB" sz="4400" spc="-1" strike="noStrike">
                <a:solidFill>
                  <a:srgbClr val="191b0e"/>
                </a:solidFill>
                <a:latin typeface="Franklin Gothic Book"/>
              </a:rPr>
              <a:t>Patents….</a:t>
            </a:r>
            <a:endParaRPr b="0" lang="en-GB" sz="4400" spc="-1" strike="noStrike">
              <a:solidFill>
                <a:srgbClr val="000000"/>
              </a:solidFill>
              <a:latin typeface="Verdana"/>
            </a:endParaRPr>
          </a:p>
        </p:txBody>
      </p:sp>
      <p:sp>
        <p:nvSpPr>
          <p:cNvPr id="251" name="TextShape 2"/>
          <p:cNvSpPr txBox="1"/>
          <p:nvPr/>
        </p:nvSpPr>
        <p:spPr>
          <a:xfrm>
            <a:off x="611640" y="1280160"/>
            <a:ext cx="8074800" cy="5087160"/>
          </a:xfrm>
          <a:prstGeom prst="rect">
            <a:avLst/>
          </a:prstGeom>
          <a:noFill/>
          <a:ln>
            <a:noFill/>
          </a:ln>
        </p:spPr>
        <p:txBody>
          <a:bodyPr>
            <a:normAutofit/>
          </a:bodyPr>
          <a:p>
            <a:pPr algn="just">
              <a:lnSpc>
                <a:spcPct val="100000"/>
              </a:lnSpc>
              <a:spcBef>
                <a:spcPts val="1001"/>
              </a:spcBef>
              <a:spcAft>
                <a:spcPts val="201"/>
              </a:spcAft>
            </a:pPr>
            <a:r>
              <a:rPr b="0" lang="en-GB" sz="2400" spc="-1" strike="noStrike">
                <a:solidFill>
                  <a:srgbClr val="191b0e"/>
                </a:solidFill>
                <a:latin typeface="Franklin Gothic Book"/>
              </a:rPr>
              <a:t>Patents were originally intended to encourage new inventions, and in particular to encourage the disclosure of those new inventions. </a:t>
            </a: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Inventors are often hesitant to reveal the details of their invention, for fear that someone else might copy it. </a:t>
            </a: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A government-granted temporary monopoly on the commercial use of their invention provides a remedy for this fear, and so acts as an incentive to disclose the details of the invention. </a:t>
            </a: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After the monopoly period expires, everyone else is free to practice the invention. And because of the disclosure made by the inventor, it is very easy to do so.</a:t>
            </a:r>
            <a:endParaRPr b="0" lang="en-GB" sz="2400" spc="-1" strike="noStrike">
              <a:solidFill>
                <a:srgbClr val="191b0e"/>
              </a:solidFill>
              <a:latin typeface="Franklin Gothic Book"/>
            </a:endParaRPr>
          </a:p>
        </p:txBody>
      </p:sp>
      <p:sp>
        <p:nvSpPr>
          <p:cNvPr id="252" name="TextShape 3"/>
          <p:cNvSpPr txBox="1"/>
          <p:nvPr/>
        </p:nvSpPr>
        <p:spPr>
          <a:xfrm>
            <a:off x="971640" y="6453360"/>
            <a:ext cx="974520" cy="404280"/>
          </a:xfrm>
          <a:prstGeom prst="rect">
            <a:avLst/>
          </a:prstGeom>
          <a:noFill/>
          <a:ln>
            <a:noFill/>
          </a:ln>
        </p:spPr>
        <p:txBody>
          <a:bodyPr anchor="ctr"/>
          <a:p>
            <a:pPr>
              <a:lnSpc>
                <a:spcPct val="100000"/>
              </a:lnSpc>
            </a:pPr>
            <a:fld id="{F2FC28DA-36CD-4402-8DBC-780375E954A9}" type="datetime1">
              <a:rPr b="0" lang="en-US" sz="1000" spc="-1" strike="noStrike">
                <a:solidFill>
                  <a:srgbClr val="191b0e"/>
                </a:solidFill>
                <a:latin typeface="Verdana"/>
              </a:rPr>
              <a:t>12/18/2018</a:t>
            </a:fld>
            <a:endParaRPr b="0" lang="en-US" sz="1000" spc="-1" strike="noStrike">
              <a:latin typeface="Times New Roman"/>
            </a:endParaRPr>
          </a:p>
        </p:txBody>
      </p:sp>
      <p:sp>
        <p:nvSpPr>
          <p:cNvPr id="25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54" name="TextShape 5"/>
          <p:cNvSpPr txBox="1"/>
          <p:nvPr/>
        </p:nvSpPr>
        <p:spPr>
          <a:xfrm>
            <a:off x="7104600" y="6453360"/>
            <a:ext cx="1197000" cy="404280"/>
          </a:xfrm>
          <a:prstGeom prst="rect">
            <a:avLst/>
          </a:prstGeom>
          <a:noFill/>
          <a:ln>
            <a:noFill/>
          </a:ln>
        </p:spPr>
        <p:txBody>
          <a:bodyPr anchor="ctr"/>
          <a:p>
            <a:pPr algn="r">
              <a:lnSpc>
                <a:spcPct val="100000"/>
              </a:lnSpc>
            </a:pPr>
            <a:fld id="{03C61320-34D1-466B-8917-1C66EA9091EB}"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363" dur="indefinite" restart="never" nodeType="tmRoot">
          <p:childTnLst>
            <p:seq>
              <p:cTn id="364" dur="indefinite" nodeType="mainSeq">
                <p:childTnLst>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251">
                                            <p:txEl>
                                              <p:pRg st="134" end="248"/>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0">
                                  <p:stCondLst>
                                    <p:cond delay="0"/>
                                  </p:stCondLst>
                                  <p:childTnLst>
                                    <p:set>
                                      <p:cBhvr>
                                        <p:cTn id="372" dur="1" fill="hold">
                                          <p:stCondLst>
                                            <p:cond delay="0"/>
                                          </p:stCondLst>
                                        </p:cTn>
                                        <p:tgtEl>
                                          <p:spTgt spid="251">
                                            <p:txEl>
                                              <p:pRg st="248" end="433"/>
                                            </p:txEl>
                                          </p:spTgt>
                                        </p:tgtEl>
                                        <p:attrNameLst>
                                          <p:attrName>style.visibility</p:attrName>
                                        </p:attrNameLst>
                                      </p:cBhvr>
                                      <p:to>
                                        <p:strVal val="visible"/>
                                      </p:to>
                                    </p:set>
                                    <p:animEffect filter="fade" transition="in">
                                      <p:cBhvr additive="repl">
                                        <p:cTn id="373" dur="500"/>
                                        <p:tgtEl>
                                          <p:spTgt spid="251">
                                            <p:txEl>
                                              <p:pRg st="248" end="433"/>
                                            </p:txEl>
                                          </p:spTgt>
                                        </p:tgtEl>
                                      </p:cBhvr>
                                    </p:animEffect>
                                  </p:childTnLst>
                                </p:cTn>
                              </p:par>
                            </p:childTnLst>
                          </p:cTn>
                        </p:par>
                      </p:childTnLst>
                    </p:cTn>
                  </p:par>
                  <p:par>
                    <p:cTn id="374" fill="hold">
                      <p:stCondLst>
                        <p:cond delay="indefinite"/>
                      </p:stCondLst>
                      <p:childTnLst>
                        <p:par>
                          <p:cTn id="375" fill="hold">
                            <p:stCondLst>
                              <p:cond delay="0"/>
                            </p:stCondLst>
                            <p:childTnLst>
                              <p:par>
                                <p:cTn id="376" nodeType="clickEffect" fill="hold" presetClass="entr" presetID="1">
                                  <p:stCondLst>
                                    <p:cond delay="0"/>
                                  </p:stCondLst>
                                  <p:childTnLst>
                                    <p:set>
                                      <p:cBhvr>
                                        <p:cTn id="377" dur="1" fill="hold">
                                          <p:stCondLst>
                                            <p:cond delay="0"/>
                                          </p:stCondLst>
                                        </p:cTn>
                                        <p:tgtEl>
                                          <p:spTgt spid="251">
                                            <p:txEl>
                                              <p:pRg st="433" end="59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611640" y="0"/>
            <a:ext cx="8229240" cy="692280"/>
          </a:xfrm>
          <a:prstGeom prst="rect">
            <a:avLst/>
          </a:prstGeom>
          <a:noFill/>
          <a:ln>
            <a:noFill/>
          </a:ln>
        </p:spPr>
        <p:txBody>
          <a:bodyPr/>
          <a:p>
            <a:pPr>
              <a:lnSpc>
                <a:spcPct val="89000"/>
              </a:lnSpc>
            </a:pPr>
            <a:r>
              <a:rPr b="0" lang="en-GB" sz="4400" spc="-1" strike="noStrike">
                <a:solidFill>
                  <a:srgbClr val="191b0e"/>
                </a:solidFill>
                <a:latin typeface="Franklin Gothic Book"/>
              </a:rPr>
              <a:t>Patents….</a:t>
            </a:r>
            <a:endParaRPr b="0" lang="en-GB" sz="4400" spc="-1" strike="noStrike">
              <a:solidFill>
                <a:srgbClr val="000000"/>
              </a:solidFill>
              <a:latin typeface="Verdana"/>
            </a:endParaRPr>
          </a:p>
        </p:txBody>
      </p:sp>
      <p:pic>
        <p:nvPicPr>
          <p:cNvPr id="256" name="Content Placeholder 7" descr=""/>
          <p:cNvPicPr/>
          <p:nvPr/>
        </p:nvPicPr>
        <p:blipFill>
          <a:blip r:embed="rId1"/>
          <a:stretch/>
        </p:blipFill>
        <p:spPr>
          <a:xfrm>
            <a:off x="611640" y="1116000"/>
            <a:ext cx="3528000" cy="5231520"/>
          </a:xfrm>
          <a:prstGeom prst="rect">
            <a:avLst/>
          </a:prstGeom>
          <a:ln>
            <a:noFill/>
          </a:ln>
        </p:spPr>
      </p:pic>
      <p:sp>
        <p:nvSpPr>
          <p:cNvPr id="257" name="TextShape 2"/>
          <p:cNvSpPr txBox="1"/>
          <p:nvPr/>
        </p:nvSpPr>
        <p:spPr>
          <a:xfrm>
            <a:off x="971640" y="6453360"/>
            <a:ext cx="974520" cy="404280"/>
          </a:xfrm>
          <a:prstGeom prst="rect">
            <a:avLst/>
          </a:prstGeom>
          <a:noFill/>
          <a:ln>
            <a:noFill/>
          </a:ln>
        </p:spPr>
        <p:txBody>
          <a:bodyPr anchor="ctr"/>
          <a:p>
            <a:pPr>
              <a:lnSpc>
                <a:spcPct val="100000"/>
              </a:lnSpc>
            </a:pPr>
            <a:fld id="{6256EAE2-20BD-4288-B3D4-D02A1AA2DD14}" type="datetime1">
              <a:rPr b="0" lang="en-US" sz="1000" spc="-1" strike="noStrike">
                <a:solidFill>
                  <a:srgbClr val="191b0e"/>
                </a:solidFill>
                <a:latin typeface="Verdana"/>
              </a:rPr>
              <a:t>12/18/2018</a:t>
            </a:fld>
            <a:endParaRPr b="0" lang="en-US" sz="1000" spc="-1" strike="noStrike">
              <a:latin typeface="Times New Roman"/>
            </a:endParaRPr>
          </a:p>
        </p:txBody>
      </p:sp>
      <p:sp>
        <p:nvSpPr>
          <p:cNvPr id="258" name="TextShape 3"/>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59" name="TextShape 4"/>
          <p:cNvSpPr txBox="1"/>
          <p:nvPr/>
        </p:nvSpPr>
        <p:spPr>
          <a:xfrm>
            <a:off x="7104600" y="6453360"/>
            <a:ext cx="1197000" cy="404280"/>
          </a:xfrm>
          <a:prstGeom prst="rect">
            <a:avLst/>
          </a:prstGeom>
          <a:noFill/>
          <a:ln>
            <a:noFill/>
          </a:ln>
        </p:spPr>
        <p:txBody>
          <a:bodyPr anchor="ctr"/>
          <a:p>
            <a:pPr algn="r">
              <a:lnSpc>
                <a:spcPct val="100000"/>
              </a:lnSpc>
            </a:pPr>
            <a:fld id="{B749CFA9-6F01-4F4B-91C2-24670EEA526E}" type="slidenum">
              <a:rPr b="0" lang="en-US" sz="1000" spc="-1" strike="noStrike">
                <a:solidFill>
                  <a:srgbClr val="191b0e"/>
                </a:solidFill>
                <a:latin typeface="Verdana"/>
              </a:rPr>
              <a:t>&lt;number&gt;</a:t>
            </a:fld>
            <a:r>
              <a:rPr b="0" lang="en-US" sz="1000" spc="-1" strike="noStrike">
                <a:solidFill>
                  <a:srgbClr val="191b0e"/>
                </a:solidFill>
                <a:latin typeface="Verdana"/>
              </a:rPr>
              <a:t> </a:t>
            </a:r>
            <a:endParaRPr b="0" lang="en-US" sz="1000" spc="-1" strike="noStrike">
              <a:latin typeface="Times New Roman"/>
            </a:endParaRPr>
          </a:p>
        </p:txBody>
      </p:sp>
      <p:pic>
        <p:nvPicPr>
          <p:cNvPr id="260" name="Picture 9" descr=""/>
          <p:cNvPicPr/>
          <p:nvPr/>
        </p:nvPicPr>
        <p:blipFill>
          <a:blip r:embed="rId2"/>
          <a:stretch/>
        </p:blipFill>
        <p:spPr>
          <a:xfrm>
            <a:off x="4958280" y="1116000"/>
            <a:ext cx="3349440" cy="5231520"/>
          </a:xfrm>
          <a:prstGeom prst="rect">
            <a:avLst/>
          </a:prstGeom>
          <a:ln>
            <a:noFill/>
          </a:ln>
        </p:spPr>
      </p:pic>
    </p:spTree>
  </p:cSld>
  <p:timing>
    <p:tnLst>
      <p:par>
        <p:cTn id="378" dur="indefinite" restart="never" nodeType="tmRoot">
          <p:childTnLst>
            <p:seq>
              <p:cTn id="379"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611640" y="516240"/>
            <a:ext cx="8229240" cy="692280"/>
          </a:xfrm>
          <a:prstGeom prst="rect">
            <a:avLst/>
          </a:prstGeom>
          <a:noFill/>
          <a:ln>
            <a:noFill/>
          </a:ln>
        </p:spPr>
        <p:txBody>
          <a:bodyPr/>
          <a:p>
            <a:pPr>
              <a:lnSpc>
                <a:spcPct val="89000"/>
              </a:lnSpc>
            </a:pPr>
            <a:r>
              <a:rPr b="0" lang="en-GB" sz="4400" spc="-1" strike="noStrike">
                <a:solidFill>
                  <a:srgbClr val="191b0e"/>
                </a:solidFill>
                <a:latin typeface="Franklin Gothic Book"/>
              </a:rPr>
              <a:t>Patents….</a:t>
            </a:r>
            <a:endParaRPr b="0" lang="en-GB" sz="4400" spc="-1" strike="noStrike">
              <a:solidFill>
                <a:srgbClr val="000000"/>
              </a:solidFill>
              <a:latin typeface="Verdana"/>
            </a:endParaRPr>
          </a:p>
        </p:txBody>
      </p:sp>
      <p:sp>
        <p:nvSpPr>
          <p:cNvPr id="262" name="TextShape 2"/>
          <p:cNvSpPr txBox="1"/>
          <p:nvPr/>
        </p:nvSpPr>
        <p:spPr>
          <a:xfrm>
            <a:off x="448920" y="1484640"/>
            <a:ext cx="8229240" cy="4692600"/>
          </a:xfrm>
          <a:prstGeom prst="rect">
            <a:avLst/>
          </a:prstGeom>
          <a:noFill/>
          <a:ln>
            <a:noFill/>
          </a:ln>
        </p:spPr>
        <p:txBody>
          <a:bodyPr>
            <a:normAutofit/>
          </a:bodyPr>
          <a:p>
            <a:pPr>
              <a:lnSpc>
                <a:spcPct val="100000"/>
              </a:lnSpc>
              <a:spcBef>
                <a:spcPts val="1001"/>
              </a:spcBef>
              <a:spcAft>
                <a:spcPts val="201"/>
              </a:spcAft>
            </a:pPr>
            <a:r>
              <a:rPr b="0" lang="en-GB" sz="2400" spc="-1" strike="noStrike">
                <a:solidFill>
                  <a:srgbClr val="191b0e"/>
                </a:solidFill>
                <a:latin typeface="Franklin Gothic Book"/>
              </a:rPr>
              <a:t>Patent may only be granted if:</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invention is new</a:t>
            </a: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It involves an inventive step</a:t>
            </a: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It is capable of industrial application</a:t>
            </a: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subject </a:t>
            </a:r>
            <a:r>
              <a:rPr b="0" lang="en-GB" sz="2000" spc="-1" strike="noStrike">
                <a:solidFill>
                  <a:srgbClr val="191b0e"/>
                </a:solidFill>
                <a:latin typeface="Franklin Gothic Book"/>
              </a:rPr>
              <a:t>matter of  the invention does not fall within an excluded class</a:t>
            </a:r>
            <a:endParaRPr b="0" lang="en-GB" sz="2000" spc="-1" strike="noStrike">
              <a:solidFill>
                <a:srgbClr val="191b0e"/>
              </a:solidFill>
              <a:latin typeface="Franklin Gothic Book"/>
            </a:endParaRPr>
          </a:p>
        </p:txBody>
      </p:sp>
      <p:sp>
        <p:nvSpPr>
          <p:cNvPr id="263" name="TextShape 3"/>
          <p:cNvSpPr txBox="1"/>
          <p:nvPr/>
        </p:nvSpPr>
        <p:spPr>
          <a:xfrm>
            <a:off x="971640" y="6453360"/>
            <a:ext cx="974520" cy="404280"/>
          </a:xfrm>
          <a:prstGeom prst="rect">
            <a:avLst/>
          </a:prstGeom>
          <a:noFill/>
          <a:ln>
            <a:noFill/>
          </a:ln>
        </p:spPr>
        <p:txBody>
          <a:bodyPr anchor="ctr"/>
          <a:p>
            <a:pPr>
              <a:lnSpc>
                <a:spcPct val="100000"/>
              </a:lnSpc>
            </a:pPr>
            <a:fld id="{21081DBE-4893-4B20-BC08-8090B70235EA}" type="datetime1">
              <a:rPr b="0" lang="en-US" sz="1000" spc="-1" strike="noStrike">
                <a:solidFill>
                  <a:srgbClr val="191b0e"/>
                </a:solidFill>
                <a:latin typeface="Verdana"/>
              </a:rPr>
              <a:t>12/18/2018</a:t>
            </a:fld>
            <a:endParaRPr b="0" lang="en-US" sz="1000" spc="-1" strike="noStrike">
              <a:latin typeface="Times New Roman"/>
            </a:endParaRPr>
          </a:p>
        </p:txBody>
      </p:sp>
      <p:sp>
        <p:nvSpPr>
          <p:cNvPr id="264"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65" name="TextShape 5"/>
          <p:cNvSpPr txBox="1"/>
          <p:nvPr/>
        </p:nvSpPr>
        <p:spPr>
          <a:xfrm>
            <a:off x="7104600" y="6453360"/>
            <a:ext cx="1197000" cy="404280"/>
          </a:xfrm>
          <a:prstGeom prst="rect">
            <a:avLst/>
          </a:prstGeom>
          <a:noFill/>
          <a:ln>
            <a:noFill/>
          </a:ln>
        </p:spPr>
        <p:txBody>
          <a:bodyPr anchor="ctr"/>
          <a:p>
            <a:pPr algn="r">
              <a:lnSpc>
                <a:spcPct val="100000"/>
              </a:lnSpc>
            </a:pPr>
            <a:fld id="{5EF260F0-7F05-485A-9465-68D0ACC84751}" type="slidenum">
              <a:rPr b="0" lang="en-US" sz="1000" spc="-1" strike="noStrike">
                <a:solidFill>
                  <a:srgbClr val="191b0e"/>
                </a:solidFill>
                <a:latin typeface="Verdana"/>
              </a:rPr>
              <a:t>&lt;number&gt;</a:t>
            </a:fld>
            <a:r>
              <a:rPr b="0" lang="en-US" sz="1000" spc="-1" strike="noStrike">
                <a:solidFill>
                  <a:srgbClr val="191b0e"/>
                </a:solidFill>
                <a:latin typeface="Verdana"/>
              </a:rPr>
              <a:t> </a:t>
            </a:r>
            <a:endParaRPr b="0" lang="en-US" sz="1000" spc="-1" strike="noStrike">
              <a:latin typeface="Times New Roman"/>
            </a:endParaRPr>
          </a:p>
        </p:txBody>
      </p:sp>
    </p:spTree>
  </p:cSld>
  <p:timing>
    <p:tnLst>
      <p:par>
        <p:cTn id="380" dur="indefinite" restart="never" nodeType="tmRoot">
          <p:childTnLst>
            <p:seq>
              <p:cTn id="381" dur="indefinite" nodeType="mainSeq">
                <p:childTnLst>
                  <p:par>
                    <p:cTn id="382" fill="hold">
                      <p:stCondLst>
                        <p:cond delay="indefinite"/>
                      </p:stCondLst>
                      <p:childTnLst>
                        <p:par>
                          <p:cTn id="383" fill="hold">
                            <p:stCondLst>
                              <p:cond delay="0"/>
                            </p:stCondLst>
                            <p:childTnLst>
                              <p:par>
                                <p:cTn id="384" nodeType="clickEffect" fill="hold" presetClass="entr" presetID="1">
                                  <p:stCondLst>
                                    <p:cond delay="0"/>
                                  </p:stCondLst>
                                  <p:childTnLst>
                                    <p:set>
                                      <p:cBhvr>
                                        <p:cTn id="385" dur="1" fill="hold">
                                          <p:stCondLst>
                                            <p:cond delay="0"/>
                                          </p:stCondLst>
                                        </p:cTn>
                                        <p:tgtEl>
                                          <p:spTgt spid="262">
                                            <p:txEl>
                                              <p:pRg st="32" end="53"/>
                                            </p:txEl>
                                          </p:spTgt>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nodeType="clickEffect" fill="hold" presetClass="entr" presetID="10">
                                  <p:stCondLst>
                                    <p:cond delay="0"/>
                                  </p:stCondLst>
                                  <p:childTnLst>
                                    <p:set>
                                      <p:cBhvr>
                                        <p:cTn id="389" dur="1" fill="hold">
                                          <p:stCondLst>
                                            <p:cond delay="0"/>
                                          </p:stCondLst>
                                        </p:cTn>
                                        <p:tgtEl>
                                          <p:spTgt spid="262">
                                            <p:txEl>
                                              <p:pRg st="54" end="84"/>
                                            </p:txEl>
                                          </p:spTgt>
                                        </p:tgtEl>
                                        <p:attrNameLst>
                                          <p:attrName>style.visibility</p:attrName>
                                        </p:attrNameLst>
                                      </p:cBhvr>
                                      <p:to>
                                        <p:strVal val="visible"/>
                                      </p:to>
                                    </p:set>
                                    <p:animEffect filter="fade" transition="in">
                                      <p:cBhvr additive="repl">
                                        <p:cTn id="390" dur="500"/>
                                        <p:tgtEl>
                                          <p:spTgt spid="262">
                                            <p:txEl>
                                              <p:pRg st="54" end="84"/>
                                            </p:txEl>
                                          </p:spTgt>
                                        </p:tgtEl>
                                      </p:cBhvr>
                                    </p:animEffec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0">
                                  <p:stCondLst>
                                    <p:cond delay="0"/>
                                  </p:stCondLst>
                                  <p:childTnLst>
                                    <p:set>
                                      <p:cBhvr>
                                        <p:cTn id="394" dur="1" fill="hold">
                                          <p:stCondLst>
                                            <p:cond delay="0"/>
                                          </p:stCondLst>
                                        </p:cTn>
                                        <p:tgtEl>
                                          <p:spTgt spid="262">
                                            <p:txEl>
                                              <p:pRg st="85" end="125"/>
                                            </p:txEl>
                                          </p:spTgt>
                                        </p:tgtEl>
                                        <p:attrNameLst>
                                          <p:attrName>style.visibility</p:attrName>
                                        </p:attrNameLst>
                                      </p:cBhvr>
                                      <p:to>
                                        <p:strVal val="visible"/>
                                      </p:to>
                                    </p:set>
                                    <p:animEffect filter="fade" transition="in">
                                      <p:cBhvr additive="repl">
                                        <p:cTn id="395" dur="500"/>
                                        <p:tgtEl>
                                          <p:spTgt spid="262">
                                            <p:txEl>
                                              <p:pRg st="85" end="125"/>
                                            </p:txEl>
                                          </p:spTgt>
                                        </p:tgtEl>
                                      </p:cBhvr>
                                    </p:animEffec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10">
                                  <p:stCondLst>
                                    <p:cond delay="0"/>
                                  </p:stCondLst>
                                  <p:childTnLst>
                                    <p:set>
                                      <p:cBhvr>
                                        <p:cTn id="399" dur="1" fill="hold">
                                          <p:stCondLst>
                                            <p:cond delay="0"/>
                                          </p:stCondLst>
                                        </p:cTn>
                                        <p:tgtEl>
                                          <p:spTgt spid="262">
                                            <p:txEl>
                                              <p:pRg st="126" end="202"/>
                                            </p:txEl>
                                          </p:spTgt>
                                        </p:tgtEl>
                                        <p:attrNameLst>
                                          <p:attrName>style.visibility</p:attrName>
                                        </p:attrNameLst>
                                      </p:cBhvr>
                                      <p:to>
                                        <p:strVal val="visible"/>
                                      </p:to>
                                    </p:set>
                                    <p:animEffect filter="fade" transition="in">
                                      <p:cBhvr additive="repl">
                                        <p:cTn id="400" dur="500"/>
                                        <p:tgtEl>
                                          <p:spTgt spid="262">
                                            <p:txEl>
                                              <p:pRg st="126" end="20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683640" y="336600"/>
            <a:ext cx="8229240" cy="69228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Excluded class</a:t>
            </a:r>
            <a:endParaRPr b="0" lang="en-GB" sz="4400" spc="-1" strike="noStrike">
              <a:solidFill>
                <a:srgbClr val="000000"/>
              </a:solidFill>
              <a:latin typeface="Verdana"/>
            </a:endParaRPr>
          </a:p>
        </p:txBody>
      </p:sp>
      <p:sp>
        <p:nvSpPr>
          <p:cNvPr id="267" name="TextShape 2"/>
          <p:cNvSpPr txBox="1"/>
          <p:nvPr/>
        </p:nvSpPr>
        <p:spPr>
          <a:xfrm>
            <a:off x="448920" y="1484640"/>
            <a:ext cx="8229240" cy="469260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A scientific theory e.g. law of physics cannot be patented.</a:t>
            </a: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A mathematical method e.g. method of calculating a square root.</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A literary work, dramatic, musical or artistic work.</a:t>
            </a:r>
            <a:endParaRPr b="0" lang="en-GB" sz="2400" spc="-1" strike="noStrike">
              <a:solidFill>
                <a:srgbClr val="191b0e"/>
              </a:solidFill>
              <a:latin typeface="Franklin Gothic Book"/>
            </a:endParaRPr>
          </a:p>
        </p:txBody>
      </p:sp>
      <p:sp>
        <p:nvSpPr>
          <p:cNvPr id="268" name="TextShape 3"/>
          <p:cNvSpPr txBox="1"/>
          <p:nvPr/>
        </p:nvSpPr>
        <p:spPr>
          <a:xfrm>
            <a:off x="971640" y="6453360"/>
            <a:ext cx="974520" cy="404280"/>
          </a:xfrm>
          <a:prstGeom prst="rect">
            <a:avLst/>
          </a:prstGeom>
          <a:noFill/>
          <a:ln>
            <a:noFill/>
          </a:ln>
        </p:spPr>
        <p:txBody>
          <a:bodyPr anchor="ctr"/>
          <a:p>
            <a:pPr>
              <a:lnSpc>
                <a:spcPct val="100000"/>
              </a:lnSpc>
            </a:pPr>
            <a:fld id="{06E117EA-A5F5-4995-A21A-596C556768EB}" type="datetime1">
              <a:rPr b="0" lang="en-US" sz="1000" spc="-1" strike="noStrike">
                <a:solidFill>
                  <a:srgbClr val="191b0e"/>
                </a:solidFill>
                <a:latin typeface="Verdana"/>
              </a:rPr>
              <a:t>12/18/2018</a:t>
            </a:fld>
            <a:endParaRPr b="0" lang="en-US" sz="1000" spc="-1" strike="noStrike">
              <a:latin typeface="Times New Roman"/>
            </a:endParaRPr>
          </a:p>
        </p:txBody>
      </p:sp>
      <p:sp>
        <p:nvSpPr>
          <p:cNvPr id="269"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70" name="TextShape 5"/>
          <p:cNvSpPr txBox="1"/>
          <p:nvPr/>
        </p:nvSpPr>
        <p:spPr>
          <a:xfrm>
            <a:off x="7104600" y="6453360"/>
            <a:ext cx="1197000" cy="404280"/>
          </a:xfrm>
          <a:prstGeom prst="rect">
            <a:avLst/>
          </a:prstGeom>
          <a:noFill/>
          <a:ln>
            <a:noFill/>
          </a:ln>
        </p:spPr>
        <p:txBody>
          <a:bodyPr anchor="ctr"/>
          <a:p>
            <a:pPr algn="r">
              <a:lnSpc>
                <a:spcPct val="100000"/>
              </a:lnSpc>
            </a:pPr>
            <a:fld id="{D903FA2C-E8EF-4BF3-A85F-C6800C875E15}"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401" dur="indefinite" restart="never" nodeType="tmRoot">
          <p:childTnLst>
            <p:seq>
              <p:cTn id="402" dur="indefinite" nodeType="mainSeq">
                <p:childTnLst>
                  <p:par>
                    <p:cTn id="403" fill="hold">
                      <p:stCondLst>
                        <p:cond delay="indefinite"/>
                      </p:stCondLst>
                      <p:childTnLst>
                        <p:par>
                          <p:cTn id="404" fill="hold">
                            <p:stCondLst>
                              <p:cond delay="0"/>
                            </p:stCondLst>
                            <p:childTnLst>
                              <p:par>
                                <p:cTn id="405" nodeType="clickEffect" fill="hold" presetClass="entr" presetID="10">
                                  <p:stCondLst>
                                    <p:cond delay="0"/>
                                  </p:stCondLst>
                                  <p:childTnLst>
                                    <p:set>
                                      <p:cBhvr>
                                        <p:cTn id="406" dur="1" fill="hold">
                                          <p:stCondLst>
                                            <p:cond delay="0"/>
                                          </p:stCondLst>
                                        </p:cTn>
                                        <p:tgtEl>
                                          <p:spTgt spid="267">
                                            <p:txEl>
                                              <p:pRg st="61" end="125"/>
                                            </p:txEl>
                                          </p:spTgt>
                                        </p:tgtEl>
                                        <p:attrNameLst>
                                          <p:attrName>style.visibility</p:attrName>
                                        </p:attrNameLst>
                                      </p:cBhvr>
                                      <p:to>
                                        <p:strVal val="visible"/>
                                      </p:to>
                                    </p:set>
                                    <p:animEffect filter="fade" transition="in">
                                      <p:cBhvr additive="repl">
                                        <p:cTn id="407" dur="500"/>
                                        <p:tgtEl>
                                          <p:spTgt spid="267">
                                            <p:txEl>
                                              <p:pRg st="61" end="125"/>
                                            </p:txEl>
                                          </p:spTgt>
                                        </p:tgtEl>
                                      </p:cBhvr>
                                    </p:animEffect>
                                  </p:childTnLst>
                                </p:cTn>
                              </p:par>
                            </p:childTnLst>
                          </p:cTn>
                        </p:par>
                      </p:childTnLst>
                    </p:cTn>
                  </p:par>
                  <p:par>
                    <p:cTn id="408" fill="hold">
                      <p:stCondLst>
                        <p:cond delay="indefinite"/>
                      </p:stCondLst>
                      <p:childTnLst>
                        <p:par>
                          <p:cTn id="409" fill="hold">
                            <p:stCondLst>
                              <p:cond delay="0"/>
                            </p:stCondLst>
                            <p:childTnLst>
                              <p:par>
                                <p:cTn id="410" nodeType="clickEffect" fill="hold" presetClass="entr" presetID="10">
                                  <p:stCondLst>
                                    <p:cond delay="0"/>
                                  </p:stCondLst>
                                  <p:childTnLst>
                                    <p:set>
                                      <p:cBhvr>
                                        <p:cTn id="411" dur="1" fill="hold">
                                          <p:stCondLst>
                                            <p:cond delay="0"/>
                                          </p:stCondLst>
                                        </p:cTn>
                                        <p:tgtEl>
                                          <p:spTgt spid="267">
                                            <p:txEl>
                                              <p:pRg st="126" end="179"/>
                                            </p:txEl>
                                          </p:spTgt>
                                        </p:tgtEl>
                                        <p:attrNameLst>
                                          <p:attrName>style.visibility</p:attrName>
                                        </p:attrNameLst>
                                      </p:cBhvr>
                                      <p:to>
                                        <p:strVal val="visible"/>
                                      </p:to>
                                    </p:set>
                                    <p:animEffect filter="fade" transition="in">
                                      <p:cBhvr additive="repl">
                                        <p:cTn id="412" dur="500"/>
                                        <p:tgtEl>
                                          <p:spTgt spid="267">
                                            <p:txEl>
                                              <p:pRg st="126" end="17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31640" y="338760"/>
            <a:ext cx="8432280" cy="69228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Parts of the patent</a:t>
            </a:r>
            <a:endParaRPr b="0" lang="en-GB" sz="4400" spc="-1" strike="noStrike">
              <a:solidFill>
                <a:srgbClr val="000000"/>
              </a:solidFill>
              <a:latin typeface="Verdana"/>
            </a:endParaRPr>
          </a:p>
        </p:txBody>
      </p:sp>
      <p:sp>
        <p:nvSpPr>
          <p:cNvPr id="272" name="TextShape 2"/>
          <p:cNvSpPr txBox="1"/>
          <p:nvPr/>
        </p:nvSpPr>
        <p:spPr>
          <a:xfrm>
            <a:off x="609480" y="1417320"/>
            <a:ext cx="8076960" cy="648720"/>
          </a:xfrm>
          <a:prstGeom prst="rect">
            <a:avLst/>
          </a:prstGeom>
          <a:noFill/>
          <a:ln>
            <a:noFill/>
          </a:ln>
        </p:spPr>
        <p:txBody>
          <a:bodyPr>
            <a:normAutofit/>
          </a:bodyPr>
          <a:p>
            <a:pPr>
              <a:lnSpc>
                <a:spcPct val="90000"/>
              </a:lnSpc>
              <a:spcBef>
                <a:spcPts val="1001"/>
              </a:spcBef>
              <a:spcAft>
                <a:spcPts val="201"/>
              </a:spcAft>
            </a:pPr>
            <a:r>
              <a:rPr b="0" lang="en-GB" sz="2400" spc="-1" strike="noStrike">
                <a:solidFill>
                  <a:srgbClr val="191b0e"/>
                </a:solidFill>
                <a:latin typeface="Franklin Gothic Book"/>
              </a:rPr>
              <a:t>Typical patent includes:</a:t>
            </a:r>
            <a:endParaRPr b="0" lang="en-GB" sz="2400" spc="-1" strike="noStrike">
              <a:solidFill>
                <a:srgbClr val="191b0e"/>
              </a:solidFill>
              <a:latin typeface="Franklin Gothic Book"/>
            </a:endParaRPr>
          </a:p>
        </p:txBody>
      </p:sp>
      <p:sp>
        <p:nvSpPr>
          <p:cNvPr id="273" name="TextShape 3"/>
          <p:cNvSpPr txBox="1"/>
          <p:nvPr/>
        </p:nvSpPr>
        <p:spPr>
          <a:xfrm>
            <a:off x="971640" y="6453360"/>
            <a:ext cx="974520" cy="404280"/>
          </a:xfrm>
          <a:prstGeom prst="rect">
            <a:avLst/>
          </a:prstGeom>
          <a:noFill/>
          <a:ln>
            <a:noFill/>
          </a:ln>
        </p:spPr>
        <p:txBody>
          <a:bodyPr anchor="ctr"/>
          <a:p>
            <a:pPr>
              <a:lnSpc>
                <a:spcPct val="100000"/>
              </a:lnSpc>
            </a:pPr>
            <a:fld id="{7C130292-6CDA-44D9-958D-1273875375EE}" type="datetime1">
              <a:rPr b="0" lang="en-US" sz="1000" spc="-1" strike="noStrike">
                <a:solidFill>
                  <a:srgbClr val="191b0e"/>
                </a:solidFill>
                <a:latin typeface="Verdana"/>
              </a:rPr>
              <a:t>12/18/2018</a:t>
            </a:fld>
            <a:endParaRPr b="0" lang="en-US" sz="1000" spc="-1" strike="noStrike">
              <a:latin typeface="Times New Roman"/>
            </a:endParaRPr>
          </a:p>
        </p:txBody>
      </p:sp>
      <p:sp>
        <p:nvSpPr>
          <p:cNvPr id="274"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75" name="TextShape 5"/>
          <p:cNvSpPr txBox="1"/>
          <p:nvPr/>
        </p:nvSpPr>
        <p:spPr>
          <a:xfrm>
            <a:off x="7104600" y="6453360"/>
            <a:ext cx="1197000" cy="404280"/>
          </a:xfrm>
          <a:prstGeom prst="rect">
            <a:avLst/>
          </a:prstGeom>
          <a:noFill/>
          <a:ln>
            <a:noFill/>
          </a:ln>
        </p:spPr>
        <p:txBody>
          <a:bodyPr anchor="ctr"/>
          <a:p>
            <a:pPr algn="r">
              <a:lnSpc>
                <a:spcPct val="100000"/>
              </a:lnSpc>
            </a:pPr>
            <a:fld id="{695F5B63-A0B9-43F3-AC47-BE0A5CD2D3E2}" type="slidenum">
              <a:rPr b="0" lang="en-US" sz="1000" spc="-1" strike="noStrike">
                <a:solidFill>
                  <a:srgbClr val="191b0e"/>
                </a:solidFill>
                <a:latin typeface="Verdana"/>
              </a:rPr>
              <a:t>&lt;number&gt;</a:t>
            </a:fld>
            <a:endParaRPr b="0" lang="en-US" sz="1000" spc="-1" strike="noStrike">
              <a:latin typeface="Times New Roman"/>
            </a:endParaRPr>
          </a:p>
        </p:txBody>
      </p:sp>
      <p:sp>
        <p:nvSpPr>
          <p:cNvPr id="276" name="CustomShape 6"/>
          <p:cNvSpPr/>
          <p:nvPr/>
        </p:nvSpPr>
        <p:spPr>
          <a:xfrm>
            <a:off x="179640" y="2398680"/>
            <a:ext cx="8506800" cy="3700440"/>
          </a:xfrm>
          <a:prstGeom prst="rect">
            <a:avLst/>
          </a:prstGeom>
          <a:noFill/>
          <a:ln>
            <a:noFill/>
          </a:ln>
        </p:spPr>
        <p:style>
          <a:lnRef idx="0"/>
          <a:fillRef idx="0"/>
          <a:effectRef idx="0"/>
          <a:fontRef idx="minor"/>
        </p:style>
        <p:txBody>
          <a:bodyPr lIns="90000" rIns="90000" tIns="45000" bIns="45000"/>
          <a:p>
            <a:pPr lvl="1" marL="743040" indent="-285480">
              <a:lnSpc>
                <a:spcPct val="90000"/>
              </a:lnSpc>
              <a:spcBef>
                <a:spcPts val="561"/>
              </a:spcBef>
              <a:buClr>
                <a:srgbClr val="ff0000"/>
              </a:buClr>
              <a:buFont typeface="Arial"/>
              <a:buChar char="–"/>
            </a:pPr>
            <a:r>
              <a:rPr b="0" lang="en-US" sz="2800" spc="-1" strike="noStrike">
                <a:solidFill>
                  <a:srgbClr val="ff0000"/>
                </a:solidFill>
                <a:latin typeface="Calibri"/>
              </a:rPr>
              <a:t>INID Codes(Internationally agreed Numbers for the Identification): </a:t>
            </a:r>
            <a:r>
              <a:rPr b="0" lang="en-US" sz="2800" spc="-1" strike="noStrike">
                <a:solidFill>
                  <a:srgbClr val="000000"/>
                </a:solidFill>
                <a:latin typeface="Calibri"/>
              </a:rPr>
              <a:t>international system that allows elements on the patent cover page to be identified in all languages</a:t>
            </a:r>
            <a:br/>
            <a:r>
              <a:rPr b="0" lang="en-US" sz="2800" spc="-1" strike="noStrike">
                <a:solidFill>
                  <a:srgbClr val="000000"/>
                </a:solidFill>
                <a:latin typeface="Calibri"/>
              </a:rPr>
              <a:t> </a:t>
            </a:r>
            <a:endParaRPr b="0" lang="en-US" sz="2800" spc="-1" strike="noStrike">
              <a:latin typeface="Arial"/>
            </a:endParaRPr>
          </a:p>
          <a:p>
            <a:pPr lvl="1" marL="743040" indent="-285480">
              <a:lnSpc>
                <a:spcPct val="90000"/>
              </a:lnSpc>
              <a:spcBef>
                <a:spcPts val="561"/>
              </a:spcBef>
              <a:buClr>
                <a:srgbClr val="ff0000"/>
              </a:buClr>
              <a:buFont typeface="Arial"/>
              <a:buChar char="–"/>
            </a:pPr>
            <a:r>
              <a:rPr b="0" lang="en-US" sz="2800" spc="-1" strike="noStrike">
                <a:solidFill>
                  <a:srgbClr val="ff0000"/>
                </a:solidFill>
                <a:latin typeface="Calibri"/>
              </a:rPr>
              <a:t>Claims </a:t>
            </a:r>
            <a:r>
              <a:rPr b="0" lang="en-US" sz="2800" spc="-1" strike="noStrike">
                <a:solidFill>
                  <a:srgbClr val="000000"/>
                </a:solidFill>
                <a:latin typeface="Calibri"/>
              </a:rPr>
              <a:t>- phrases that precisely define the invention and outline the boundaries of the claimed invention (prevents infringement)</a:t>
            </a:r>
            <a:br/>
            <a:r>
              <a:rPr b="0" lang="en-US" sz="2800" spc="-1" strike="noStrike">
                <a:solidFill>
                  <a:srgbClr val="bfbfbf"/>
                </a:solidFill>
                <a:latin typeface="Calibri"/>
              </a:rPr>
              <a:t> </a:t>
            </a:r>
            <a:endParaRPr b="0" lang="en-US" sz="2800" spc="-1" strike="noStrike">
              <a:latin typeface="Arial"/>
            </a:endParaRPr>
          </a:p>
        </p:txBody>
      </p:sp>
    </p:spTree>
  </p:cSld>
  <p:timing>
    <p:tnLst>
      <p:par>
        <p:cTn id="413" dur="indefinite" restart="never" nodeType="tmRoot">
          <p:childTnLst>
            <p:seq>
              <p:cTn id="414" dur="indefinite" nodeType="mainSeq">
                <p:childTnLst>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276">
                                            <p:txEl>
                                              <p:pRg st="0" end="169"/>
                                            </p:txEl>
                                          </p:spTgt>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0">
                                  <p:stCondLst>
                                    <p:cond delay="0"/>
                                  </p:stCondLst>
                                  <p:childTnLst>
                                    <p:set>
                                      <p:cBhvr>
                                        <p:cTn id="422" dur="1" fill="hold">
                                          <p:stCondLst>
                                            <p:cond delay="0"/>
                                          </p:stCondLst>
                                        </p:cTn>
                                        <p:tgtEl>
                                          <p:spTgt spid="276">
                                            <p:txEl>
                                              <p:pRg st="169" end="299"/>
                                            </p:txEl>
                                          </p:spTgt>
                                        </p:tgtEl>
                                        <p:attrNameLst>
                                          <p:attrName>style.visibility</p:attrName>
                                        </p:attrNameLst>
                                      </p:cBhvr>
                                      <p:to>
                                        <p:strVal val="visible"/>
                                      </p:to>
                                    </p:set>
                                    <p:animEffect filter="fade" transition="in">
                                      <p:cBhvr additive="repl">
                                        <p:cTn id="423" dur="500"/>
                                        <p:tgtEl>
                                          <p:spTgt spid="276">
                                            <p:txEl>
                                              <p:pRg st="169" end="29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611640" y="526320"/>
            <a:ext cx="8229240" cy="610560"/>
          </a:xfrm>
          <a:prstGeom prst="rect">
            <a:avLst/>
          </a:prstGeom>
          <a:noFill/>
          <a:ln>
            <a:noFill/>
          </a:ln>
        </p:spPr>
        <p:txBody>
          <a:bodyPr/>
          <a:p>
            <a:pPr>
              <a:lnSpc>
                <a:spcPct val="89000"/>
              </a:lnSpc>
            </a:pPr>
            <a:r>
              <a:rPr b="0" lang="en-GB" sz="4400" spc="-1" strike="noStrike">
                <a:solidFill>
                  <a:srgbClr val="191b0e"/>
                </a:solidFill>
                <a:latin typeface="Franklin Gothic Book"/>
              </a:rPr>
              <a:t>Patents….</a:t>
            </a:r>
            <a:endParaRPr b="0" lang="en-GB" sz="4400" spc="-1" strike="noStrike">
              <a:solidFill>
                <a:srgbClr val="000000"/>
              </a:solidFill>
              <a:latin typeface="Verdana"/>
            </a:endParaRPr>
          </a:p>
        </p:txBody>
      </p:sp>
      <p:sp>
        <p:nvSpPr>
          <p:cNvPr id="278" name="TextShape 2"/>
          <p:cNvSpPr txBox="1"/>
          <p:nvPr/>
        </p:nvSpPr>
        <p:spPr>
          <a:xfrm>
            <a:off x="448920" y="1412640"/>
            <a:ext cx="8229240" cy="476460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Patent holders receive exclusive rights to make, use, or sell a utility, design, or plant. </a:t>
            </a: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patentee must file a detailed description of the invention which is published by the government.</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Public disclosure provides a reservoir of technical information.  </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Some companies prefer to protect their inventions called </a:t>
            </a:r>
            <a:r>
              <a:rPr b="0" i="1" lang="en-GB" sz="2400" spc="-1" strike="noStrike">
                <a:solidFill>
                  <a:srgbClr val="191b0e"/>
                </a:solidFill>
                <a:latin typeface="Franklin Gothic Book"/>
              </a:rPr>
              <a:t>Trade Secrets</a:t>
            </a:r>
            <a:r>
              <a:rPr b="0" lang="en-GB" sz="2400" spc="-1" strike="noStrike">
                <a:solidFill>
                  <a:srgbClr val="191b0e"/>
                </a:solidFill>
                <a:latin typeface="Franklin Gothic Book"/>
              </a:rPr>
              <a:t> kept private to maintain a company’s competitive advantage.</a:t>
            </a:r>
            <a:endParaRPr b="0" lang="en-GB" sz="2400" spc="-1" strike="noStrike">
              <a:solidFill>
                <a:srgbClr val="191b0e"/>
              </a:solidFill>
              <a:latin typeface="Franklin Gothic Book"/>
            </a:endParaRPr>
          </a:p>
        </p:txBody>
      </p:sp>
      <p:sp>
        <p:nvSpPr>
          <p:cNvPr id="279" name="TextShape 3"/>
          <p:cNvSpPr txBox="1"/>
          <p:nvPr/>
        </p:nvSpPr>
        <p:spPr>
          <a:xfrm>
            <a:off x="971640" y="6453360"/>
            <a:ext cx="974520" cy="404280"/>
          </a:xfrm>
          <a:prstGeom prst="rect">
            <a:avLst/>
          </a:prstGeom>
          <a:noFill/>
          <a:ln>
            <a:noFill/>
          </a:ln>
        </p:spPr>
        <p:txBody>
          <a:bodyPr anchor="ctr"/>
          <a:p>
            <a:pPr>
              <a:lnSpc>
                <a:spcPct val="100000"/>
              </a:lnSpc>
            </a:pPr>
            <a:fld id="{E24D8350-D6B3-4D5A-A36F-4DC317C0FA78}" type="datetime1">
              <a:rPr b="0" lang="en-US" sz="1000" spc="-1" strike="noStrike">
                <a:solidFill>
                  <a:srgbClr val="191b0e"/>
                </a:solidFill>
                <a:latin typeface="Verdana"/>
              </a:rPr>
              <a:t>12/18/2018</a:t>
            </a:fld>
            <a:endParaRPr b="0" lang="en-US" sz="1000" spc="-1" strike="noStrike">
              <a:latin typeface="Times New Roman"/>
            </a:endParaRPr>
          </a:p>
        </p:txBody>
      </p:sp>
      <p:sp>
        <p:nvSpPr>
          <p:cNvPr id="280"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81" name="TextShape 5"/>
          <p:cNvSpPr txBox="1"/>
          <p:nvPr/>
        </p:nvSpPr>
        <p:spPr>
          <a:xfrm>
            <a:off x="7104600" y="6453360"/>
            <a:ext cx="1197000" cy="404280"/>
          </a:xfrm>
          <a:prstGeom prst="rect">
            <a:avLst/>
          </a:prstGeom>
          <a:noFill/>
          <a:ln>
            <a:noFill/>
          </a:ln>
        </p:spPr>
        <p:txBody>
          <a:bodyPr anchor="ctr"/>
          <a:p>
            <a:pPr algn="r">
              <a:lnSpc>
                <a:spcPct val="100000"/>
              </a:lnSpc>
            </a:pPr>
            <a:fld id="{BA8901FB-D31E-4D3D-BA9A-DAF807089D04}"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424" dur="indefinite" restart="never" nodeType="tmRoot">
          <p:childTnLst>
            <p:seq>
              <p:cTn id="425" dur="indefinite" nodeType="mainSeq">
                <p:childTnLst>
                  <p:par>
                    <p:cTn id="426" fill="hold">
                      <p:stCondLst>
                        <p:cond delay="indefinite"/>
                      </p:stCondLst>
                      <p:childTnLst>
                        <p:par>
                          <p:cTn id="427" fill="hold">
                            <p:stCondLst>
                              <p:cond delay="0"/>
                            </p:stCondLst>
                            <p:childTnLst>
                              <p:par>
                                <p:cTn id="428" nodeType="clickEffect" fill="hold" presetClass="entr" presetID="10">
                                  <p:stCondLst>
                                    <p:cond delay="0"/>
                                  </p:stCondLst>
                                  <p:childTnLst>
                                    <p:set>
                                      <p:cBhvr>
                                        <p:cTn id="429" dur="1" fill="hold">
                                          <p:stCondLst>
                                            <p:cond delay="0"/>
                                          </p:stCondLst>
                                        </p:cTn>
                                        <p:tgtEl>
                                          <p:spTgt spid="278">
                                            <p:txEl>
                                              <p:pRg st="93" end="194"/>
                                            </p:txEl>
                                          </p:spTgt>
                                        </p:tgtEl>
                                        <p:attrNameLst>
                                          <p:attrName>style.visibility</p:attrName>
                                        </p:attrNameLst>
                                      </p:cBhvr>
                                      <p:to>
                                        <p:strVal val="visible"/>
                                      </p:to>
                                    </p:set>
                                    <p:animEffect filter="fade" transition="in">
                                      <p:cBhvr additive="repl">
                                        <p:cTn id="430" dur="500"/>
                                        <p:tgtEl>
                                          <p:spTgt spid="278">
                                            <p:txEl>
                                              <p:pRg st="93" end="194"/>
                                            </p:txEl>
                                          </p:spTgt>
                                        </p:tgtEl>
                                      </p:cBhvr>
                                    </p:animEffec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0">
                                  <p:stCondLst>
                                    <p:cond delay="0"/>
                                  </p:stCondLst>
                                  <p:childTnLst>
                                    <p:set>
                                      <p:cBhvr>
                                        <p:cTn id="434" dur="1" fill="hold">
                                          <p:stCondLst>
                                            <p:cond delay="0"/>
                                          </p:stCondLst>
                                        </p:cTn>
                                        <p:tgtEl>
                                          <p:spTgt spid="278">
                                            <p:txEl>
                                              <p:pRg st="195" end="262"/>
                                            </p:txEl>
                                          </p:spTgt>
                                        </p:tgtEl>
                                        <p:attrNameLst>
                                          <p:attrName>style.visibility</p:attrName>
                                        </p:attrNameLst>
                                      </p:cBhvr>
                                      <p:to>
                                        <p:strVal val="visible"/>
                                      </p:to>
                                    </p:set>
                                    <p:animEffect filter="fade" transition="in">
                                      <p:cBhvr additive="repl">
                                        <p:cTn id="435" dur="500"/>
                                        <p:tgtEl>
                                          <p:spTgt spid="278">
                                            <p:txEl>
                                              <p:pRg st="195" end="262"/>
                                            </p:txEl>
                                          </p:spTgt>
                                        </p:tgtEl>
                                      </p:cBhvr>
                                    </p:animEffect>
                                  </p:childTnLst>
                                </p:cTn>
                              </p:par>
                            </p:childTnLst>
                          </p:cTn>
                        </p:par>
                      </p:childTnLst>
                    </p:cTn>
                  </p:par>
                  <p:par>
                    <p:cTn id="436" fill="hold">
                      <p:stCondLst>
                        <p:cond delay="indefinite"/>
                      </p:stCondLst>
                      <p:childTnLst>
                        <p:par>
                          <p:cTn id="437" fill="hold">
                            <p:stCondLst>
                              <p:cond delay="0"/>
                            </p:stCondLst>
                            <p:childTnLst>
                              <p:par>
                                <p:cTn id="438" nodeType="clickEffect" fill="hold" presetClass="entr" presetID="10">
                                  <p:stCondLst>
                                    <p:cond delay="0"/>
                                  </p:stCondLst>
                                  <p:childTnLst>
                                    <p:set>
                                      <p:cBhvr>
                                        <p:cTn id="439" dur="1" fill="hold">
                                          <p:stCondLst>
                                            <p:cond delay="0"/>
                                          </p:stCondLst>
                                        </p:cTn>
                                        <p:tgtEl>
                                          <p:spTgt spid="278">
                                            <p:txEl>
                                              <p:pRg st="262" end="393"/>
                                            </p:txEl>
                                          </p:spTgt>
                                        </p:tgtEl>
                                        <p:attrNameLst>
                                          <p:attrName>style.visibility</p:attrName>
                                        </p:attrNameLst>
                                      </p:cBhvr>
                                      <p:to>
                                        <p:strVal val="visible"/>
                                      </p:to>
                                    </p:set>
                                    <p:animEffect filter="fade" transition="in">
                                      <p:cBhvr additive="repl">
                                        <p:cTn id="440" dur="500"/>
                                        <p:tgtEl>
                                          <p:spTgt spid="278">
                                            <p:txEl>
                                              <p:pRg st="262" end="39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739800" y="222480"/>
            <a:ext cx="7946640" cy="768960"/>
          </a:xfrm>
          <a:prstGeom prst="rect">
            <a:avLst/>
          </a:prstGeom>
          <a:noFill/>
          <a:ln>
            <a:noFill/>
          </a:ln>
        </p:spPr>
        <p:txBody>
          <a:bodyPr/>
          <a:p>
            <a:pPr>
              <a:lnSpc>
                <a:spcPct val="100000"/>
              </a:lnSpc>
            </a:pPr>
            <a:r>
              <a:rPr b="0" lang="en-GB" sz="4400" spc="-1" strike="noStrike">
                <a:solidFill>
                  <a:srgbClr val="191b0e"/>
                </a:solidFill>
                <a:latin typeface="Franklin Gothic Book"/>
              </a:rPr>
              <a:t>Introduction</a:t>
            </a:r>
            <a:endParaRPr b="0" lang="en-GB" sz="4400" spc="-1" strike="noStrike">
              <a:solidFill>
                <a:srgbClr val="000000"/>
              </a:solidFill>
              <a:latin typeface="Verdana"/>
            </a:endParaRPr>
          </a:p>
        </p:txBody>
      </p:sp>
      <p:sp>
        <p:nvSpPr>
          <p:cNvPr id="146" name="TextShape 2"/>
          <p:cNvSpPr txBox="1"/>
          <p:nvPr/>
        </p:nvSpPr>
        <p:spPr>
          <a:xfrm>
            <a:off x="721440" y="1141920"/>
            <a:ext cx="7844040" cy="5184360"/>
          </a:xfrm>
          <a:prstGeom prst="rect">
            <a:avLst/>
          </a:prstGeom>
          <a:noFill/>
          <a:ln>
            <a:noFill/>
          </a:ln>
        </p:spPr>
        <p:txBody>
          <a:bodyPr>
            <a:normAutofit/>
          </a:bodyPr>
          <a:p>
            <a:pPr algn="just">
              <a:lnSpc>
                <a:spcPct val="100000"/>
              </a:lnSpc>
              <a:spcBef>
                <a:spcPts val="1001"/>
              </a:spcBef>
              <a:spcAft>
                <a:spcPts val="201"/>
              </a:spcAft>
            </a:pPr>
            <a:r>
              <a:rPr b="0" lang="en-GB" sz="3000" spc="-1" strike="noStrike">
                <a:solidFill>
                  <a:srgbClr val="191b0e"/>
                </a:solidFill>
                <a:latin typeface="Franklin Gothic Book"/>
              </a:rPr>
              <a:t>If someone steals your bicycle, you no longer have it. If someone takes away a computer belonging to a company, the company no longer has it.</a:t>
            </a:r>
            <a:endParaRPr b="0" lang="en-GB" sz="3000" spc="-1" strike="noStrike">
              <a:solidFill>
                <a:srgbClr val="191b0e"/>
              </a:solidFill>
              <a:latin typeface="Franklin Gothic Book"/>
            </a:endParaRPr>
          </a:p>
          <a:p>
            <a:pPr algn="just">
              <a:lnSpc>
                <a:spcPct val="100000"/>
              </a:lnSpc>
              <a:spcBef>
                <a:spcPts val="1001"/>
              </a:spcBef>
              <a:spcAft>
                <a:spcPts val="201"/>
              </a:spcAft>
            </a:pPr>
            <a:endParaRPr b="0" lang="en-GB" sz="3000" spc="-1" strike="noStrike">
              <a:solidFill>
                <a:srgbClr val="191b0e"/>
              </a:solidFill>
              <a:latin typeface="Franklin Gothic Book"/>
            </a:endParaRPr>
          </a:p>
          <a:p>
            <a:pPr algn="just">
              <a:lnSpc>
                <a:spcPct val="100000"/>
              </a:lnSpc>
              <a:spcBef>
                <a:spcPts val="1001"/>
              </a:spcBef>
              <a:spcAft>
                <a:spcPts val="201"/>
              </a:spcAft>
            </a:pPr>
            <a:r>
              <a:rPr b="0" lang="en-GB" sz="3000" spc="-1" strike="noStrike">
                <a:solidFill>
                  <a:srgbClr val="191b0e"/>
                </a:solidFill>
                <a:latin typeface="Franklin Gothic Book"/>
              </a:rPr>
              <a:t>If you invent a drug that will cure all known illnesses and leave the formula on  your desk, someone can come along, read the formula, remember it, and go away and make a fortune out of manufacturing the drug.</a:t>
            </a:r>
            <a:r>
              <a:rPr b="0" lang="en-GB" sz="3200" spc="-1" strike="noStrike">
                <a:solidFill>
                  <a:srgbClr val="191b0e"/>
                </a:solidFill>
                <a:latin typeface="Franklin Gothic Book"/>
              </a:rPr>
              <a:t> </a:t>
            </a:r>
            <a:endParaRPr b="0" lang="en-GB" sz="3200" spc="-1" strike="noStrike">
              <a:solidFill>
                <a:srgbClr val="191b0e"/>
              </a:solidFill>
              <a:latin typeface="Franklin Gothic Book"/>
            </a:endParaRPr>
          </a:p>
          <a:p>
            <a:pPr algn="just">
              <a:lnSpc>
                <a:spcPct val="100000"/>
              </a:lnSpc>
              <a:spcBef>
                <a:spcPts val="1001"/>
              </a:spcBef>
              <a:spcAft>
                <a:spcPts val="201"/>
              </a:spcAft>
            </a:pPr>
            <a:endParaRPr b="0" lang="en-GB" sz="3200" spc="-1" strike="noStrike">
              <a:solidFill>
                <a:srgbClr val="191b0e"/>
              </a:solidFill>
              <a:latin typeface="Franklin Gothic Book"/>
            </a:endParaRPr>
          </a:p>
          <a:p>
            <a:pPr algn="just">
              <a:lnSpc>
                <a:spcPct val="100000"/>
              </a:lnSpc>
              <a:spcBef>
                <a:spcPts val="1001"/>
              </a:spcBef>
              <a:spcAft>
                <a:spcPts val="201"/>
              </a:spcAft>
            </a:pPr>
            <a:r>
              <a:rPr b="0" lang="en-GB" sz="3000" spc="-1" strike="noStrike">
                <a:solidFill>
                  <a:srgbClr val="191b0e"/>
                </a:solidFill>
                <a:latin typeface="Franklin Gothic Book"/>
              </a:rPr>
              <a:t>But you still have the formula even though the other person now has it as well. This shows that the formula or any piece of information is not property in the same way that a bicycle is.</a:t>
            </a:r>
            <a:endParaRPr b="0" lang="en-GB" sz="3000" spc="-1" strike="noStrike">
              <a:solidFill>
                <a:srgbClr val="191b0e"/>
              </a:solidFill>
              <a:latin typeface="Franklin Gothic Book"/>
            </a:endParaRPr>
          </a:p>
        </p:txBody>
      </p:sp>
      <p:sp>
        <p:nvSpPr>
          <p:cNvPr id="147" name="TextShape 3"/>
          <p:cNvSpPr txBox="1"/>
          <p:nvPr/>
        </p:nvSpPr>
        <p:spPr>
          <a:xfrm>
            <a:off x="971640" y="6453360"/>
            <a:ext cx="974520" cy="404280"/>
          </a:xfrm>
          <a:prstGeom prst="rect">
            <a:avLst/>
          </a:prstGeom>
          <a:noFill/>
          <a:ln>
            <a:noFill/>
          </a:ln>
        </p:spPr>
        <p:txBody>
          <a:bodyPr anchor="ctr"/>
          <a:p>
            <a:pPr>
              <a:lnSpc>
                <a:spcPct val="100000"/>
              </a:lnSpc>
            </a:pPr>
            <a:fld id="{9268BB9F-E096-46A5-ACDC-6781AC64CD3C}" type="datetime1">
              <a:rPr b="0" lang="en-US" sz="1000" spc="-1" strike="noStrike">
                <a:solidFill>
                  <a:srgbClr val="191b0e"/>
                </a:solidFill>
                <a:latin typeface="Verdana"/>
              </a:rPr>
              <a:t>12/18/2018</a:t>
            </a:fld>
            <a:endParaRPr b="0" lang="en-US" sz="1000" spc="-1" strike="noStrike">
              <a:latin typeface="Times New Roman"/>
            </a:endParaRPr>
          </a:p>
        </p:txBody>
      </p:sp>
      <p:sp>
        <p:nvSpPr>
          <p:cNvPr id="14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49" name="TextShape 5"/>
          <p:cNvSpPr txBox="1"/>
          <p:nvPr/>
        </p:nvSpPr>
        <p:spPr>
          <a:xfrm>
            <a:off x="7104600" y="6453360"/>
            <a:ext cx="1197000" cy="404280"/>
          </a:xfrm>
          <a:prstGeom prst="rect">
            <a:avLst/>
          </a:prstGeom>
          <a:noFill/>
          <a:ln>
            <a:noFill/>
          </a:ln>
        </p:spPr>
        <p:txBody>
          <a:bodyPr anchor="ctr"/>
          <a:p>
            <a:pPr algn="r">
              <a:lnSpc>
                <a:spcPct val="100000"/>
              </a:lnSpc>
            </a:pPr>
            <a:fld id="{238EC1E5-24ED-4EC5-87BD-1D1C0CBAE5E5}"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40" dur="indefinite" restart="never" nodeType="tmRoot">
          <p:childTnLst>
            <p:seq>
              <p:cTn id="41" dur="indefinite" nodeType="mainSeq">
                <p:childTnLst>
                  <p:par>
                    <p:cTn id="42" fill="hold">
                      <p:stCondLst>
                        <p:cond delay="indefinite"/>
                      </p:stCondLst>
                      <p:childTnLst>
                        <p:par>
                          <p:cTn id="43" fill="hold">
                            <p:stCondLst>
                              <p:cond delay="0"/>
                            </p:stCondLst>
                            <p:childTnLst>
                              <p:par>
                                <p:cTn id="44" nodeType="clickEffect" fill="hold" presetClass="entr" presetID="1">
                                  <p:stCondLst>
                                    <p:cond delay="0"/>
                                  </p:stCondLst>
                                  <p:childTnLst>
                                    <p:set>
                                      <p:cBhvr>
                                        <p:cTn id="45" dur="1" fill="hold">
                                          <p:stCondLst>
                                            <p:cond delay="0"/>
                                          </p:stCondLst>
                                        </p:cTn>
                                        <p:tgtEl>
                                          <p:spTgt spid="146">
                                            <p:txEl>
                                              <p:pRg st="143" end="35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10">
                                  <p:stCondLst>
                                    <p:cond delay="0"/>
                                  </p:stCondLst>
                                  <p:childTnLst>
                                    <p:set>
                                      <p:cBhvr>
                                        <p:cTn id="49" dur="1" fill="hold">
                                          <p:stCondLst>
                                            <p:cond delay="0"/>
                                          </p:stCondLst>
                                        </p:cTn>
                                        <p:tgtEl>
                                          <p:spTgt spid="146">
                                            <p:txEl>
                                              <p:pRg st="355" end="542"/>
                                            </p:txEl>
                                          </p:spTgt>
                                        </p:tgtEl>
                                        <p:attrNameLst>
                                          <p:attrName>style.visibility</p:attrName>
                                        </p:attrNameLst>
                                      </p:cBhvr>
                                      <p:to>
                                        <p:strVal val="visible"/>
                                      </p:to>
                                    </p:set>
                                    <p:animEffect filter="fade" transition="in">
                                      <p:cBhvr additive="repl">
                                        <p:cTn id="50" dur="500"/>
                                        <p:tgtEl>
                                          <p:spTgt spid="146">
                                            <p:txEl>
                                              <p:pRg st="355" end="54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611640" y="325080"/>
            <a:ext cx="8229240" cy="69228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Types of patents</a:t>
            </a:r>
            <a:endParaRPr b="0" lang="en-GB" sz="4400" spc="-1" strike="noStrike">
              <a:solidFill>
                <a:srgbClr val="000000"/>
              </a:solidFill>
              <a:latin typeface="Verdana"/>
            </a:endParaRPr>
          </a:p>
        </p:txBody>
      </p:sp>
      <p:sp>
        <p:nvSpPr>
          <p:cNvPr id="283" name="TextShape 2"/>
          <p:cNvSpPr txBox="1"/>
          <p:nvPr/>
        </p:nvSpPr>
        <p:spPr>
          <a:xfrm>
            <a:off x="448920" y="1412640"/>
            <a:ext cx="8229240" cy="4943160"/>
          </a:xfrm>
          <a:prstGeom prst="rect">
            <a:avLst/>
          </a:prstGeom>
          <a:noFill/>
          <a:ln>
            <a:noFill/>
          </a:ln>
        </p:spPr>
        <p:txBody>
          <a:bodyPr/>
          <a:p>
            <a:pPr marL="384120" indent="-383760">
              <a:lnSpc>
                <a:spcPct val="94000"/>
              </a:lnSpc>
              <a:spcBef>
                <a:spcPts val="1001"/>
              </a:spcBef>
              <a:spcAft>
                <a:spcPts val="201"/>
              </a:spcAft>
              <a:buClr>
                <a:srgbClr val="00b0f0"/>
              </a:buClr>
              <a:buFont typeface="Franklin Gothic Book"/>
              <a:buChar char="■"/>
            </a:pPr>
            <a:r>
              <a:rPr b="1" lang="en-GB" sz="2400" spc="-1" strike="noStrike">
                <a:solidFill>
                  <a:srgbClr val="00b0f0"/>
                </a:solidFill>
                <a:latin typeface="Franklin Gothic Book"/>
              </a:rPr>
              <a:t>Utility patents</a:t>
            </a:r>
            <a:r>
              <a:rPr b="0" lang="en-GB" sz="2400" spc="-1" strike="noStrike">
                <a:solidFill>
                  <a:srgbClr val="191b0e"/>
                </a:solidFill>
                <a:latin typeface="Franklin Gothic Book"/>
              </a:rPr>
              <a:t> which may be granted to anyone who invents a machine, vital process, composition of matter, article of manufacture or any useful improvement thereof.</a:t>
            </a:r>
            <a:br/>
            <a:r>
              <a:rPr b="0" lang="en-GB" sz="2400" spc="-1" strike="noStrike">
                <a:solidFill>
                  <a:srgbClr val="191b0e"/>
                </a:solidFill>
                <a:latin typeface="Franklin Gothic Book"/>
              </a:rPr>
              <a:t> </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00b0f0"/>
              </a:buClr>
              <a:buFont typeface="Franklin Gothic Book"/>
              <a:buChar char="■"/>
            </a:pPr>
            <a:r>
              <a:rPr b="1" lang="en-GB" sz="2400" spc="-1" strike="noStrike">
                <a:solidFill>
                  <a:srgbClr val="00b0f0"/>
                </a:solidFill>
                <a:latin typeface="Franklin Gothic Book"/>
              </a:rPr>
              <a:t>Design patents</a:t>
            </a:r>
            <a:r>
              <a:rPr b="0" lang="en-GB" sz="2400" spc="-1" strike="noStrike">
                <a:solidFill>
                  <a:srgbClr val="191b0e"/>
                </a:solidFill>
                <a:latin typeface="Franklin Gothic Book"/>
              </a:rPr>
              <a:t> may be granted to anyone who creates a new, original design for an article of manufacture</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00b0f0"/>
              </a:buClr>
              <a:buFont typeface="Franklin Gothic Book"/>
              <a:buChar char="■"/>
            </a:pPr>
            <a:r>
              <a:rPr b="1" lang="en-GB" sz="2400" spc="-1" strike="noStrike">
                <a:solidFill>
                  <a:srgbClr val="00b0f0"/>
                </a:solidFill>
                <a:latin typeface="Franklin Gothic Book"/>
              </a:rPr>
              <a:t>Plant patents</a:t>
            </a:r>
            <a:r>
              <a:rPr b="0" lang="en-GB" sz="2400" spc="-1" strike="noStrike">
                <a:solidFill>
                  <a:srgbClr val="191b0e"/>
                </a:solidFill>
                <a:latin typeface="Franklin Gothic Book"/>
              </a:rPr>
              <a:t> may also be granted to anyone who creates or discovers or reproduce any distinct and new variety of plant (Genetic Modification).</a:t>
            </a:r>
            <a:endParaRPr b="0" lang="en-GB" sz="2400" spc="-1" strike="noStrike">
              <a:solidFill>
                <a:srgbClr val="191b0e"/>
              </a:solidFill>
              <a:latin typeface="Franklin Gothic Book"/>
            </a:endParaRPr>
          </a:p>
        </p:txBody>
      </p:sp>
      <p:sp>
        <p:nvSpPr>
          <p:cNvPr id="284" name="TextShape 3"/>
          <p:cNvSpPr txBox="1"/>
          <p:nvPr/>
        </p:nvSpPr>
        <p:spPr>
          <a:xfrm>
            <a:off x="971640" y="6453360"/>
            <a:ext cx="974520" cy="404280"/>
          </a:xfrm>
          <a:prstGeom prst="rect">
            <a:avLst/>
          </a:prstGeom>
          <a:noFill/>
          <a:ln>
            <a:noFill/>
          </a:ln>
        </p:spPr>
        <p:txBody>
          <a:bodyPr anchor="ctr"/>
          <a:p>
            <a:pPr>
              <a:lnSpc>
                <a:spcPct val="100000"/>
              </a:lnSpc>
            </a:pPr>
            <a:fld id="{BC392EBE-790E-4D69-8278-E58B8F7E4737}" type="datetime1">
              <a:rPr b="0" lang="en-US" sz="1000" spc="-1" strike="noStrike">
                <a:solidFill>
                  <a:srgbClr val="191b0e"/>
                </a:solidFill>
                <a:latin typeface="Verdana"/>
              </a:rPr>
              <a:t>12/18/2018</a:t>
            </a:fld>
            <a:endParaRPr b="0" lang="en-US" sz="1000" spc="-1" strike="noStrike">
              <a:latin typeface="Times New Roman"/>
            </a:endParaRPr>
          </a:p>
        </p:txBody>
      </p:sp>
      <p:sp>
        <p:nvSpPr>
          <p:cNvPr id="285"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86" name="TextShape 5"/>
          <p:cNvSpPr txBox="1"/>
          <p:nvPr/>
        </p:nvSpPr>
        <p:spPr>
          <a:xfrm>
            <a:off x="7104600" y="6453360"/>
            <a:ext cx="1197000" cy="404280"/>
          </a:xfrm>
          <a:prstGeom prst="rect">
            <a:avLst/>
          </a:prstGeom>
          <a:noFill/>
          <a:ln>
            <a:noFill/>
          </a:ln>
        </p:spPr>
        <p:txBody>
          <a:bodyPr anchor="ctr"/>
          <a:p>
            <a:pPr algn="r">
              <a:lnSpc>
                <a:spcPct val="100000"/>
              </a:lnSpc>
            </a:pPr>
            <a:fld id="{682F3645-7C11-4806-AA74-50E76DFBD871}"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42">
                                  <p:stCondLst>
                                    <p:cond delay="0"/>
                                  </p:stCondLst>
                                  <p:childTnLst>
                                    <p:set>
                                      <p:cBhvr>
                                        <p:cTn id="446" dur="1" fill="hold">
                                          <p:stCondLst>
                                            <p:cond delay="0"/>
                                          </p:stCondLst>
                                        </p:cTn>
                                        <p:tgtEl>
                                          <p:spTgt spid="283">
                                            <p:txEl>
                                              <p:pRg st="167" end="272"/>
                                            </p:txEl>
                                          </p:spTgt>
                                        </p:tgtEl>
                                        <p:attrNameLst>
                                          <p:attrName>style.visibility</p:attrName>
                                        </p:attrNameLst>
                                      </p:cBhvr>
                                      <p:to>
                                        <p:strVal val="visible"/>
                                      </p:to>
                                    </p:set>
                                    <p:animEffect filter="fade" transition="in">
                                      <p:cBhvr additive="repl">
                                        <p:cTn id="447" dur="1000"/>
                                        <p:tgtEl>
                                          <p:spTgt spid="283">
                                            <p:txEl>
                                              <p:pRg st="167" end="272"/>
                                            </p:txEl>
                                          </p:spTgt>
                                        </p:tgtEl>
                                      </p:cBhvr>
                                    </p:animEffect>
                                    <p:anim calcmode="lin" valueType="num">
                                      <p:cBhvr additive="repl">
                                        <p:cTn id="448" dur="1000" fill="hold"/>
                                        <p:tgtEl>
                                          <p:spTgt spid="283">
                                            <p:txEl>
                                              <p:pRg st="167" end="272"/>
                                            </p:txEl>
                                          </p:spTgt>
                                        </p:tgtEl>
                                        <p:attrNameLst>
                                          <p:attrName>ppt_x</p:attrName>
                                        </p:attrNameLst>
                                      </p:cBhvr>
                                      <p:tavLst>
                                        <p:tav tm="0">
                                          <p:val>
                                            <p:strVal val="#ppt_x"/>
                                          </p:val>
                                        </p:tav>
                                        <p:tav tm="100000">
                                          <p:val>
                                            <p:strVal val="#ppt_x"/>
                                          </p:val>
                                        </p:tav>
                                      </p:tavLst>
                                    </p:anim>
                                    <p:anim calcmode="lin" valueType="num">
                                      <p:cBhvr additive="repl">
                                        <p:cTn id="449" dur="1000" fill="hold"/>
                                        <p:tgtEl>
                                          <p:spTgt spid="283">
                                            <p:txEl>
                                              <p:pRg st="167" end="272"/>
                                            </p:txEl>
                                          </p:spTgt>
                                        </p:tgtEl>
                                        <p:attrNameLst>
                                          <p:attrName>ppt_y</p:attrName>
                                        </p:attrNameLst>
                                      </p:cBhvr>
                                      <p:tavLst>
                                        <p:tav tm="0">
                                          <p:val>
                                            <p:strVal val="#ppt_y+.1"/>
                                          </p:val>
                                        </p:tav>
                                        <p:tav tm="100000">
                                          <p:val>
                                            <p:strVal val="#ppt_y"/>
                                          </p:val>
                                        </p:tav>
                                      </p:tavLst>
                                    </p:anim>
                                  </p:childTnLst>
                                </p:cTn>
                              </p:par>
                            </p:childTnLst>
                          </p:cTn>
                        </p:par>
                      </p:childTnLst>
                    </p:cTn>
                  </p:par>
                  <p:par>
                    <p:cTn id="450" fill="hold">
                      <p:stCondLst>
                        <p:cond delay="indefinite"/>
                      </p:stCondLst>
                      <p:childTnLst>
                        <p:par>
                          <p:cTn id="451" fill="hold">
                            <p:stCondLst>
                              <p:cond delay="0"/>
                            </p:stCondLst>
                            <p:childTnLst>
                              <p:par>
                                <p:cTn id="452" nodeType="clickEffect" fill="hold" presetClass="entr" presetID="42">
                                  <p:stCondLst>
                                    <p:cond delay="0"/>
                                  </p:stCondLst>
                                  <p:childTnLst>
                                    <p:set>
                                      <p:cBhvr>
                                        <p:cTn id="453" dur="1" fill="hold">
                                          <p:stCondLst>
                                            <p:cond delay="0"/>
                                          </p:stCondLst>
                                        </p:cTn>
                                        <p:tgtEl>
                                          <p:spTgt spid="283">
                                            <p:txEl>
                                              <p:pRg st="273" end="417"/>
                                            </p:txEl>
                                          </p:spTgt>
                                        </p:tgtEl>
                                        <p:attrNameLst>
                                          <p:attrName>style.visibility</p:attrName>
                                        </p:attrNameLst>
                                      </p:cBhvr>
                                      <p:to>
                                        <p:strVal val="visible"/>
                                      </p:to>
                                    </p:set>
                                    <p:animEffect filter="fade" transition="in">
                                      <p:cBhvr additive="repl">
                                        <p:cTn id="454" dur="1000"/>
                                        <p:tgtEl>
                                          <p:spTgt spid="283">
                                            <p:txEl>
                                              <p:pRg st="273" end="417"/>
                                            </p:txEl>
                                          </p:spTgt>
                                        </p:tgtEl>
                                      </p:cBhvr>
                                    </p:animEffect>
                                    <p:anim calcmode="lin" valueType="num">
                                      <p:cBhvr additive="repl">
                                        <p:cTn id="455" dur="1000" fill="hold"/>
                                        <p:tgtEl>
                                          <p:spTgt spid="283">
                                            <p:txEl>
                                              <p:pRg st="273" end="417"/>
                                            </p:txEl>
                                          </p:spTgt>
                                        </p:tgtEl>
                                        <p:attrNameLst>
                                          <p:attrName>ppt_x</p:attrName>
                                        </p:attrNameLst>
                                      </p:cBhvr>
                                      <p:tavLst>
                                        <p:tav tm="0">
                                          <p:val>
                                            <p:strVal val="#ppt_x"/>
                                          </p:val>
                                        </p:tav>
                                        <p:tav tm="100000">
                                          <p:val>
                                            <p:strVal val="#ppt_x"/>
                                          </p:val>
                                        </p:tav>
                                      </p:tavLst>
                                    </p:anim>
                                    <p:anim calcmode="lin" valueType="num">
                                      <p:cBhvr additive="repl">
                                        <p:cTn id="456" dur="1000" fill="hold"/>
                                        <p:tgtEl>
                                          <p:spTgt spid="283">
                                            <p:txEl>
                                              <p:pRg st="273" end="4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457200" y="57600"/>
            <a:ext cx="8229240" cy="610560"/>
          </a:xfrm>
          <a:prstGeom prst="rect">
            <a:avLst/>
          </a:prstGeom>
          <a:noFill/>
          <a:ln>
            <a:noFill/>
          </a:ln>
        </p:spPr>
        <p:txBody>
          <a:bodyPr/>
          <a:p>
            <a:pPr algn="ctr">
              <a:lnSpc>
                <a:spcPct val="100000"/>
              </a:lnSpc>
            </a:pPr>
            <a:r>
              <a:rPr b="0" lang="en-GB" sz="4400" spc="-1" strike="noStrike">
                <a:solidFill>
                  <a:srgbClr val="191b0e"/>
                </a:solidFill>
                <a:latin typeface="Franklin Gothic Book"/>
              </a:rPr>
              <a:t>Example</a:t>
            </a:r>
            <a:endParaRPr b="0" lang="en-GB" sz="4400" spc="-1" strike="noStrike">
              <a:solidFill>
                <a:srgbClr val="000000"/>
              </a:solidFill>
              <a:latin typeface="Verdana"/>
            </a:endParaRPr>
          </a:p>
        </p:txBody>
      </p:sp>
      <p:pic>
        <p:nvPicPr>
          <p:cNvPr id="288" name="Picture 4" descr=""/>
          <p:cNvPicPr/>
          <p:nvPr/>
        </p:nvPicPr>
        <p:blipFill>
          <a:blip r:embed="rId1"/>
          <a:stretch/>
        </p:blipFill>
        <p:spPr>
          <a:xfrm>
            <a:off x="215640" y="883800"/>
            <a:ext cx="8712720" cy="5353920"/>
          </a:xfrm>
          <a:prstGeom prst="rect">
            <a:avLst/>
          </a:prstGeom>
          <a:ln w="22320">
            <a:solidFill>
              <a:schemeClr val="folHlink"/>
            </a:solidFill>
            <a:miter/>
          </a:ln>
        </p:spPr>
      </p:pic>
      <p:sp>
        <p:nvSpPr>
          <p:cNvPr id="289" name="TextShape 2"/>
          <p:cNvSpPr txBox="1"/>
          <p:nvPr/>
        </p:nvSpPr>
        <p:spPr>
          <a:xfrm>
            <a:off x="971640" y="6453360"/>
            <a:ext cx="974520" cy="404280"/>
          </a:xfrm>
          <a:prstGeom prst="rect">
            <a:avLst/>
          </a:prstGeom>
          <a:noFill/>
          <a:ln>
            <a:noFill/>
          </a:ln>
        </p:spPr>
        <p:txBody>
          <a:bodyPr anchor="ctr"/>
          <a:p>
            <a:pPr>
              <a:lnSpc>
                <a:spcPct val="100000"/>
              </a:lnSpc>
            </a:pPr>
            <a:fld id="{34D2E40B-CCAF-4711-8E46-7DB1FDDF4B5B}" type="datetime1">
              <a:rPr b="0" lang="en-US" sz="1000" spc="-1" strike="noStrike">
                <a:solidFill>
                  <a:srgbClr val="191b0e"/>
                </a:solidFill>
                <a:latin typeface="Verdana"/>
              </a:rPr>
              <a:t>12/18/2018</a:t>
            </a:fld>
            <a:endParaRPr b="0" lang="en-US" sz="1000" spc="-1" strike="noStrike">
              <a:latin typeface="Times New Roman"/>
            </a:endParaRPr>
          </a:p>
        </p:txBody>
      </p:sp>
      <p:sp>
        <p:nvSpPr>
          <p:cNvPr id="290" name="TextShape 3"/>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91" name="TextShape 4"/>
          <p:cNvSpPr txBox="1"/>
          <p:nvPr/>
        </p:nvSpPr>
        <p:spPr>
          <a:xfrm>
            <a:off x="7104600" y="6453360"/>
            <a:ext cx="1197000" cy="404280"/>
          </a:xfrm>
          <a:prstGeom prst="rect">
            <a:avLst/>
          </a:prstGeom>
          <a:noFill/>
          <a:ln>
            <a:noFill/>
          </a:ln>
        </p:spPr>
        <p:txBody>
          <a:bodyPr anchor="ctr"/>
          <a:p>
            <a:pPr algn="r">
              <a:lnSpc>
                <a:spcPct val="100000"/>
              </a:lnSpc>
            </a:pPr>
            <a:fld id="{4FE42182-27B0-46F3-AF7C-C16E5AAC8F34}"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457" dur="indefinite" restart="never" nodeType="tmRoot">
          <p:childTnLst>
            <p:seq>
              <p:cTn id="458"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636120" y="235440"/>
            <a:ext cx="7778520" cy="697320"/>
          </a:xfrm>
          <a:prstGeom prst="rect">
            <a:avLst/>
          </a:prstGeom>
          <a:noFill/>
          <a:ln>
            <a:noFill/>
          </a:ln>
        </p:spPr>
        <p:txBody>
          <a:bodyPr>
            <a:normAutofit/>
          </a:bodyPr>
          <a:p>
            <a:pPr algn="ctr">
              <a:lnSpc>
                <a:spcPct val="100000"/>
              </a:lnSpc>
            </a:pPr>
            <a:r>
              <a:rPr b="0" lang="en-GB" sz="4400" spc="-1" strike="noStrike">
                <a:solidFill>
                  <a:srgbClr val="191b0e"/>
                </a:solidFill>
                <a:latin typeface="Franklin Gothic Book"/>
              </a:rPr>
              <a:t>TRADEMARKS AND TRADE NAMES</a:t>
            </a:r>
            <a:endParaRPr b="0" lang="en-GB" sz="4400" spc="-1" strike="noStrike">
              <a:solidFill>
                <a:srgbClr val="000000"/>
              </a:solidFill>
              <a:latin typeface="Verdana"/>
            </a:endParaRPr>
          </a:p>
        </p:txBody>
      </p:sp>
      <p:sp>
        <p:nvSpPr>
          <p:cNvPr id="293" name="TextShape 2"/>
          <p:cNvSpPr txBox="1"/>
          <p:nvPr/>
        </p:nvSpPr>
        <p:spPr>
          <a:xfrm>
            <a:off x="457200" y="1440000"/>
            <a:ext cx="8229240" cy="4696920"/>
          </a:xfrm>
          <a:prstGeom prst="rect">
            <a:avLst/>
          </a:prstGeom>
          <a:noFill/>
          <a:ln>
            <a:noFill/>
          </a:ln>
        </p:spPr>
        <p:txBody>
          <a:bodyPr>
            <a:normAutofit/>
          </a:bodyPr>
          <a:p>
            <a:pPr marL="384120" indent="-383760" algn="just">
              <a:lnSpc>
                <a:spcPct val="100000"/>
              </a:lnSpc>
              <a:spcBef>
                <a:spcPts val="1001"/>
              </a:spcBef>
              <a:spcAft>
                <a:spcPts val="201"/>
              </a:spcAft>
              <a:buClr>
                <a:srgbClr val="191b0e"/>
              </a:buClr>
              <a:buFont typeface="Wingdings" charset="2"/>
              <a:buChar char=""/>
            </a:pPr>
            <a:r>
              <a:rPr b="0" lang="en-GB" sz="2800" spc="-1" strike="noStrike">
                <a:solidFill>
                  <a:srgbClr val="191b0e"/>
                </a:solidFill>
                <a:latin typeface="Franklin Gothic Book"/>
              </a:rPr>
              <a:t>A </a:t>
            </a:r>
            <a:r>
              <a:rPr b="1" lang="en-GB" sz="2800" spc="-1" strike="noStrike">
                <a:solidFill>
                  <a:srgbClr val="191b0e"/>
                </a:solidFill>
                <a:latin typeface="Franklin Gothic Book"/>
              </a:rPr>
              <a:t>trademark</a:t>
            </a:r>
            <a:r>
              <a:rPr b="0" lang="en-GB" sz="2800" spc="-1" strike="noStrike">
                <a:solidFill>
                  <a:srgbClr val="191b0e"/>
                </a:solidFill>
                <a:latin typeface="Franklin Gothic Book"/>
              </a:rPr>
              <a:t> is a word, phrase, symbol or design, or a combination of words, phrases, symbols or designs, that identifies and distinguishes the source of the goods of one party from those of others.</a:t>
            </a:r>
            <a:endParaRPr b="0" lang="en-GB" sz="2800" spc="-1" strike="noStrike">
              <a:solidFill>
                <a:srgbClr val="191b0e"/>
              </a:solidFill>
              <a:latin typeface="Franklin Gothic Book"/>
            </a:endParaRPr>
          </a:p>
          <a:p>
            <a:pPr algn="just">
              <a:lnSpc>
                <a:spcPct val="100000"/>
              </a:lnSpc>
              <a:spcBef>
                <a:spcPts val="1001"/>
              </a:spcBef>
              <a:spcAft>
                <a:spcPts val="201"/>
              </a:spcAft>
            </a:pPr>
            <a:endParaRPr b="0" lang="en-GB" sz="28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Wingdings" charset="2"/>
              <a:buChar char=""/>
            </a:pPr>
            <a:r>
              <a:rPr b="0" lang="en-GB" sz="2800" spc="-1" strike="noStrike">
                <a:solidFill>
                  <a:srgbClr val="191b0e"/>
                </a:solidFill>
                <a:latin typeface="Franklin Gothic Book"/>
              </a:rPr>
              <a:t>Examples – </a:t>
            </a:r>
            <a:r>
              <a:rPr b="0" i="1" lang="en-GB" sz="2800" spc="-1" strike="noStrike">
                <a:solidFill>
                  <a:srgbClr val="191b0e"/>
                </a:solidFill>
                <a:latin typeface="Franklin Gothic Book"/>
              </a:rPr>
              <a:t>Reebok</a:t>
            </a:r>
            <a:r>
              <a:rPr b="0" lang="en-GB" sz="2800" spc="-1" strike="noStrike">
                <a:solidFill>
                  <a:srgbClr val="191b0e"/>
                </a:solidFill>
                <a:latin typeface="Franklin Gothic Book"/>
              </a:rPr>
              <a:t>, </a:t>
            </a:r>
            <a:r>
              <a:rPr b="0" i="1" lang="en-GB" sz="2800" spc="-1" strike="noStrike">
                <a:solidFill>
                  <a:srgbClr val="191b0e"/>
                </a:solidFill>
                <a:latin typeface="Franklin Gothic Book"/>
              </a:rPr>
              <a:t>Mc Donald’s</a:t>
            </a:r>
            <a:r>
              <a:rPr b="0" lang="en-GB" sz="2800" spc="-1" strike="noStrike">
                <a:solidFill>
                  <a:srgbClr val="191b0e"/>
                </a:solidFill>
                <a:latin typeface="Franklin Gothic Book"/>
              </a:rPr>
              <a:t>, </a:t>
            </a:r>
            <a:r>
              <a:rPr b="0" i="1" lang="en-GB" sz="2800" spc="-1" strike="noStrike">
                <a:solidFill>
                  <a:srgbClr val="191b0e"/>
                </a:solidFill>
                <a:latin typeface="Franklin Gothic Book"/>
              </a:rPr>
              <a:t>Nike</a:t>
            </a:r>
            <a:r>
              <a:rPr b="0" lang="en-GB" sz="2800" spc="-1" strike="noStrike">
                <a:solidFill>
                  <a:srgbClr val="191b0e"/>
                </a:solidFill>
                <a:latin typeface="Franklin Gothic Book"/>
              </a:rPr>
              <a:t>, </a:t>
            </a:r>
            <a:r>
              <a:rPr b="0" i="1" lang="en-GB" sz="2800" spc="-1" strike="noStrike">
                <a:solidFill>
                  <a:srgbClr val="191b0e"/>
                </a:solidFill>
                <a:latin typeface="Franklin Gothic Book"/>
              </a:rPr>
              <a:t>Levis</a:t>
            </a:r>
            <a:r>
              <a:rPr b="0" lang="en-GB" sz="2800" spc="-1" strike="noStrike">
                <a:solidFill>
                  <a:srgbClr val="191b0e"/>
                </a:solidFill>
                <a:latin typeface="Franklin Gothic Book"/>
              </a:rPr>
              <a:t> etc. </a:t>
            </a:r>
            <a:endParaRPr b="0" lang="en-GB" sz="2800" spc="-1" strike="noStrike">
              <a:solidFill>
                <a:srgbClr val="191b0e"/>
              </a:solidFill>
              <a:latin typeface="Franklin Gothic Book"/>
            </a:endParaRPr>
          </a:p>
          <a:p>
            <a:pPr algn="just">
              <a:lnSpc>
                <a:spcPct val="100000"/>
              </a:lnSpc>
              <a:spcBef>
                <a:spcPts val="1001"/>
              </a:spcBef>
              <a:spcAft>
                <a:spcPts val="201"/>
              </a:spcAft>
            </a:pPr>
            <a:endParaRPr b="0" lang="en-GB" sz="28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Wingdings" charset="2"/>
              <a:buChar char=""/>
            </a:pPr>
            <a:r>
              <a:rPr b="0" lang="en-GB" sz="2800" spc="-1" strike="noStrike">
                <a:solidFill>
                  <a:srgbClr val="191b0e"/>
                </a:solidFill>
                <a:latin typeface="Franklin Gothic Book"/>
              </a:rPr>
              <a:t>The Trade Marks law is contained in Trade Marks Act, 1999</a:t>
            </a:r>
            <a:endParaRPr b="0" lang="en-GB" sz="2800" spc="-1" strike="noStrike">
              <a:solidFill>
                <a:srgbClr val="191b0e"/>
              </a:solidFill>
              <a:latin typeface="Franklin Gothic Book"/>
            </a:endParaRPr>
          </a:p>
          <a:p>
            <a:pPr>
              <a:lnSpc>
                <a:spcPct val="94000"/>
              </a:lnSpc>
              <a:spcBef>
                <a:spcPts val="1001"/>
              </a:spcBef>
              <a:spcAft>
                <a:spcPts val="201"/>
              </a:spcAft>
            </a:pPr>
            <a:endParaRPr b="0" lang="en-GB" sz="2800" spc="-1" strike="noStrike">
              <a:solidFill>
                <a:srgbClr val="191b0e"/>
              </a:solidFill>
              <a:latin typeface="Franklin Gothic Book"/>
            </a:endParaRPr>
          </a:p>
        </p:txBody>
      </p:sp>
      <p:sp>
        <p:nvSpPr>
          <p:cNvPr id="294" name="TextShape 3"/>
          <p:cNvSpPr txBox="1"/>
          <p:nvPr/>
        </p:nvSpPr>
        <p:spPr>
          <a:xfrm>
            <a:off x="971640" y="6453360"/>
            <a:ext cx="974520" cy="404280"/>
          </a:xfrm>
          <a:prstGeom prst="rect">
            <a:avLst/>
          </a:prstGeom>
          <a:noFill/>
          <a:ln>
            <a:noFill/>
          </a:ln>
        </p:spPr>
        <p:txBody>
          <a:bodyPr anchor="ctr"/>
          <a:p>
            <a:pPr>
              <a:lnSpc>
                <a:spcPct val="100000"/>
              </a:lnSpc>
            </a:pPr>
            <a:fld id="{257CE7FC-136D-43FF-95E6-C1CA905F01D2}" type="datetime1">
              <a:rPr b="0" lang="en-US" sz="1000" spc="-1" strike="noStrike">
                <a:solidFill>
                  <a:srgbClr val="191b0e"/>
                </a:solidFill>
                <a:latin typeface="Verdana"/>
              </a:rPr>
              <a:t>12/18/2018</a:t>
            </a:fld>
            <a:endParaRPr b="0" lang="en-US" sz="1000" spc="-1" strike="noStrike">
              <a:latin typeface="Times New Roman"/>
            </a:endParaRPr>
          </a:p>
        </p:txBody>
      </p:sp>
      <p:sp>
        <p:nvSpPr>
          <p:cNvPr id="295"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296" name="TextShape 5"/>
          <p:cNvSpPr txBox="1"/>
          <p:nvPr/>
        </p:nvSpPr>
        <p:spPr>
          <a:xfrm>
            <a:off x="7104600" y="6453360"/>
            <a:ext cx="1197000" cy="404280"/>
          </a:xfrm>
          <a:prstGeom prst="rect">
            <a:avLst/>
          </a:prstGeom>
          <a:noFill/>
          <a:ln>
            <a:noFill/>
          </a:ln>
        </p:spPr>
        <p:txBody>
          <a:bodyPr anchor="ctr"/>
          <a:p>
            <a:pPr algn="r">
              <a:lnSpc>
                <a:spcPct val="100000"/>
              </a:lnSpc>
            </a:pPr>
            <a:fld id="{BD48C16D-EE32-4909-9480-733FF001886D}"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459" dur="indefinite" restart="never" nodeType="tmRoot">
          <p:childTnLst>
            <p:seq>
              <p:cTn id="460" dur="indefinite" nodeType="mainSeq">
                <p:childTnLst>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293">
                                            <p:txEl>
                                              <p:pRg st="199" end="249"/>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293">
                                            <p:txEl>
                                              <p:pRg st="250" end="30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762120" y="0"/>
            <a:ext cx="7772040" cy="694800"/>
          </a:xfrm>
          <a:prstGeom prst="rect">
            <a:avLst/>
          </a:prstGeom>
          <a:noFill/>
          <a:ln>
            <a:noFill/>
          </a:ln>
        </p:spPr>
        <p:txBody>
          <a:bodyPr anchor="b">
            <a:normAutofit/>
          </a:bodyPr>
          <a:p>
            <a:pPr algn="ctr">
              <a:lnSpc>
                <a:spcPct val="100000"/>
              </a:lnSpc>
            </a:pPr>
            <a:r>
              <a:rPr b="0" lang="en-GB" sz="6000" spc="-1" strike="noStrike" cap="all">
                <a:solidFill>
                  <a:srgbClr val="191b0e"/>
                </a:solidFill>
                <a:latin typeface="Franklin Gothic Book"/>
              </a:rPr>
              <a:t>TRADEMARKS</a:t>
            </a:r>
            <a:endParaRPr b="0" lang="en-GB" sz="6000" spc="-1" strike="noStrike">
              <a:solidFill>
                <a:srgbClr val="000000"/>
              </a:solidFill>
              <a:latin typeface="Verdana"/>
            </a:endParaRPr>
          </a:p>
        </p:txBody>
      </p:sp>
      <p:pic>
        <p:nvPicPr>
          <p:cNvPr id="298" name="Picture 2" descr=""/>
          <p:cNvPicPr/>
          <p:nvPr/>
        </p:nvPicPr>
        <p:blipFill>
          <a:blip r:embed="rId1"/>
          <a:stretch/>
        </p:blipFill>
        <p:spPr>
          <a:xfrm>
            <a:off x="1033560" y="1924200"/>
            <a:ext cx="2171520" cy="1933200"/>
          </a:xfrm>
          <a:prstGeom prst="rect">
            <a:avLst/>
          </a:prstGeom>
          <a:ln>
            <a:noFill/>
          </a:ln>
        </p:spPr>
      </p:pic>
      <p:pic>
        <p:nvPicPr>
          <p:cNvPr id="299" name="Picture 4" descr=""/>
          <p:cNvPicPr/>
          <p:nvPr/>
        </p:nvPicPr>
        <p:blipFill>
          <a:blip r:embed="rId2"/>
          <a:stretch/>
        </p:blipFill>
        <p:spPr>
          <a:xfrm>
            <a:off x="5223600" y="776160"/>
            <a:ext cx="2895120" cy="2895120"/>
          </a:xfrm>
          <a:prstGeom prst="rect">
            <a:avLst/>
          </a:prstGeom>
          <a:ln>
            <a:noFill/>
          </a:ln>
        </p:spPr>
      </p:pic>
      <p:pic>
        <p:nvPicPr>
          <p:cNvPr id="300" name="Picture 6" descr=""/>
          <p:cNvPicPr/>
          <p:nvPr/>
        </p:nvPicPr>
        <p:blipFill>
          <a:blip r:embed="rId3"/>
          <a:stretch/>
        </p:blipFill>
        <p:spPr>
          <a:xfrm>
            <a:off x="5617080" y="3744720"/>
            <a:ext cx="2514240" cy="2046240"/>
          </a:xfrm>
          <a:prstGeom prst="rect">
            <a:avLst/>
          </a:prstGeom>
          <a:ln>
            <a:noFill/>
          </a:ln>
        </p:spPr>
      </p:pic>
      <p:pic>
        <p:nvPicPr>
          <p:cNvPr id="301" name="Picture 8" descr=""/>
          <p:cNvPicPr/>
          <p:nvPr/>
        </p:nvPicPr>
        <p:blipFill>
          <a:blip r:embed="rId4"/>
          <a:stretch/>
        </p:blipFill>
        <p:spPr>
          <a:xfrm>
            <a:off x="1033560" y="3962520"/>
            <a:ext cx="2776320" cy="1761840"/>
          </a:xfrm>
          <a:prstGeom prst="rect">
            <a:avLst/>
          </a:prstGeom>
          <a:ln>
            <a:noFill/>
          </a:ln>
        </p:spPr>
      </p:pic>
      <p:pic>
        <p:nvPicPr>
          <p:cNvPr id="302" name="Picture 10" descr=""/>
          <p:cNvPicPr/>
          <p:nvPr/>
        </p:nvPicPr>
        <p:blipFill>
          <a:blip r:embed="rId5"/>
          <a:stretch/>
        </p:blipFill>
        <p:spPr>
          <a:xfrm>
            <a:off x="3384360" y="1433520"/>
            <a:ext cx="1761840" cy="1761840"/>
          </a:xfrm>
          <a:prstGeom prst="rect">
            <a:avLst/>
          </a:prstGeom>
          <a:ln>
            <a:noFill/>
          </a:ln>
        </p:spPr>
      </p:pic>
      <p:pic>
        <p:nvPicPr>
          <p:cNvPr id="303" name="Picture 12" descr=""/>
          <p:cNvPicPr/>
          <p:nvPr/>
        </p:nvPicPr>
        <p:blipFill>
          <a:blip r:embed="rId6"/>
          <a:stretch/>
        </p:blipFill>
        <p:spPr>
          <a:xfrm>
            <a:off x="1181880" y="1133640"/>
            <a:ext cx="1445760" cy="685440"/>
          </a:xfrm>
          <a:prstGeom prst="rect">
            <a:avLst/>
          </a:prstGeom>
          <a:ln>
            <a:noFill/>
          </a:ln>
        </p:spPr>
      </p:pic>
      <p:pic>
        <p:nvPicPr>
          <p:cNvPr id="304" name="Picture 14" descr=""/>
          <p:cNvPicPr/>
          <p:nvPr/>
        </p:nvPicPr>
        <p:blipFill>
          <a:blip r:embed="rId7"/>
          <a:stretch/>
        </p:blipFill>
        <p:spPr>
          <a:xfrm>
            <a:off x="3943440" y="3781440"/>
            <a:ext cx="1409400" cy="637920"/>
          </a:xfrm>
          <a:prstGeom prst="rect">
            <a:avLst/>
          </a:prstGeom>
          <a:ln>
            <a:noFill/>
          </a:ln>
        </p:spPr>
      </p:pic>
      <p:pic>
        <p:nvPicPr>
          <p:cNvPr id="305" name="Picture 16" descr=""/>
          <p:cNvPicPr/>
          <p:nvPr/>
        </p:nvPicPr>
        <p:blipFill>
          <a:blip r:embed="rId8"/>
          <a:stretch/>
        </p:blipFill>
        <p:spPr>
          <a:xfrm>
            <a:off x="2014560" y="5829480"/>
            <a:ext cx="1190160" cy="342720"/>
          </a:xfrm>
          <a:prstGeom prst="rect">
            <a:avLst/>
          </a:prstGeom>
          <a:ln>
            <a:noFill/>
          </a:ln>
        </p:spPr>
      </p:pic>
      <p:pic>
        <p:nvPicPr>
          <p:cNvPr id="306" name="Picture 18" descr=""/>
          <p:cNvPicPr/>
          <p:nvPr/>
        </p:nvPicPr>
        <p:blipFill>
          <a:blip r:embed="rId9"/>
          <a:stretch/>
        </p:blipFill>
        <p:spPr>
          <a:xfrm>
            <a:off x="4236480" y="4809960"/>
            <a:ext cx="1104480" cy="1104480"/>
          </a:xfrm>
          <a:prstGeom prst="rect">
            <a:avLst/>
          </a:prstGeom>
          <a:ln>
            <a:noFill/>
          </a:ln>
        </p:spPr>
      </p:pic>
    </p:spTree>
  </p:cSld>
  <p:timing>
    <p:tnLst>
      <p:par>
        <p:cTn id="469" dur="indefinite" restart="never" nodeType="tmRoot">
          <p:childTnLst>
            <p:seq>
              <p:cTn id="470" dur="indefinite" nodeType="mainSeq">
                <p:childTnLst>
                  <p:par>
                    <p:cTn id="471" fill="hold">
                      <p:stCondLst>
                        <p:cond delay="indefinite"/>
                      </p:stCondLst>
                      <p:childTnLst>
                        <p:par>
                          <p:cTn id="472" fill="hold">
                            <p:stCondLst>
                              <p:cond delay="0"/>
                            </p:stCondLst>
                            <p:childTnLst>
                              <p:par>
                                <p:cTn id="473" nodeType="clickEffect" fill="hold" presetClass="entr" presetID="10">
                                  <p:stCondLst>
                                    <p:cond delay="0"/>
                                  </p:stCondLst>
                                  <p:childTnLst>
                                    <p:set>
                                      <p:cBhvr>
                                        <p:cTn id="474" dur="1" fill="hold">
                                          <p:stCondLst>
                                            <p:cond delay="0"/>
                                          </p:stCondLst>
                                        </p:cTn>
                                        <p:tgtEl>
                                          <p:spTgt spid="303"/>
                                        </p:tgtEl>
                                        <p:attrNameLst>
                                          <p:attrName>style.visibility</p:attrName>
                                        </p:attrNameLst>
                                      </p:cBhvr>
                                      <p:to>
                                        <p:strVal val="visible"/>
                                      </p:to>
                                    </p:set>
                                    <p:animEffect filter="fade" transition="in">
                                      <p:cBhvr additive="repl">
                                        <p:cTn id="475" dur="10"/>
                                        <p:tgtEl>
                                          <p:spTgt spid="303"/>
                                        </p:tgtEl>
                                      </p:cBhvr>
                                    </p:animEffect>
                                  </p:childTnLst>
                                </p:cTn>
                              </p:par>
                            </p:childTnLst>
                          </p:cTn>
                        </p:par>
                      </p:childTnLst>
                    </p:cTn>
                  </p:par>
                  <p:par>
                    <p:cTn id="476" fill="hold">
                      <p:stCondLst>
                        <p:cond delay="indefinite"/>
                      </p:stCondLst>
                      <p:childTnLst>
                        <p:par>
                          <p:cTn id="477" fill="hold">
                            <p:stCondLst>
                              <p:cond delay="0"/>
                            </p:stCondLst>
                            <p:childTnLst>
                              <p:par>
                                <p:cTn id="478" nodeType="clickEffect" fill="hold" presetClass="entr" presetID="10">
                                  <p:stCondLst>
                                    <p:cond delay="0"/>
                                  </p:stCondLst>
                                  <p:childTnLst>
                                    <p:set>
                                      <p:cBhvr>
                                        <p:cTn id="479" dur="1" fill="hold">
                                          <p:stCondLst>
                                            <p:cond delay="0"/>
                                          </p:stCondLst>
                                        </p:cTn>
                                        <p:tgtEl>
                                          <p:spTgt spid="302"/>
                                        </p:tgtEl>
                                        <p:attrNameLst>
                                          <p:attrName>style.visibility</p:attrName>
                                        </p:attrNameLst>
                                      </p:cBhvr>
                                      <p:to>
                                        <p:strVal val="visible"/>
                                      </p:to>
                                    </p:set>
                                    <p:animEffect filter="fade" transition="in">
                                      <p:cBhvr additive="repl">
                                        <p:cTn id="480" dur="500"/>
                                        <p:tgtEl>
                                          <p:spTgt spid="302"/>
                                        </p:tgtEl>
                                      </p:cBhvr>
                                    </p:animEffec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0">
                                  <p:stCondLst>
                                    <p:cond delay="0"/>
                                  </p:stCondLst>
                                  <p:childTnLst>
                                    <p:set>
                                      <p:cBhvr>
                                        <p:cTn id="484" dur="1" fill="hold">
                                          <p:stCondLst>
                                            <p:cond delay="0"/>
                                          </p:stCondLst>
                                        </p:cTn>
                                        <p:tgtEl>
                                          <p:spTgt spid="298"/>
                                        </p:tgtEl>
                                        <p:attrNameLst>
                                          <p:attrName>style.visibility</p:attrName>
                                        </p:attrNameLst>
                                      </p:cBhvr>
                                      <p:to>
                                        <p:strVal val="visible"/>
                                      </p:to>
                                    </p:set>
                                    <p:animEffect filter="fade" transition="in">
                                      <p:cBhvr additive="repl">
                                        <p:cTn id="485" dur="500"/>
                                        <p:tgtEl>
                                          <p:spTgt spid="298"/>
                                        </p:tgtEl>
                                      </p:cBhvr>
                                    </p:animEffect>
                                  </p:childTnLst>
                                </p:cTn>
                              </p:par>
                            </p:childTnLst>
                          </p:cTn>
                        </p:par>
                      </p:childTnLst>
                    </p:cTn>
                  </p:par>
                  <p:par>
                    <p:cTn id="486" fill="hold">
                      <p:stCondLst>
                        <p:cond delay="indefinite"/>
                      </p:stCondLst>
                      <p:childTnLst>
                        <p:par>
                          <p:cTn id="487" fill="hold">
                            <p:stCondLst>
                              <p:cond delay="0"/>
                            </p:stCondLst>
                            <p:childTnLst>
                              <p:par>
                                <p:cTn id="488" nodeType="clickEffect" fill="hold" presetClass="entr" presetID="10">
                                  <p:stCondLst>
                                    <p:cond delay="0"/>
                                  </p:stCondLst>
                                  <p:childTnLst>
                                    <p:set>
                                      <p:cBhvr>
                                        <p:cTn id="489" dur="1" fill="hold">
                                          <p:stCondLst>
                                            <p:cond delay="0"/>
                                          </p:stCondLst>
                                        </p:cTn>
                                        <p:tgtEl>
                                          <p:spTgt spid="299"/>
                                        </p:tgtEl>
                                        <p:attrNameLst>
                                          <p:attrName>style.visibility</p:attrName>
                                        </p:attrNameLst>
                                      </p:cBhvr>
                                      <p:to>
                                        <p:strVal val="visible"/>
                                      </p:to>
                                    </p:set>
                                    <p:animEffect filter="fade" transition="in">
                                      <p:cBhvr additive="repl">
                                        <p:cTn id="490" dur="500"/>
                                        <p:tgtEl>
                                          <p:spTgt spid="299"/>
                                        </p:tgtEl>
                                      </p:cBhvr>
                                    </p:animEffec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0">
                                  <p:stCondLst>
                                    <p:cond delay="0"/>
                                  </p:stCondLst>
                                  <p:childTnLst>
                                    <p:set>
                                      <p:cBhvr>
                                        <p:cTn id="494" dur="1" fill="hold">
                                          <p:stCondLst>
                                            <p:cond delay="0"/>
                                          </p:stCondLst>
                                        </p:cTn>
                                        <p:tgtEl>
                                          <p:spTgt spid="301"/>
                                        </p:tgtEl>
                                        <p:attrNameLst>
                                          <p:attrName>style.visibility</p:attrName>
                                        </p:attrNameLst>
                                      </p:cBhvr>
                                      <p:to>
                                        <p:strVal val="visible"/>
                                      </p:to>
                                    </p:set>
                                    <p:animEffect filter="fade" transition="in">
                                      <p:cBhvr additive="repl">
                                        <p:cTn id="495" dur="500"/>
                                        <p:tgtEl>
                                          <p:spTgt spid="301"/>
                                        </p:tgtEl>
                                      </p:cBhvr>
                                    </p:animEffect>
                                  </p:childTnLst>
                                </p:cTn>
                              </p:par>
                            </p:childTnLst>
                          </p:cTn>
                        </p:par>
                      </p:childTnLst>
                    </p:cTn>
                  </p:par>
                  <p:par>
                    <p:cTn id="496" fill="hold">
                      <p:stCondLst>
                        <p:cond delay="indefinite"/>
                      </p:stCondLst>
                      <p:childTnLst>
                        <p:par>
                          <p:cTn id="497" fill="hold">
                            <p:stCondLst>
                              <p:cond delay="0"/>
                            </p:stCondLst>
                            <p:childTnLst>
                              <p:par>
                                <p:cTn id="498" nodeType="clickEffect" fill="hold" presetClass="entr" presetID="10">
                                  <p:stCondLst>
                                    <p:cond delay="0"/>
                                  </p:stCondLst>
                                  <p:childTnLst>
                                    <p:set>
                                      <p:cBhvr>
                                        <p:cTn id="499" dur="1" fill="hold">
                                          <p:stCondLst>
                                            <p:cond delay="0"/>
                                          </p:stCondLst>
                                        </p:cTn>
                                        <p:tgtEl>
                                          <p:spTgt spid="304"/>
                                        </p:tgtEl>
                                        <p:attrNameLst>
                                          <p:attrName>style.visibility</p:attrName>
                                        </p:attrNameLst>
                                      </p:cBhvr>
                                      <p:to>
                                        <p:strVal val="visible"/>
                                      </p:to>
                                    </p:set>
                                    <p:animEffect filter="fade" transition="in">
                                      <p:cBhvr additive="repl">
                                        <p:cTn id="500" dur="500"/>
                                        <p:tgtEl>
                                          <p:spTgt spid="304"/>
                                        </p:tgtEl>
                                      </p:cBhvr>
                                    </p:animEffec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0">
                                  <p:stCondLst>
                                    <p:cond delay="0"/>
                                  </p:stCondLst>
                                  <p:childTnLst>
                                    <p:set>
                                      <p:cBhvr>
                                        <p:cTn id="504" dur="1" fill="hold">
                                          <p:stCondLst>
                                            <p:cond delay="0"/>
                                          </p:stCondLst>
                                        </p:cTn>
                                        <p:tgtEl>
                                          <p:spTgt spid="300"/>
                                        </p:tgtEl>
                                        <p:attrNameLst>
                                          <p:attrName>style.visibility</p:attrName>
                                        </p:attrNameLst>
                                      </p:cBhvr>
                                      <p:to>
                                        <p:strVal val="visible"/>
                                      </p:to>
                                    </p:set>
                                    <p:animEffect filter="fade" transition="in">
                                      <p:cBhvr additive="repl">
                                        <p:cTn id="505" dur="500"/>
                                        <p:tgtEl>
                                          <p:spTgt spid="300"/>
                                        </p:tgtEl>
                                      </p:cBhvr>
                                    </p:animEffect>
                                  </p:childTnLst>
                                </p:cTn>
                              </p:par>
                            </p:childTnLst>
                          </p:cTn>
                        </p:par>
                      </p:childTnLst>
                    </p:cTn>
                  </p:par>
                  <p:par>
                    <p:cTn id="506" fill="hold">
                      <p:stCondLst>
                        <p:cond delay="indefinite"/>
                      </p:stCondLst>
                      <p:childTnLst>
                        <p:par>
                          <p:cTn id="507" fill="hold">
                            <p:stCondLst>
                              <p:cond delay="0"/>
                            </p:stCondLst>
                            <p:childTnLst>
                              <p:par>
                                <p:cTn id="508" nodeType="clickEffect" fill="hold" presetClass="entr" presetID="10">
                                  <p:stCondLst>
                                    <p:cond delay="0"/>
                                  </p:stCondLst>
                                  <p:childTnLst>
                                    <p:set>
                                      <p:cBhvr>
                                        <p:cTn id="509" dur="1" fill="hold">
                                          <p:stCondLst>
                                            <p:cond delay="0"/>
                                          </p:stCondLst>
                                        </p:cTn>
                                        <p:tgtEl>
                                          <p:spTgt spid="306"/>
                                        </p:tgtEl>
                                        <p:attrNameLst>
                                          <p:attrName>style.visibility</p:attrName>
                                        </p:attrNameLst>
                                      </p:cBhvr>
                                      <p:to>
                                        <p:strVal val="visible"/>
                                      </p:to>
                                    </p:set>
                                    <p:animEffect filter="fade" transition="in">
                                      <p:cBhvr additive="repl">
                                        <p:cTn id="510" dur="500"/>
                                        <p:tgtEl>
                                          <p:spTgt spid="306"/>
                                        </p:tgtEl>
                                      </p:cBhvr>
                                    </p:animEffect>
                                  </p:childTnLst>
                                </p:cTn>
                              </p:par>
                            </p:childTnLst>
                          </p:cTn>
                        </p:par>
                      </p:childTnLst>
                    </p:cTn>
                  </p:par>
                  <p:par>
                    <p:cTn id="511" fill="hold">
                      <p:stCondLst>
                        <p:cond delay="indefinite"/>
                      </p:stCondLst>
                      <p:childTnLst>
                        <p:par>
                          <p:cTn id="512" fill="hold">
                            <p:stCondLst>
                              <p:cond delay="0"/>
                            </p:stCondLst>
                            <p:childTnLst>
                              <p:par>
                                <p:cTn id="513" nodeType="clickEffect" fill="hold" presetClass="entr" presetID="10">
                                  <p:stCondLst>
                                    <p:cond delay="0"/>
                                  </p:stCondLst>
                                  <p:childTnLst>
                                    <p:set>
                                      <p:cBhvr>
                                        <p:cTn id="514" dur="1" fill="hold">
                                          <p:stCondLst>
                                            <p:cond delay="0"/>
                                          </p:stCondLst>
                                        </p:cTn>
                                        <p:tgtEl>
                                          <p:spTgt spid="305"/>
                                        </p:tgtEl>
                                        <p:attrNameLst>
                                          <p:attrName>style.visibility</p:attrName>
                                        </p:attrNameLst>
                                      </p:cBhvr>
                                      <p:to>
                                        <p:strVal val="visible"/>
                                      </p:to>
                                    </p:set>
                                    <p:animEffect filter="fade" transition="in">
                                      <p:cBhvr additive="repl">
                                        <p:cTn id="515" dur="500"/>
                                        <p:tgtEl>
                                          <p:spTgt spid="30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641520" y="163800"/>
            <a:ext cx="7767360" cy="692280"/>
          </a:xfrm>
          <a:prstGeom prst="rect">
            <a:avLst/>
          </a:prstGeom>
          <a:noFill/>
          <a:ln>
            <a:noFill/>
          </a:ln>
        </p:spPr>
        <p:txBody>
          <a:bodyPr>
            <a:normAutofit/>
          </a:bodyPr>
          <a:p>
            <a:pPr algn="ctr">
              <a:lnSpc>
                <a:spcPct val="100000"/>
              </a:lnSpc>
            </a:pPr>
            <a:r>
              <a:rPr b="0" lang="en-GB" sz="4400" spc="-1" strike="noStrike">
                <a:solidFill>
                  <a:srgbClr val="191b0e"/>
                </a:solidFill>
                <a:latin typeface="Franklin Gothic Book"/>
              </a:rPr>
              <a:t>TRADEMARKS</a:t>
            </a:r>
            <a:endParaRPr b="0" lang="en-GB" sz="4400" spc="-1" strike="noStrike">
              <a:solidFill>
                <a:srgbClr val="000000"/>
              </a:solidFill>
              <a:latin typeface="Verdana"/>
            </a:endParaRPr>
          </a:p>
        </p:txBody>
      </p:sp>
      <p:sp>
        <p:nvSpPr>
          <p:cNvPr id="308" name="TextShape 2"/>
          <p:cNvSpPr txBox="1"/>
          <p:nvPr/>
        </p:nvSpPr>
        <p:spPr>
          <a:xfrm>
            <a:off x="641520" y="1340640"/>
            <a:ext cx="8250480" cy="4836600"/>
          </a:xfrm>
          <a:prstGeom prst="rect">
            <a:avLst/>
          </a:prstGeom>
          <a:noFill/>
          <a:ln>
            <a:noFill/>
          </a:ln>
        </p:spPr>
        <p:txBody>
          <a:bodyPr>
            <a:normAutofit/>
          </a:bodyPr>
          <a:p>
            <a:pPr marL="384120" indent="-383760">
              <a:lnSpc>
                <a:spcPct val="94000"/>
              </a:lnSpc>
              <a:spcBef>
                <a:spcPts val="1001"/>
              </a:spcBef>
              <a:spcAft>
                <a:spcPts val="201"/>
              </a:spcAft>
              <a:buClr>
                <a:srgbClr val="000000"/>
              </a:buClr>
              <a:buFont typeface="Franklin Gothic Book"/>
              <a:buChar char="■"/>
            </a:pPr>
            <a:r>
              <a:rPr b="0" lang="en-GB" sz="2400" spc="-1" strike="noStrike">
                <a:solidFill>
                  <a:srgbClr val="000000"/>
                </a:solidFill>
                <a:latin typeface="Franklin Gothic Book"/>
              </a:rPr>
              <a:t>Trademarks must be clear and distinct from each other</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000000"/>
              </a:buClr>
              <a:buFont typeface="Franklin Gothic Book"/>
              <a:buChar char="■"/>
            </a:pPr>
            <a:r>
              <a:rPr b="0" lang="en-GB" sz="2400" spc="-1" strike="noStrike">
                <a:solidFill>
                  <a:srgbClr val="000000"/>
                </a:solidFill>
                <a:latin typeface="Franklin Gothic Book"/>
              </a:rPr>
              <a:t>Trademark may also be three-dimensional (e.g. neck of bottle)</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000000"/>
              </a:buClr>
              <a:buFont typeface="Franklin Gothic Book"/>
              <a:buChar char="■"/>
            </a:pPr>
            <a:r>
              <a:rPr b="0" lang="en-GB" sz="2400" spc="-1" strike="noStrike">
                <a:solidFill>
                  <a:srgbClr val="000000"/>
                </a:solidFill>
                <a:latin typeface="Franklin Gothic Book"/>
              </a:rPr>
              <a:t>Comparative advertising is allowed</a:t>
            </a: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a:p>
            <a:pPr marL="384120" indent="-383760">
              <a:lnSpc>
                <a:spcPct val="100000"/>
              </a:lnSpc>
              <a:spcBef>
                <a:spcPts val="1001"/>
              </a:spcBef>
              <a:spcAft>
                <a:spcPts val="201"/>
              </a:spcAft>
              <a:buClr>
                <a:srgbClr val="000000"/>
              </a:buClr>
              <a:buFont typeface="Wingdings" charset="2"/>
              <a:buChar char=""/>
            </a:pPr>
            <a:r>
              <a:rPr b="1" lang="en-GB" sz="2400" spc="-1" strike="noStrike">
                <a:solidFill>
                  <a:srgbClr val="000000"/>
                </a:solidFill>
                <a:latin typeface="Franklin Gothic Book"/>
              </a:rPr>
              <a:t>To register a trade mark , the mark must be:-</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a:p>
            <a:pPr>
              <a:lnSpc>
                <a:spcPct val="100000"/>
              </a:lnSpc>
              <a:spcBef>
                <a:spcPts val="1001"/>
              </a:spcBef>
              <a:spcAft>
                <a:spcPts val="201"/>
              </a:spcAft>
            </a:pPr>
            <a:r>
              <a:rPr b="0" lang="en-GB" sz="2400" spc="-1" strike="noStrike">
                <a:solidFill>
                  <a:srgbClr val="000000"/>
                </a:solidFill>
                <a:latin typeface="Franklin Gothic Book"/>
              </a:rPr>
              <a:t>distinctive,  and</a:t>
            </a:r>
            <a:r>
              <a:rPr b="1" lang="en-GB" sz="2400" spc="-1" strike="noStrike">
                <a:solidFill>
                  <a:srgbClr val="000000"/>
                </a:solidFill>
                <a:latin typeface="Franklin Gothic Book"/>
              </a:rPr>
              <a:t>, </a:t>
            </a:r>
            <a:r>
              <a:rPr b="0" lang="en-GB" sz="2400" spc="-1" strike="noStrike">
                <a:solidFill>
                  <a:srgbClr val="000000"/>
                </a:solidFill>
                <a:latin typeface="Franklin Gothic Book"/>
              </a:rPr>
              <a:t>not deceptive, or contrary to law or morality, and,</a:t>
            </a:r>
            <a:r>
              <a:rPr b="1" lang="en-GB" sz="2400" spc="-1" strike="noStrike">
                <a:solidFill>
                  <a:srgbClr val="000000"/>
                </a:solidFill>
                <a:latin typeface="Franklin Gothic Book"/>
              </a:rPr>
              <a:t> </a:t>
            </a:r>
            <a:endParaRPr b="0" lang="en-GB" sz="2400" spc="-1" strike="noStrike">
              <a:solidFill>
                <a:srgbClr val="191b0e"/>
              </a:solidFill>
              <a:latin typeface="Franklin Gothic Book"/>
            </a:endParaRPr>
          </a:p>
          <a:p>
            <a:pPr>
              <a:lnSpc>
                <a:spcPct val="100000"/>
              </a:lnSpc>
              <a:spcBef>
                <a:spcPts val="1001"/>
              </a:spcBef>
              <a:spcAft>
                <a:spcPts val="201"/>
              </a:spcAft>
            </a:pPr>
            <a:r>
              <a:rPr b="0" lang="en-GB" sz="2400" spc="-1" strike="noStrike">
                <a:solidFill>
                  <a:srgbClr val="000000"/>
                </a:solidFill>
                <a:latin typeface="Franklin Gothic Book"/>
              </a:rPr>
              <a:t>It must not be identical or similar to any earlier marks for the same or similar goods.</a:t>
            </a: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p:txBody>
      </p:sp>
      <p:sp>
        <p:nvSpPr>
          <p:cNvPr id="309" name="TextShape 3"/>
          <p:cNvSpPr txBox="1"/>
          <p:nvPr/>
        </p:nvSpPr>
        <p:spPr>
          <a:xfrm>
            <a:off x="971640" y="6453360"/>
            <a:ext cx="974520" cy="404280"/>
          </a:xfrm>
          <a:prstGeom prst="rect">
            <a:avLst/>
          </a:prstGeom>
          <a:noFill/>
          <a:ln>
            <a:noFill/>
          </a:ln>
        </p:spPr>
        <p:txBody>
          <a:bodyPr anchor="ctr"/>
          <a:p>
            <a:pPr>
              <a:lnSpc>
                <a:spcPct val="100000"/>
              </a:lnSpc>
            </a:pPr>
            <a:fld id="{A8FFB03A-8084-4532-AEAA-51EA1A654704}" type="datetime1">
              <a:rPr b="0" lang="en-US" sz="1000" spc="-1" strike="noStrike">
                <a:solidFill>
                  <a:srgbClr val="191b0e"/>
                </a:solidFill>
                <a:latin typeface="Verdana"/>
              </a:rPr>
              <a:t>12/18/2018</a:t>
            </a:fld>
            <a:endParaRPr b="0" lang="en-US" sz="1000" spc="-1" strike="noStrike">
              <a:latin typeface="Times New Roman"/>
            </a:endParaRPr>
          </a:p>
        </p:txBody>
      </p:sp>
      <p:sp>
        <p:nvSpPr>
          <p:cNvPr id="310"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11" name="TextShape 5"/>
          <p:cNvSpPr txBox="1"/>
          <p:nvPr/>
        </p:nvSpPr>
        <p:spPr>
          <a:xfrm>
            <a:off x="7104600" y="6453360"/>
            <a:ext cx="1197000" cy="404280"/>
          </a:xfrm>
          <a:prstGeom prst="rect">
            <a:avLst/>
          </a:prstGeom>
          <a:noFill/>
          <a:ln>
            <a:noFill/>
          </a:ln>
        </p:spPr>
        <p:txBody>
          <a:bodyPr anchor="ctr"/>
          <a:p>
            <a:pPr algn="r">
              <a:lnSpc>
                <a:spcPct val="100000"/>
              </a:lnSpc>
            </a:pPr>
            <a:fld id="{A1863296-8A6F-44ED-BB34-D5327F2C2046}"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516" dur="indefinite" restart="never" nodeType="tmRoot">
          <p:childTnLst>
            <p:seq>
              <p:cTn id="517" dur="indefinite" nodeType="mainSeq">
                <p:childTnLst>
                  <p:par>
                    <p:cTn id="518" fill="hold">
                      <p:stCondLst>
                        <p:cond delay="indefinite"/>
                      </p:stCondLst>
                      <p:childTnLst>
                        <p:par>
                          <p:cTn id="519" fill="hold">
                            <p:stCondLst>
                              <p:cond delay="0"/>
                            </p:stCondLst>
                            <p:childTnLst>
                              <p:par>
                                <p:cTn id="520" nodeType="clickEffect" fill="hold" presetClass="entr" presetID="10">
                                  <p:stCondLst>
                                    <p:cond delay="0"/>
                                  </p:stCondLst>
                                  <p:childTnLst>
                                    <p:set>
                                      <p:cBhvr>
                                        <p:cTn id="521" dur="1" fill="hold">
                                          <p:stCondLst>
                                            <p:cond delay="0"/>
                                          </p:stCondLst>
                                        </p:cTn>
                                        <p:tgtEl>
                                          <p:spTgt spid="308">
                                            <p:txEl>
                                              <p:pRg st="54" end="116"/>
                                            </p:txEl>
                                          </p:spTgt>
                                        </p:tgtEl>
                                        <p:attrNameLst>
                                          <p:attrName>style.visibility</p:attrName>
                                        </p:attrNameLst>
                                      </p:cBhvr>
                                      <p:to>
                                        <p:strVal val="visible"/>
                                      </p:to>
                                    </p:set>
                                    <p:animEffect filter="fade" transition="in">
                                      <p:cBhvr additive="repl">
                                        <p:cTn id="522" dur="500"/>
                                        <p:tgtEl>
                                          <p:spTgt spid="308">
                                            <p:txEl>
                                              <p:pRg st="54" end="116"/>
                                            </p:txEl>
                                          </p:spTgt>
                                        </p:tgtEl>
                                      </p:cBhvr>
                                    </p:animEffec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0">
                                  <p:stCondLst>
                                    <p:cond delay="0"/>
                                  </p:stCondLst>
                                  <p:childTnLst>
                                    <p:set>
                                      <p:cBhvr>
                                        <p:cTn id="526" dur="1" fill="hold">
                                          <p:stCondLst>
                                            <p:cond delay="0"/>
                                          </p:stCondLst>
                                        </p:cTn>
                                        <p:tgtEl>
                                          <p:spTgt spid="308">
                                            <p:txEl>
                                              <p:pRg st="116" end="151"/>
                                            </p:txEl>
                                          </p:spTgt>
                                        </p:tgtEl>
                                        <p:attrNameLst>
                                          <p:attrName>style.visibility</p:attrName>
                                        </p:attrNameLst>
                                      </p:cBhvr>
                                      <p:to>
                                        <p:strVal val="visible"/>
                                      </p:to>
                                    </p:set>
                                    <p:animEffect filter="fade" transition="in">
                                      <p:cBhvr additive="repl">
                                        <p:cTn id="527" dur="500"/>
                                        <p:tgtEl>
                                          <p:spTgt spid="308">
                                            <p:txEl>
                                              <p:pRg st="116" end="151"/>
                                            </p:txEl>
                                          </p:spTgt>
                                        </p:tgtEl>
                                      </p:cBhvr>
                                    </p:animEffect>
                                  </p:childTnLst>
                                </p:cTn>
                              </p:par>
                            </p:childTnLst>
                          </p:cTn>
                        </p:par>
                      </p:childTnLst>
                    </p:cTn>
                  </p:par>
                  <p:par>
                    <p:cTn id="528" fill="hold">
                      <p:stCondLst>
                        <p:cond delay="indefinite"/>
                      </p:stCondLst>
                      <p:childTnLst>
                        <p:par>
                          <p:cTn id="529" fill="hold">
                            <p:stCondLst>
                              <p:cond delay="0"/>
                            </p:stCondLst>
                            <p:childTnLst>
                              <p:par>
                                <p:cTn id="530" nodeType="clickEffect" fill="hold" presetClass="entr" presetID="10">
                                  <p:stCondLst>
                                    <p:cond delay="0"/>
                                  </p:stCondLst>
                                  <p:childTnLst>
                                    <p:set>
                                      <p:cBhvr>
                                        <p:cTn id="531" dur="1" fill="hold">
                                          <p:stCondLst>
                                            <p:cond delay="0"/>
                                          </p:stCondLst>
                                        </p:cTn>
                                        <p:tgtEl>
                                          <p:spTgt spid="308">
                                            <p:txEl>
                                              <p:pRg st="152" end="198"/>
                                            </p:txEl>
                                          </p:spTgt>
                                        </p:tgtEl>
                                        <p:attrNameLst>
                                          <p:attrName>style.visibility</p:attrName>
                                        </p:attrNameLst>
                                      </p:cBhvr>
                                      <p:to>
                                        <p:strVal val="visible"/>
                                      </p:to>
                                    </p:set>
                                    <p:animEffect filter="fade" transition="in">
                                      <p:cBhvr additive="repl">
                                        <p:cTn id="532" dur="500"/>
                                        <p:tgtEl>
                                          <p:spTgt spid="308">
                                            <p:txEl>
                                              <p:pRg st="152" end="198"/>
                                            </p:txEl>
                                          </p:spTgt>
                                        </p:tgtEl>
                                      </p:cBhvr>
                                    </p:animEffec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10">
                                  <p:stCondLst>
                                    <p:cond delay="0"/>
                                  </p:stCondLst>
                                  <p:childTnLst>
                                    <p:set>
                                      <p:cBhvr>
                                        <p:cTn id="536" dur="1" fill="hold">
                                          <p:stCondLst>
                                            <p:cond delay="0"/>
                                          </p:stCondLst>
                                        </p:cTn>
                                        <p:tgtEl>
                                          <p:spTgt spid="308">
                                            <p:txEl>
                                              <p:pRg st="199" end="271"/>
                                            </p:txEl>
                                          </p:spTgt>
                                        </p:tgtEl>
                                        <p:attrNameLst>
                                          <p:attrName>style.visibility</p:attrName>
                                        </p:attrNameLst>
                                      </p:cBhvr>
                                      <p:to>
                                        <p:strVal val="visible"/>
                                      </p:to>
                                    </p:set>
                                    <p:animEffect filter="fade" transition="in">
                                      <p:cBhvr additive="repl">
                                        <p:cTn id="537" dur="500"/>
                                        <p:tgtEl>
                                          <p:spTgt spid="308">
                                            <p:txEl>
                                              <p:pRg st="199" end="271"/>
                                            </p:txEl>
                                          </p:spTgt>
                                        </p:tgtEl>
                                      </p:cBhvr>
                                    </p:animEffect>
                                  </p:childTnLst>
                                </p:cTn>
                              </p:par>
                            </p:childTnLst>
                          </p:cTn>
                        </p:par>
                      </p:childTnLst>
                    </p:cTn>
                  </p:par>
                  <p:par>
                    <p:cTn id="538" fill="hold">
                      <p:stCondLst>
                        <p:cond delay="indefinite"/>
                      </p:stCondLst>
                      <p:childTnLst>
                        <p:par>
                          <p:cTn id="539" fill="hold">
                            <p:stCondLst>
                              <p:cond delay="0"/>
                            </p:stCondLst>
                            <p:childTnLst>
                              <p:par>
                                <p:cTn id="540" nodeType="clickEffect" fill="hold" presetClass="entr" presetID="10">
                                  <p:stCondLst>
                                    <p:cond delay="0"/>
                                  </p:stCondLst>
                                  <p:childTnLst>
                                    <p:set>
                                      <p:cBhvr>
                                        <p:cTn id="541" dur="1" fill="hold">
                                          <p:stCondLst>
                                            <p:cond delay="0"/>
                                          </p:stCondLst>
                                        </p:cTn>
                                        <p:tgtEl>
                                          <p:spTgt spid="308">
                                            <p:txEl>
                                              <p:pRg st="271" end="359"/>
                                            </p:txEl>
                                          </p:spTgt>
                                        </p:tgtEl>
                                        <p:attrNameLst>
                                          <p:attrName>style.visibility</p:attrName>
                                        </p:attrNameLst>
                                      </p:cBhvr>
                                      <p:to>
                                        <p:strVal val="visible"/>
                                      </p:to>
                                    </p:set>
                                    <p:animEffect filter="fade" transition="in">
                                      <p:cBhvr additive="repl">
                                        <p:cTn id="542" dur="500"/>
                                        <p:tgtEl>
                                          <p:spTgt spid="308">
                                            <p:txEl>
                                              <p:pRg st="271" end="35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611640" y="245160"/>
            <a:ext cx="8229240" cy="610560"/>
          </a:xfrm>
          <a:prstGeom prst="rect">
            <a:avLst/>
          </a:prstGeom>
          <a:noFill/>
          <a:ln>
            <a:noFill/>
          </a:ln>
        </p:spPr>
        <p:txBody>
          <a:bodyPr>
            <a:normAutofit/>
          </a:bodyPr>
          <a:p>
            <a:pPr>
              <a:lnSpc>
                <a:spcPct val="89000"/>
              </a:lnSpc>
            </a:pPr>
            <a:r>
              <a:rPr b="1" lang="en-GB" sz="4400" spc="-1" strike="noStrike">
                <a:solidFill>
                  <a:srgbClr val="191b0e"/>
                </a:solidFill>
                <a:latin typeface="Franklin Gothic Book"/>
              </a:rPr>
              <a:t>Trademarks can be …</a:t>
            </a:r>
            <a:endParaRPr b="0" lang="en-GB" sz="4400" spc="-1" strike="noStrike">
              <a:solidFill>
                <a:srgbClr val="000000"/>
              </a:solidFill>
              <a:latin typeface="Verdana"/>
            </a:endParaRPr>
          </a:p>
        </p:txBody>
      </p:sp>
      <p:sp>
        <p:nvSpPr>
          <p:cNvPr id="313" name="TextShape 2"/>
          <p:cNvSpPr txBox="1"/>
          <p:nvPr/>
        </p:nvSpPr>
        <p:spPr>
          <a:xfrm>
            <a:off x="755640" y="1523880"/>
            <a:ext cx="7854840" cy="452556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words</a:t>
            </a:r>
            <a:endParaRPr b="0" lang="en-GB" sz="24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en-GB" sz="2400" spc="-1" strike="noStrike">
                <a:solidFill>
                  <a:srgbClr val="191b0e"/>
                </a:solidFill>
                <a:latin typeface="Franklin Gothic Book"/>
              </a:rPr>
              <a:t>Coca Cola</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phrases</a:t>
            </a:r>
            <a:endParaRPr b="0" lang="en-GB" sz="24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en-GB" sz="2400" spc="-1" strike="noStrike">
                <a:solidFill>
                  <a:srgbClr val="191b0e"/>
                </a:solidFill>
                <a:latin typeface="Franklin Gothic Book"/>
              </a:rPr>
              <a:t>“</a:t>
            </a:r>
            <a:r>
              <a:rPr b="0" i="1" lang="en-GB" sz="2400" spc="-1" strike="noStrike">
                <a:solidFill>
                  <a:srgbClr val="191b0e"/>
                </a:solidFill>
                <a:latin typeface="Franklin Gothic Book"/>
              </a:rPr>
              <a:t>Have it your way”</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symbols</a:t>
            </a:r>
            <a:endParaRPr b="0" lang="en-GB" sz="2400" spc="-1" strike="noStrike">
              <a:solidFill>
                <a:srgbClr val="191b0e"/>
              </a:solidFill>
              <a:latin typeface="Franklin Gothic Book"/>
            </a:endParaRPr>
          </a:p>
          <a:p>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sounds</a:t>
            </a:r>
            <a:endParaRPr b="0" lang="en-GB" sz="2400" spc="-1" strike="noStrike">
              <a:solidFill>
                <a:srgbClr val="191b0e"/>
              </a:solidFill>
              <a:latin typeface="Franklin Gothic Book"/>
            </a:endParaRPr>
          </a:p>
          <a:p>
            <a:endParaRPr b="0" lang="en-GB" sz="2400" spc="-1" strike="noStrike">
              <a:solidFill>
                <a:srgbClr val="191b0e"/>
              </a:solidFill>
              <a:latin typeface="Franklin Gothic Book"/>
            </a:endParaRPr>
          </a:p>
        </p:txBody>
      </p:sp>
      <p:sp>
        <p:nvSpPr>
          <p:cNvPr id="314" name="TextShape 3"/>
          <p:cNvSpPr txBox="1"/>
          <p:nvPr/>
        </p:nvSpPr>
        <p:spPr>
          <a:xfrm>
            <a:off x="1042920" y="6453360"/>
            <a:ext cx="903240" cy="404280"/>
          </a:xfrm>
          <a:prstGeom prst="rect">
            <a:avLst/>
          </a:prstGeom>
          <a:noFill/>
          <a:ln>
            <a:noFill/>
          </a:ln>
        </p:spPr>
        <p:txBody>
          <a:bodyPr anchor="ctr"/>
          <a:p>
            <a:pPr>
              <a:lnSpc>
                <a:spcPct val="100000"/>
              </a:lnSpc>
            </a:pPr>
            <a:fld id="{9450E73F-A4B9-40D1-8476-E61C66B42031}" type="datetime1">
              <a:rPr b="0" lang="en-US" sz="1000" spc="-1" strike="noStrike">
                <a:solidFill>
                  <a:srgbClr val="191b0e"/>
                </a:solidFill>
                <a:latin typeface="Verdana"/>
              </a:rPr>
              <a:t>12/18/2018</a:t>
            </a:fld>
            <a:endParaRPr b="0" lang="en-US" sz="1000" spc="-1" strike="noStrike">
              <a:latin typeface="Times New Roman"/>
            </a:endParaRPr>
          </a:p>
        </p:txBody>
      </p:sp>
      <p:sp>
        <p:nvSpPr>
          <p:cNvPr id="315"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16" name="TextShape 5"/>
          <p:cNvSpPr txBox="1"/>
          <p:nvPr/>
        </p:nvSpPr>
        <p:spPr>
          <a:xfrm>
            <a:off x="7104600" y="6453360"/>
            <a:ext cx="1197000" cy="404280"/>
          </a:xfrm>
          <a:prstGeom prst="rect">
            <a:avLst/>
          </a:prstGeom>
          <a:noFill/>
          <a:ln>
            <a:noFill/>
          </a:ln>
        </p:spPr>
        <p:txBody>
          <a:bodyPr anchor="ctr"/>
          <a:p>
            <a:pPr algn="r">
              <a:lnSpc>
                <a:spcPct val="100000"/>
              </a:lnSpc>
            </a:pPr>
            <a:fld id="{850CEE4E-82FF-41B2-9E0D-8BC2AF5A7819}" type="slidenum">
              <a:rPr b="0" lang="en-US" sz="1000" spc="-1" strike="noStrike">
                <a:solidFill>
                  <a:srgbClr val="191b0e"/>
                </a:solidFill>
                <a:latin typeface="Verdana"/>
              </a:rPr>
              <a:t>&lt;number&gt;</a:t>
            </a:fld>
            <a:r>
              <a:rPr b="0" lang="en-US" sz="1000" spc="-1" strike="noStrike">
                <a:solidFill>
                  <a:srgbClr val="191b0e"/>
                </a:solidFill>
                <a:latin typeface="Verdana"/>
              </a:rPr>
              <a:t>[E-2]</a:t>
            </a:r>
            <a:endParaRPr b="0" lang="en-US" sz="1000" spc="-1" strike="noStrike">
              <a:latin typeface="Times New Roman"/>
            </a:endParaRPr>
          </a:p>
        </p:txBody>
      </p:sp>
      <p:pic>
        <p:nvPicPr>
          <p:cNvPr id="317" name="Picture 6" descr=""/>
          <p:cNvPicPr/>
          <p:nvPr/>
        </p:nvPicPr>
        <p:blipFill>
          <a:blip r:embed="rId1"/>
          <a:stretch/>
        </p:blipFill>
        <p:spPr>
          <a:xfrm>
            <a:off x="2923560" y="3295440"/>
            <a:ext cx="685440" cy="514080"/>
          </a:xfrm>
          <a:prstGeom prst="rect">
            <a:avLst/>
          </a:prstGeom>
          <a:ln>
            <a:noFill/>
          </a:ln>
        </p:spPr>
      </p:pic>
    </p:spTree>
  </p:cSld>
  <p:timing>
    <p:tnLst>
      <p:par>
        <p:cTn id="543" dur="indefinite" restart="never" nodeType="tmRoot">
          <p:childTnLst>
            <p:seq>
              <p:cTn id="544" dur="indefinite" nodeType="mainSeq">
                <p:childTnLst>
                  <p:par>
                    <p:cTn id="545" fill="hold">
                      <p:stCondLst>
                        <p:cond delay="indefinite"/>
                      </p:stCondLst>
                      <p:childTnLst>
                        <p:par>
                          <p:cTn id="546" fill="hold">
                            <p:stCondLst>
                              <p:cond delay="0"/>
                            </p:stCondLst>
                            <p:childTnLst>
                              <p:par>
                                <p:cTn id="547" nodeType="clickEffect" fill="hold" presetClass="entr" presetID="1">
                                  <p:stCondLst>
                                    <p:cond delay="0"/>
                                  </p:stCondLst>
                                  <p:childTnLst>
                                    <p:set>
                                      <p:cBhvr>
                                        <p:cTn id="548" dur="1" fill="hold">
                                          <p:stCondLst>
                                            <p:cond delay="0"/>
                                          </p:stCondLst>
                                        </p:cTn>
                                        <p:tgtEl>
                                          <p:spTgt spid="313">
                                            <p:txEl>
                                              <p:pRg st="6" end="16"/>
                                            </p:txEl>
                                          </p:spTgt>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313">
                                            <p:txEl>
                                              <p:pRg st="16" end="24"/>
                                            </p:txEl>
                                          </p:spTgt>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313">
                                            <p:txEl>
                                              <p:pRg st="24" end="43"/>
                                            </p:txEl>
                                          </p:spTgt>
                                        </p:tgtEl>
                                        <p:attrNameLst>
                                          <p:attrName>style.visibility</p:attrName>
                                        </p:attrNameLst>
                                      </p:cBhvr>
                                      <p:to>
                                        <p:strVal val="visible"/>
                                      </p:to>
                                    </p:set>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1">
                                  <p:stCondLst>
                                    <p:cond delay="0"/>
                                  </p:stCondLst>
                                  <p:childTnLst>
                                    <p:set>
                                      <p:cBhvr>
                                        <p:cTn id="560" dur="1" fill="hold">
                                          <p:stCondLst>
                                            <p:cond delay="0"/>
                                          </p:stCondLst>
                                        </p:cTn>
                                        <p:tgtEl>
                                          <p:spTgt spid="313">
                                            <p:txEl>
                                              <p:pRg st="43" end="51"/>
                                            </p:txEl>
                                          </p:spTgt>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nodeType="clickEffect" fill="hold" presetClass="entr" presetID="1">
                                  <p:stCondLst>
                                    <p:cond delay="0"/>
                                  </p:stCondLst>
                                  <p:childTnLst>
                                    <p:set>
                                      <p:cBhvr>
                                        <p:cTn id="564" dur="1" fill="hold">
                                          <p:stCondLst>
                                            <p:cond delay="0"/>
                                          </p:stCondLst>
                                        </p:cTn>
                                        <p:tgtEl>
                                          <p:spTgt spid="317"/>
                                        </p:tgtEl>
                                        <p:attrNameLst>
                                          <p:attrName>style.visibility</p:attrName>
                                        </p:attrNameLst>
                                      </p:cBhvr>
                                      <p:to>
                                        <p:strVal val="visible"/>
                                      </p:to>
                                    </p:se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2" presetSubtype="4">
                                  <p:stCondLst>
                                    <p:cond delay="0"/>
                                  </p:stCondLst>
                                  <p:childTnLst>
                                    <p:set>
                                      <p:cBhvr>
                                        <p:cTn id="568" dur="1" fill="hold">
                                          <p:stCondLst>
                                            <p:cond delay="0"/>
                                          </p:stCondLst>
                                        </p:cTn>
                                        <p:tgtEl>
                                          <p:spTgt spid="313">
                                            <p:txEl>
                                              <p:pRg st="52" end="59"/>
                                            </p:txEl>
                                          </p:spTgt>
                                        </p:tgtEl>
                                        <p:attrNameLst>
                                          <p:attrName>style.visibility</p:attrName>
                                        </p:attrNameLst>
                                      </p:cBhvr>
                                      <p:to>
                                        <p:strVal val="visible"/>
                                      </p:to>
                                    </p:set>
                                    <p:anim calcmode="lin" valueType="num">
                                      <p:cBhvr additive="repl">
                                        <p:cTn id="569" dur="500" fill="hold"/>
                                        <p:tgtEl>
                                          <p:spTgt spid="313">
                                            <p:txEl>
                                              <p:pRg st="52" end="59"/>
                                            </p:txEl>
                                          </p:spTgt>
                                        </p:tgtEl>
                                        <p:attrNameLst>
                                          <p:attrName>ppt_x</p:attrName>
                                        </p:attrNameLst>
                                      </p:cBhvr>
                                      <p:tavLst>
                                        <p:tav tm="0">
                                          <p:val>
                                            <p:strVal val="#ppt_x"/>
                                          </p:val>
                                        </p:tav>
                                        <p:tav tm="100000">
                                          <p:val>
                                            <p:strVal val="#ppt_x"/>
                                          </p:val>
                                        </p:tav>
                                      </p:tavLst>
                                    </p:anim>
                                    <p:anim calcmode="lin" valueType="num">
                                      <p:cBhvr additive="repl">
                                        <p:cTn id="570" dur="500" fill="hold"/>
                                        <p:tgtEl>
                                          <p:spTgt spid="313">
                                            <p:txEl>
                                              <p:pRg st="52" end="59"/>
                                            </p:txEl>
                                          </p:spTgt>
                                        </p:tgtEl>
                                        <p:attrNameLst>
                                          <p:attrName>ppt_y</p:attrName>
                                        </p:attrNameLst>
                                      </p:cBhvr>
                                      <p:tavLst>
                                        <p:tav tm="0">
                                          <p:val>
                                            <p:strVal val="1+#ppt_h/2"/>
                                          </p:val>
                                        </p:tav>
                                        <p:tav tm="100000">
                                          <p:val>
                                            <p:strVal val="#ppt_y"/>
                                          </p:val>
                                        </p:tav>
                                      </p:tavLst>
                                    </p:anim>
                                  </p:childTnLst>
                                </p:cTn>
                              </p:par>
                            </p:childTnLst>
                          </p:cTn>
                        </p:par>
                      </p:childTnLst>
                    </p:cTn>
                  </p:par>
                  <p:par>
                    <p:cTn id="571" fill="hold">
                      <p:stCondLst>
                        <p:cond delay="indefinite"/>
                      </p:stCondLst>
                      <p:childTnLst>
                        <p:par>
                          <p:cTn id="572" fill="hold">
                            <p:stCondLst>
                              <p:cond delay="0"/>
                            </p:stCondLst>
                            <p:childTnLst>
                              <p:par>
                                <p:cTn id="573" nodeType="clickEffect" fill="hold"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1021320" y="476640"/>
            <a:ext cx="6984360" cy="610560"/>
          </a:xfrm>
          <a:prstGeom prst="rect">
            <a:avLst/>
          </a:prstGeom>
          <a:noFill/>
          <a:ln>
            <a:noFill/>
          </a:ln>
        </p:spPr>
        <p:txBody>
          <a:bodyPr>
            <a:normAutofit/>
          </a:bodyPr>
          <a:p>
            <a:pPr algn="ctr">
              <a:lnSpc>
                <a:spcPct val="100000"/>
              </a:lnSpc>
            </a:pPr>
            <a:r>
              <a:rPr b="1" lang="en-GB" sz="4400" spc="-1" strike="noStrike">
                <a:solidFill>
                  <a:srgbClr val="191b0e"/>
                </a:solidFill>
                <a:latin typeface="Franklin Gothic Book"/>
              </a:rPr>
              <a:t>Trademark Numbers(586)</a:t>
            </a:r>
            <a:endParaRPr b="0" lang="en-GB" sz="4400" spc="-1" strike="noStrike">
              <a:solidFill>
                <a:srgbClr val="000000"/>
              </a:solidFill>
              <a:latin typeface="Verdana"/>
            </a:endParaRPr>
          </a:p>
        </p:txBody>
      </p:sp>
      <p:sp>
        <p:nvSpPr>
          <p:cNvPr id="319" name="TextShape 2"/>
          <p:cNvSpPr txBox="1"/>
          <p:nvPr/>
        </p:nvSpPr>
        <p:spPr>
          <a:xfrm>
            <a:off x="1100160" y="1484640"/>
            <a:ext cx="7200720" cy="3580920"/>
          </a:xfrm>
          <a:prstGeom prst="rect">
            <a:avLst/>
          </a:prstGeom>
          <a:noFill/>
          <a:ln>
            <a:noFill/>
          </a:ln>
        </p:spPr>
        <p:txBody>
          <a:bodyPr/>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Intel learned that they cannot trademark numbers themselves</a:t>
            </a:r>
            <a:endParaRPr b="0" lang="en-GB" sz="24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en-GB" sz="2400" spc="-1" strike="noStrike">
                <a:solidFill>
                  <a:srgbClr val="191b0e"/>
                </a:solidFill>
                <a:latin typeface="Franklin Gothic Book"/>
              </a:rPr>
              <a:t>Pentium can be trademarked</a:t>
            </a:r>
            <a:endParaRPr b="0" lang="en-GB" sz="2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You can trademark</a:t>
            </a:r>
            <a:endParaRPr b="0" lang="en-GB" sz="24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en-GB" sz="2400" spc="-1" strike="noStrike">
                <a:solidFill>
                  <a:srgbClr val="191b0e"/>
                </a:solidFill>
                <a:latin typeface="Franklin Gothic Book"/>
              </a:rPr>
              <a:t>7-Up</a:t>
            </a:r>
            <a:endParaRPr b="0" lang="en-GB" sz="24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en-GB" sz="2400" spc="-1" strike="noStrike">
                <a:solidFill>
                  <a:srgbClr val="191b0e"/>
                </a:solidFill>
                <a:latin typeface="Franklin Gothic Book"/>
              </a:rPr>
              <a:t>Three-peat </a:t>
            </a:r>
            <a:r>
              <a:rPr b="0" i="1" lang="en-GB" sz="2400" spc="-1" strike="noStrike">
                <a:solidFill>
                  <a:srgbClr val="00b0f0"/>
                </a:solidFill>
                <a:latin typeface="Franklin Gothic Book"/>
              </a:rPr>
              <a:t>(winning three consecutive championships)</a:t>
            </a:r>
            <a:endParaRPr b="0" lang="en-GB" sz="2400" spc="-1" strike="noStrike">
              <a:solidFill>
                <a:srgbClr val="191b0e"/>
              </a:solidFill>
              <a:latin typeface="Franklin Gothic Book"/>
            </a:endParaRPr>
          </a:p>
        </p:txBody>
      </p:sp>
      <p:sp>
        <p:nvSpPr>
          <p:cNvPr id="320" name="TextShape 3"/>
          <p:cNvSpPr txBox="1"/>
          <p:nvPr/>
        </p:nvSpPr>
        <p:spPr>
          <a:xfrm>
            <a:off x="1042920" y="6453360"/>
            <a:ext cx="903240" cy="404280"/>
          </a:xfrm>
          <a:prstGeom prst="rect">
            <a:avLst/>
          </a:prstGeom>
          <a:noFill/>
          <a:ln>
            <a:noFill/>
          </a:ln>
        </p:spPr>
        <p:txBody>
          <a:bodyPr anchor="ctr"/>
          <a:p>
            <a:pPr>
              <a:lnSpc>
                <a:spcPct val="100000"/>
              </a:lnSpc>
            </a:pPr>
            <a:fld id="{3B5EB18D-AFA6-47D5-9ADA-AE59ACD00CE5}" type="datetime1">
              <a:rPr b="0" lang="en-US" sz="1000" spc="-1" strike="noStrike">
                <a:solidFill>
                  <a:srgbClr val="191b0e"/>
                </a:solidFill>
                <a:latin typeface="Verdana"/>
              </a:rPr>
              <a:t>12/18/2018</a:t>
            </a:fld>
            <a:endParaRPr b="0" lang="en-US" sz="1000" spc="-1" strike="noStrike">
              <a:latin typeface="Times New Roman"/>
            </a:endParaRPr>
          </a:p>
        </p:txBody>
      </p:sp>
      <p:sp>
        <p:nvSpPr>
          <p:cNvPr id="321"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22" name="TextShape 5"/>
          <p:cNvSpPr txBox="1"/>
          <p:nvPr/>
        </p:nvSpPr>
        <p:spPr>
          <a:xfrm>
            <a:off x="7104600" y="6453360"/>
            <a:ext cx="1197000" cy="404280"/>
          </a:xfrm>
          <a:prstGeom prst="rect">
            <a:avLst/>
          </a:prstGeom>
          <a:noFill/>
          <a:ln>
            <a:noFill/>
          </a:ln>
        </p:spPr>
        <p:txBody>
          <a:bodyPr anchor="ctr"/>
          <a:p>
            <a:pPr algn="r">
              <a:lnSpc>
                <a:spcPct val="100000"/>
              </a:lnSpc>
            </a:pPr>
            <a:fld id="{74530CBE-94EA-4E83-BA84-F411FFABE8E4}"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574" dur="indefinite" restart="never" nodeType="tmRoot">
          <p:childTnLst>
            <p:seq>
              <p:cTn id="575" dur="indefinite" nodeType="mainSeq">
                <p:childTnLst>
                  <p:par>
                    <p:cTn id="576" fill="hold">
                      <p:stCondLst>
                        <p:cond delay="indefinite"/>
                      </p:stCondLst>
                      <p:childTnLst>
                        <p:par>
                          <p:cTn id="577" fill="hold">
                            <p:stCondLst>
                              <p:cond delay="0"/>
                            </p:stCondLst>
                            <p:childTnLst>
                              <p:par>
                                <p:cTn id="578" nodeType="clickEffect" fill="hold" presetClass="entr" presetID="10">
                                  <p:stCondLst>
                                    <p:cond delay="0"/>
                                  </p:stCondLst>
                                  <p:childTnLst>
                                    <p:set>
                                      <p:cBhvr>
                                        <p:cTn id="579" dur="1" fill="hold">
                                          <p:stCondLst>
                                            <p:cond delay="0"/>
                                          </p:stCondLst>
                                        </p:cTn>
                                        <p:tgtEl>
                                          <p:spTgt spid="319">
                                            <p:txEl>
                                              <p:pRg st="60" end="87"/>
                                            </p:txEl>
                                          </p:spTgt>
                                        </p:tgtEl>
                                        <p:attrNameLst>
                                          <p:attrName>style.visibility</p:attrName>
                                        </p:attrNameLst>
                                      </p:cBhvr>
                                      <p:to>
                                        <p:strVal val="visible"/>
                                      </p:to>
                                    </p:set>
                                    <p:animEffect filter="fade" transition="in">
                                      <p:cBhvr additive="repl">
                                        <p:cTn id="580" dur="500"/>
                                        <p:tgtEl>
                                          <p:spTgt spid="319">
                                            <p:txEl>
                                              <p:pRg st="60" end="87"/>
                                            </p:txEl>
                                          </p:spTgt>
                                        </p:tgtEl>
                                      </p:cBhvr>
                                    </p:animEffect>
                                  </p:childTnLst>
                                </p:cTn>
                              </p:par>
                            </p:childTnLst>
                          </p:cTn>
                        </p:par>
                      </p:childTnLst>
                    </p:cTn>
                  </p:par>
                  <p:par>
                    <p:cTn id="581" fill="hold">
                      <p:stCondLst>
                        <p:cond delay="indefinite"/>
                      </p:stCondLst>
                      <p:childTnLst>
                        <p:par>
                          <p:cTn id="582" fill="hold">
                            <p:stCondLst>
                              <p:cond delay="0"/>
                            </p:stCondLst>
                            <p:childTnLst>
                              <p:par>
                                <p:cTn id="583" nodeType="clickEffect" fill="hold" presetClass="entr" presetID="42">
                                  <p:stCondLst>
                                    <p:cond delay="0"/>
                                  </p:stCondLst>
                                  <p:childTnLst>
                                    <p:set>
                                      <p:cBhvr>
                                        <p:cTn id="584" dur="1" fill="hold">
                                          <p:stCondLst>
                                            <p:cond delay="0"/>
                                          </p:stCondLst>
                                        </p:cTn>
                                        <p:tgtEl>
                                          <p:spTgt spid="319">
                                            <p:txEl>
                                              <p:pRg st="87" end="105"/>
                                            </p:txEl>
                                          </p:spTgt>
                                        </p:tgtEl>
                                        <p:attrNameLst>
                                          <p:attrName>style.visibility</p:attrName>
                                        </p:attrNameLst>
                                      </p:cBhvr>
                                      <p:to>
                                        <p:strVal val="visible"/>
                                      </p:to>
                                    </p:set>
                                    <p:animEffect filter="fade" transition="in">
                                      <p:cBhvr additive="repl">
                                        <p:cTn id="585" dur="1000"/>
                                        <p:tgtEl>
                                          <p:spTgt spid="319">
                                            <p:txEl>
                                              <p:pRg st="87" end="105"/>
                                            </p:txEl>
                                          </p:spTgt>
                                        </p:tgtEl>
                                      </p:cBhvr>
                                    </p:animEffect>
                                    <p:anim calcmode="lin" valueType="num">
                                      <p:cBhvr additive="repl">
                                        <p:cTn id="586" dur="1000" fill="hold"/>
                                        <p:tgtEl>
                                          <p:spTgt spid="319">
                                            <p:txEl>
                                              <p:pRg st="87" end="105"/>
                                            </p:txEl>
                                          </p:spTgt>
                                        </p:tgtEl>
                                        <p:attrNameLst>
                                          <p:attrName>ppt_x</p:attrName>
                                        </p:attrNameLst>
                                      </p:cBhvr>
                                      <p:tavLst>
                                        <p:tav tm="0">
                                          <p:val>
                                            <p:strVal val="#ppt_x"/>
                                          </p:val>
                                        </p:tav>
                                        <p:tav tm="100000">
                                          <p:val>
                                            <p:strVal val="#ppt_x"/>
                                          </p:val>
                                        </p:tav>
                                      </p:tavLst>
                                    </p:anim>
                                    <p:anim calcmode="lin" valueType="num">
                                      <p:cBhvr additive="repl">
                                        <p:cTn id="587" dur="1000" fill="hold"/>
                                        <p:tgtEl>
                                          <p:spTgt spid="319">
                                            <p:txEl>
                                              <p:pRg st="87" end="105"/>
                                            </p:txEl>
                                          </p:spTgt>
                                        </p:tgtEl>
                                        <p:attrNameLst>
                                          <p:attrName>ppt_y</p:attrName>
                                        </p:attrNameLst>
                                      </p:cBhvr>
                                      <p:tavLst>
                                        <p:tav tm="0">
                                          <p:val>
                                            <p:strVal val="#ppt_y+.1"/>
                                          </p:val>
                                        </p:tav>
                                        <p:tav tm="100000">
                                          <p:val>
                                            <p:strVal val="#ppt_y"/>
                                          </p:val>
                                        </p:tav>
                                      </p:tavLst>
                                    </p:anim>
                                  </p:childTnLst>
                                </p:cTn>
                              </p:par>
                            </p:childTnLst>
                          </p:cTn>
                        </p:par>
                      </p:childTnLst>
                    </p:cTn>
                  </p:par>
                  <p:par>
                    <p:cTn id="588" fill="hold">
                      <p:stCondLst>
                        <p:cond delay="indefinite"/>
                      </p:stCondLst>
                      <p:childTnLst>
                        <p:par>
                          <p:cTn id="589" fill="hold">
                            <p:stCondLst>
                              <p:cond delay="0"/>
                            </p:stCondLst>
                            <p:childTnLst>
                              <p:par>
                                <p:cTn id="590" nodeType="clickEffect" fill="hold" presetClass="entr" presetID="10">
                                  <p:stCondLst>
                                    <p:cond delay="0"/>
                                  </p:stCondLst>
                                  <p:childTnLst>
                                    <p:set>
                                      <p:cBhvr>
                                        <p:cTn id="591" dur="1" fill="hold">
                                          <p:stCondLst>
                                            <p:cond delay="0"/>
                                          </p:stCondLst>
                                        </p:cTn>
                                        <p:tgtEl>
                                          <p:spTgt spid="319">
                                            <p:txEl>
                                              <p:pRg st="105" end="110"/>
                                            </p:txEl>
                                          </p:spTgt>
                                        </p:tgtEl>
                                        <p:attrNameLst>
                                          <p:attrName>style.visibility</p:attrName>
                                        </p:attrNameLst>
                                      </p:cBhvr>
                                      <p:to>
                                        <p:strVal val="visible"/>
                                      </p:to>
                                    </p:set>
                                    <p:animEffect filter="fade" transition="in">
                                      <p:cBhvr additive="repl">
                                        <p:cTn id="592" dur="500"/>
                                        <p:tgtEl>
                                          <p:spTgt spid="319">
                                            <p:txEl>
                                              <p:pRg st="105" end="110"/>
                                            </p:txEl>
                                          </p:spTgt>
                                        </p:tgtEl>
                                      </p:cBhvr>
                                    </p:animEffec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10">
                                  <p:stCondLst>
                                    <p:cond delay="0"/>
                                  </p:stCondLst>
                                  <p:childTnLst>
                                    <p:set>
                                      <p:cBhvr>
                                        <p:cTn id="596" dur="1" fill="hold">
                                          <p:stCondLst>
                                            <p:cond delay="0"/>
                                          </p:stCondLst>
                                        </p:cTn>
                                        <p:tgtEl>
                                          <p:spTgt spid="319">
                                            <p:txEl>
                                              <p:pRg st="110" end="163"/>
                                            </p:txEl>
                                          </p:spTgt>
                                        </p:tgtEl>
                                        <p:attrNameLst>
                                          <p:attrName>style.visibility</p:attrName>
                                        </p:attrNameLst>
                                      </p:cBhvr>
                                      <p:to>
                                        <p:strVal val="visible"/>
                                      </p:to>
                                    </p:set>
                                    <p:animEffect filter="fade" transition="in">
                                      <p:cBhvr additive="repl">
                                        <p:cTn id="597" dur="500"/>
                                        <p:tgtEl>
                                          <p:spTgt spid="319">
                                            <p:txEl>
                                              <p:pRg st="110" end="16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1125360" y="427680"/>
            <a:ext cx="6953760" cy="697680"/>
          </a:xfrm>
          <a:prstGeom prst="rect">
            <a:avLst/>
          </a:prstGeom>
          <a:noFill/>
          <a:ln>
            <a:noFill/>
          </a:ln>
        </p:spPr>
        <p:txBody>
          <a:bodyPr>
            <a:normAutofit/>
          </a:bodyPr>
          <a:p>
            <a:pPr algn="ctr">
              <a:lnSpc>
                <a:spcPct val="100000"/>
              </a:lnSpc>
            </a:pPr>
            <a:r>
              <a:rPr b="1" lang="en-GB" sz="4400" spc="-1" strike="noStrike">
                <a:solidFill>
                  <a:srgbClr val="191b0e"/>
                </a:solidFill>
                <a:latin typeface="Franklin Gothic Book"/>
              </a:rPr>
              <a:t>CD PLAYER</a:t>
            </a:r>
            <a:endParaRPr b="0" lang="en-GB" sz="4400" spc="-1" strike="noStrike">
              <a:solidFill>
                <a:srgbClr val="000000"/>
              </a:solidFill>
              <a:latin typeface="Verdana"/>
            </a:endParaRPr>
          </a:p>
        </p:txBody>
      </p:sp>
      <p:pic>
        <p:nvPicPr>
          <p:cNvPr id="324" name="Content Placeholder 7" descr=""/>
          <p:cNvPicPr/>
          <p:nvPr/>
        </p:nvPicPr>
        <p:blipFill>
          <a:blip r:embed="rId1"/>
          <a:stretch/>
        </p:blipFill>
        <p:spPr>
          <a:xfrm>
            <a:off x="2963880" y="1854720"/>
            <a:ext cx="3276720" cy="3542400"/>
          </a:xfrm>
          <a:prstGeom prst="rect">
            <a:avLst/>
          </a:prstGeom>
          <a:ln>
            <a:noFill/>
          </a:ln>
        </p:spPr>
      </p:pic>
      <p:sp>
        <p:nvSpPr>
          <p:cNvPr id="325" name="TextShape 2"/>
          <p:cNvSpPr txBox="1"/>
          <p:nvPr/>
        </p:nvSpPr>
        <p:spPr>
          <a:xfrm>
            <a:off x="961200" y="6453360"/>
            <a:ext cx="984960" cy="404280"/>
          </a:xfrm>
          <a:prstGeom prst="rect">
            <a:avLst/>
          </a:prstGeom>
          <a:noFill/>
          <a:ln>
            <a:noFill/>
          </a:ln>
        </p:spPr>
        <p:txBody>
          <a:bodyPr anchor="ctr"/>
          <a:p>
            <a:pPr>
              <a:lnSpc>
                <a:spcPct val="100000"/>
              </a:lnSpc>
            </a:pPr>
            <a:fld id="{906D5AE4-935D-45A4-8145-59D8576BDAA5}" type="datetime1">
              <a:rPr b="0" lang="en-US" sz="1000" spc="-1" strike="noStrike">
                <a:solidFill>
                  <a:srgbClr val="191b0e"/>
                </a:solidFill>
                <a:latin typeface="Verdana"/>
              </a:rPr>
              <a:t>12/18/2018</a:t>
            </a:fld>
            <a:endParaRPr b="0" lang="en-US" sz="1000" spc="-1" strike="noStrike">
              <a:latin typeface="Times New Roman"/>
            </a:endParaRPr>
          </a:p>
        </p:txBody>
      </p:sp>
      <p:sp>
        <p:nvSpPr>
          <p:cNvPr id="326" name="TextShape 3"/>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27" name="TextShape 4"/>
          <p:cNvSpPr txBox="1"/>
          <p:nvPr/>
        </p:nvSpPr>
        <p:spPr>
          <a:xfrm>
            <a:off x="7104600" y="6453360"/>
            <a:ext cx="1197000" cy="404280"/>
          </a:xfrm>
          <a:prstGeom prst="rect">
            <a:avLst/>
          </a:prstGeom>
          <a:noFill/>
          <a:ln>
            <a:noFill/>
          </a:ln>
        </p:spPr>
        <p:txBody>
          <a:bodyPr anchor="ctr"/>
          <a:p>
            <a:pPr algn="r">
              <a:lnSpc>
                <a:spcPct val="100000"/>
              </a:lnSpc>
            </a:pPr>
            <a:fld id="{B834E329-3C44-4CE5-BBBF-CED4E3322468}" type="slidenum">
              <a:rPr b="0" lang="en-US" sz="1000" spc="-1" strike="noStrike">
                <a:solidFill>
                  <a:srgbClr val="191b0e"/>
                </a:solidFill>
                <a:latin typeface="Verdana"/>
              </a:rPr>
              <a:t>&lt;number&gt;</a:t>
            </a:fld>
            <a:endParaRPr b="0" lang="en-US" sz="1000" spc="-1" strike="noStrike">
              <a:latin typeface="Times New Roman"/>
            </a:endParaRPr>
          </a:p>
        </p:txBody>
      </p:sp>
      <p:sp>
        <p:nvSpPr>
          <p:cNvPr id="328" name="CustomShape 5"/>
          <p:cNvSpPr/>
          <p:nvPr/>
        </p:nvSpPr>
        <p:spPr>
          <a:xfrm>
            <a:off x="71280" y="2997360"/>
            <a:ext cx="1763280" cy="456840"/>
          </a:xfrm>
          <a:prstGeom prst="rect">
            <a:avLst/>
          </a:prstGeom>
          <a:noFill/>
          <a:ln w="9360">
            <a:noFill/>
          </a:ln>
        </p:spPr>
        <p:style>
          <a:lnRef idx="0"/>
          <a:fillRef idx="0"/>
          <a:effectRef idx="0"/>
          <a:fontRef idx="minor"/>
        </p:style>
      </p:sp>
      <p:sp>
        <p:nvSpPr>
          <p:cNvPr id="329" name="CustomShape 6"/>
          <p:cNvSpPr/>
          <p:nvPr/>
        </p:nvSpPr>
        <p:spPr>
          <a:xfrm>
            <a:off x="565920" y="1875600"/>
            <a:ext cx="2879280" cy="1005120"/>
          </a:xfrm>
          <a:prstGeom prst="rect">
            <a:avLst/>
          </a:prstGeom>
          <a:noFill/>
          <a:ln w="9360">
            <a:noFill/>
          </a:ln>
        </p:spPr>
        <p:style>
          <a:lnRef idx="0"/>
          <a:fillRef idx="0"/>
          <a:effectRef idx="0"/>
          <a:fontRef idx="minor"/>
        </p:style>
        <p:txBody>
          <a:bodyPr lIns="90000" rIns="90000" tIns="45000" bIns="45000"/>
          <a:p>
            <a:pPr>
              <a:lnSpc>
                <a:spcPct val="100000"/>
              </a:lnSpc>
              <a:spcBef>
                <a:spcPts val="1001"/>
              </a:spcBef>
            </a:pPr>
            <a:r>
              <a:rPr b="0" lang="en-US" sz="2000" spc="-1" strike="noStrike">
                <a:solidFill>
                  <a:srgbClr val="00b0f0"/>
                </a:solidFill>
                <a:latin typeface="Verdana"/>
              </a:rPr>
              <a:t>Industrial design protection for 3D shape </a:t>
            </a:r>
            <a:endParaRPr b="0" lang="en-US" sz="2000" spc="-1" strike="noStrike">
              <a:latin typeface="Arial"/>
            </a:endParaRPr>
          </a:p>
        </p:txBody>
      </p:sp>
      <p:sp>
        <p:nvSpPr>
          <p:cNvPr id="330" name="CustomShape 7"/>
          <p:cNvSpPr/>
          <p:nvPr/>
        </p:nvSpPr>
        <p:spPr>
          <a:xfrm>
            <a:off x="524520" y="5680080"/>
            <a:ext cx="2879280" cy="1005120"/>
          </a:xfrm>
          <a:prstGeom prst="rect">
            <a:avLst/>
          </a:prstGeom>
          <a:noFill/>
          <a:ln w="9360">
            <a:noFill/>
          </a:ln>
        </p:spPr>
        <p:style>
          <a:lnRef idx="0"/>
          <a:fillRef idx="0"/>
          <a:effectRef idx="0"/>
          <a:fontRef idx="minor"/>
        </p:style>
        <p:txBody>
          <a:bodyPr lIns="90000" rIns="90000" tIns="45000" bIns="45000"/>
          <a:p>
            <a:pPr>
              <a:lnSpc>
                <a:spcPct val="100000"/>
              </a:lnSpc>
              <a:spcBef>
                <a:spcPts val="1001"/>
              </a:spcBef>
            </a:pPr>
            <a:r>
              <a:rPr b="1" lang="en-US" sz="2000" spc="-1" strike="noStrike">
                <a:solidFill>
                  <a:srgbClr val="7030a0"/>
                </a:solidFill>
                <a:latin typeface="Verdana"/>
              </a:rPr>
              <a:t>Brand name registered under trademark</a:t>
            </a:r>
            <a:endParaRPr b="0" lang="en-US" sz="2000" spc="-1" strike="noStrike">
              <a:latin typeface="Arial"/>
            </a:endParaRPr>
          </a:p>
        </p:txBody>
      </p:sp>
      <p:sp>
        <p:nvSpPr>
          <p:cNvPr id="331" name="CustomShape 8"/>
          <p:cNvSpPr/>
          <p:nvPr/>
        </p:nvSpPr>
        <p:spPr>
          <a:xfrm>
            <a:off x="6359760" y="1656000"/>
            <a:ext cx="2879280" cy="1310040"/>
          </a:xfrm>
          <a:prstGeom prst="rect">
            <a:avLst/>
          </a:prstGeom>
          <a:noFill/>
          <a:ln w="9360">
            <a:noFill/>
          </a:ln>
        </p:spPr>
        <p:style>
          <a:lnRef idx="0"/>
          <a:fillRef idx="0"/>
          <a:effectRef idx="0"/>
          <a:fontRef idx="minor"/>
        </p:style>
        <p:txBody>
          <a:bodyPr lIns="90000" rIns="90000" tIns="45000" bIns="45000"/>
          <a:p>
            <a:pPr>
              <a:lnSpc>
                <a:spcPct val="100000"/>
              </a:lnSpc>
              <a:spcBef>
                <a:spcPts val="1001"/>
              </a:spcBef>
            </a:pPr>
            <a:r>
              <a:rPr b="0" lang="en-US" sz="2000" spc="-1" strike="noStrike">
                <a:solidFill>
                  <a:srgbClr val="92d050"/>
                </a:solidFill>
                <a:latin typeface="Verdana"/>
              </a:rPr>
              <a:t>Music played on the CD player is protected by copyright</a:t>
            </a:r>
            <a:endParaRPr b="0" lang="en-US" sz="2000" spc="-1" strike="noStrike">
              <a:latin typeface="Arial"/>
            </a:endParaRPr>
          </a:p>
        </p:txBody>
      </p:sp>
      <p:sp>
        <p:nvSpPr>
          <p:cNvPr id="332" name="CustomShape 9"/>
          <p:cNvSpPr/>
          <p:nvPr/>
        </p:nvSpPr>
        <p:spPr>
          <a:xfrm>
            <a:off x="7164360" y="3886200"/>
            <a:ext cx="1979280" cy="2529720"/>
          </a:xfrm>
          <a:prstGeom prst="rect">
            <a:avLst/>
          </a:prstGeom>
          <a:noFill/>
          <a:ln w="9360">
            <a:noFill/>
          </a:ln>
        </p:spPr>
        <p:style>
          <a:lnRef idx="0"/>
          <a:fillRef idx="0"/>
          <a:effectRef idx="0"/>
          <a:fontRef idx="minor"/>
        </p:style>
        <p:txBody>
          <a:bodyPr lIns="90000" rIns="90000" tIns="45000" bIns="45000"/>
          <a:p>
            <a:pPr algn="ctr">
              <a:lnSpc>
                <a:spcPct val="100000"/>
              </a:lnSpc>
              <a:spcBef>
                <a:spcPts val="1001"/>
              </a:spcBef>
            </a:pPr>
            <a:r>
              <a:rPr b="0" lang="en-US" sz="2000" spc="-1" strike="noStrike">
                <a:solidFill>
                  <a:srgbClr val="ffc000"/>
                </a:solidFill>
                <a:latin typeface="Verdana"/>
              </a:rPr>
              <a:t>Various technical parts &amp; mechanisms are subject mater of protection under Patents</a:t>
            </a:r>
            <a:endParaRPr b="0" lang="en-US" sz="2000" spc="-1" strike="noStrike">
              <a:latin typeface="Arial"/>
            </a:endParaRPr>
          </a:p>
        </p:txBody>
      </p:sp>
      <p:sp>
        <p:nvSpPr>
          <p:cNvPr id="333" name="CustomShape 10"/>
          <p:cNvSpPr/>
          <p:nvPr/>
        </p:nvSpPr>
        <p:spPr>
          <a:xfrm rot="20686800">
            <a:off x="5423040" y="2829240"/>
            <a:ext cx="996480" cy="499320"/>
          </a:xfrm>
          <a:prstGeom prst="leftArrow">
            <a:avLst>
              <a:gd name="adj1" fmla="val 50000"/>
              <a:gd name="adj2" fmla="val 53459"/>
            </a:avLst>
          </a:prstGeom>
          <a:solidFill>
            <a:srgbClr val="92d050"/>
          </a:solidFill>
          <a:ln w="9360">
            <a:solidFill>
              <a:schemeClr val="tx1"/>
            </a:solidFill>
            <a:miter/>
          </a:ln>
        </p:spPr>
        <p:style>
          <a:lnRef idx="0"/>
          <a:fillRef idx="0"/>
          <a:effectRef idx="0"/>
          <a:fontRef idx="minor"/>
        </p:style>
      </p:sp>
      <p:sp>
        <p:nvSpPr>
          <p:cNvPr id="334" name="CustomShape 11"/>
          <p:cNvSpPr/>
          <p:nvPr/>
        </p:nvSpPr>
        <p:spPr>
          <a:xfrm rot="2044200">
            <a:off x="5351760" y="4715280"/>
            <a:ext cx="2015640" cy="533520"/>
          </a:xfrm>
          <a:prstGeom prst="leftArrow">
            <a:avLst>
              <a:gd name="adj1" fmla="val 50000"/>
              <a:gd name="adj2" fmla="val 63627"/>
            </a:avLst>
          </a:prstGeom>
          <a:solidFill>
            <a:srgbClr val="ffc000"/>
          </a:solidFill>
          <a:ln w="9360">
            <a:solidFill>
              <a:schemeClr val="tx1"/>
            </a:solidFill>
            <a:miter/>
          </a:ln>
        </p:spPr>
        <p:style>
          <a:lnRef idx="0"/>
          <a:fillRef idx="0"/>
          <a:effectRef idx="0"/>
          <a:fontRef idx="minor"/>
        </p:style>
      </p:sp>
      <p:sp>
        <p:nvSpPr>
          <p:cNvPr id="335" name="CustomShape 12"/>
          <p:cNvSpPr/>
          <p:nvPr/>
        </p:nvSpPr>
        <p:spPr>
          <a:xfrm rot="925800">
            <a:off x="2303640" y="2636640"/>
            <a:ext cx="1294920" cy="360000"/>
          </a:xfrm>
          <a:prstGeom prst="rightArrow">
            <a:avLst>
              <a:gd name="adj1" fmla="val 50000"/>
              <a:gd name="adj2" fmla="val 75000"/>
            </a:avLst>
          </a:prstGeom>
          <a:solidFill>
            <a:srgbClr val="00b0f0"/>
          </a:solidFill>
          <a:ln w="9360">
            <a:solidFill>
              <a:schemeClr val="tx1"/>
            </a:solidFill>
            <a:miter/>
          </a:ln>
        </p:spPr>
        <p:style>
          <a:lnRef idx="0"/>
          <a:fillRef idx="0"/>
          <a:effectRef idx="0"/>
          <a:fontRef idx="minor"/>
        </p:style>
      </p:sp>
      <p:sp>
        <p:nvSpPr>
          <p:cNvPr id="336" name="CustomShape 13"/>
          <p:cNvSpPr/>
          <p:nvPr/>
        </p:nvSpPr>
        <p:spPr>
          <a:xfrm rot="20524200">
            <a:off x="2080440" y="5250600"/>
            <a:ext cx="2087280" cy="358560"/>
          </a:xfrm>
          <a:prstGeom prst="rightArrow">
            <a:avLst>
              <a:gd name="adj1" fmla="val 50000"/>
              <a:gd name="adj2" fmla="val 145465"/>
            </a:avLst>
          </a:prstGeom>
          <a:solidFill>
            <a:srgbClr val="cc66ff"/>
          </a:solidFill>
          <a:ln w="9360">
            <a:solidFill>
              <a:schemeClr val="tx1"/>
            </a:solidFill>
            <a:miter/>
          </a:ln>
        </p:spPr>
        <p:style>
          <a:lnRef idx="0"/>
          <a:fillRef idx="0"/>
          <a:effectRef idx="0"/>
          <a:fontRef idx="minor"/>
        </p:style>
      </p:sp>
    </p:spTree>
  </p:cSld>
  <p:timing>
    <p:tnLst>
      <p:par>
        <p:cTn id="598" dur="indefinite" restart="never" nodeType="tmRoot">
          <p:childTnLst>
            <p:seq>
              <p:cTn id="599" dur="indefinite" nodeType="mainSeq">
                <p:childTnLst>
                  <p:par>
                    <p:cTn id="600" fill="hold">
                      <p:stCondLst>
                        <p:cond delay="indefinite"/>
                      </p:stCondLst>
                      <p:childTnLst>
                        <p:par>
                          <p:cTn id="601" fill="hold">
                            <p:stCondLst>
                              <p:cond delay="0"/>
                            </p:stCondLst>
                            <p:childTnLst>
                              <p:par>
                                <p:cTn id="602" nodeType="clickEffect" fill="hold" presetClass="entr" presetID="2" presetSubtype="4">
                                  <p:stCondLst>
                                    <p:cond delay="0"/>
                                  </p:stCondLst>
                                  <p:childTnLst>
                                    <p:set>
                                      <p:cBhvr>
                                        <p:cTn id="603" dur="1" fill="hold">
                                          <p:stCondLst>
                                            <p:cond delay="0"/>
                                          </p:stCondLst>
                                        </p:cTn>
                                        <p:tgtEl>
                                          <p:spTgt spid="334"/>
                                        </p:tgtEl>
                                        <p:attrNameLst>
                                          <p:attrName>style.visibility</p:attrName>
                                        </p:attrNameLst>
                                      </p:cBhvr>
                                      <p:to>
                                        <p:strVal val="visible"/>
                                      </p:to>
                                    </p:set>
                                    <p:anim calcmode="lin" valueType="num">
                                      <p:cBhvr additive="repl">
                                        <p:cTn id="604" dur="500" fill="hold"/>
                                        <p:tgtEl>
                                          <p:spTgt spid="334"/>
                                        </p:tgtEl>
                                        <p:attrNameLst>
                                          <p:attrName>ppt_x</p:attrName>
                                        </p:attrNameLst>
                                      </p:cBhvr>
                                      <p:tavLst>
                                        <p:tav tm="0">
                                          <p:val>
                                            <p:strVal val="#ppt_x"/>
                                          </p:val>
                                        </p:tav>
                                        <p:tav tm="100000">
                                          <p:val>
                                            <p:strVal val="#ppt_x"/>
                                          </p:val>
                                        </p:tav>
                                      </p:tavLst>
                                    </p:anim>
                                    <p:anim calcmode="lin" valueType="num">
                                      <p:cBhvr additive="repl">
                                        <p:cTn id="605" dur="500" fill="hold"/>
                                        <p:tgtEl>
                                          <p:spTgt spid="334"/>
                                        </p:tgtEl>
                                        <p:attrNameLst>
                                          <p:attrName>ppt_y</p:attrName>
                                        </p:attrNameLst>
                                      </p:cBhvr>
                                      <p:tavLst>
                                        <p:tav tm="0">
                                          <p:val>
                                            <p:strVal val="1+#ppt_h/2"/>
                                          </p:val>
                                        </p:tav>
                                        <p:tav tm="100000">
                                          <p:val>
                                            <p:strVal val="#ppt_y"/>
                                          </p:val>
                                        </p:tav>
                                      </p:tavLst>
                                    </p:anim>
                                  </p:childTnLst>
                                </p:cTn>
                              </p:par>
                            </p:childTnLst>
                          </p:cTn>
                        </p:par>
                        <p:par>
                          <p:cTn id="606" fill="hold">
                            <p:stCondLst>
                              <p:cond delay="500"/>
                            </p:stCondLst>
                            <p:childTnLst>
                              <p:par>
                                <p:cTn id="607" nodeType="afterEffect" fill="hold" presetClass="entr" presetID="2" presetSubtype="4">
                                  <p:stCondLst>
                                    <p:cond delay="0"/>
                                  </p:stCondLst>
                                  <p:childTnLst>
                                    <p:set>
                                      <p:cBhvr>
                                        <p:cTn id="608" dur="1" fill="hold">
                                          <p:stCondLst>
                                            <p:cond delay="0"/>
                                          </p:stCondLst>
                                        </p:cTn>
                                        <p:tgtEl>
                                          <p:spTgt spid="332"/>
                                        </p:tgtEl>
                                        <p:attrNameLst>
                                          <p:attrName>style.visibility</p:attrName>
                                        </p:attrNameLst>
                                      </p:cBhvr>
                                      <p:to>
                                        <p:strVal val="visible"/>
                                      </p:to>
                                    </p:set>
                                    <p:anim calcmode="lin" valueType="num">
                                      <p:cBhvr additive="repl">
                                        <p:cTn id="609" dur="500" fill="hold"/>
                                        <p:tgtEl>
                                          <p:spTgt spid="332"/>
                                        </p:tgtEl>
                                        <p:attrNameLst>
                                          <p:attrName>ppt_x</p:attrName>
                                        </p:attrNameLst>
                                      </p:cBhvr>
                                      <p:tavLst>
                                        <p:tav tm="0">
                                          <p:val>
                                            <p:strVal val="#ppt_x"/>
                                          </p:val>
                                        </p:tav>
                                        <p:tav tm="100000">
                                          <p:val>
                                            <p:strVal val="#ppt_x"/>
                                          </p:val>
                                        </p:tav>
                                      </p:tavLst>
                                    </p:anim>
                                    <p:anim calcmode="lin" valueType="num">
                                      <p:cBhvr additive="repl">
                                        <p:cTn id="610" dur="500" fill="hold"/>
                                        <p:tgtEl>
                                          <p:spTgt spid="332"/>
                                        </p:tgtEl>
                                        <p:attrNameLst>
                                          <p:attrName>ppt_y</p:attrName>
                                        </p:attrNameLst>
                                      </p:cBhvr>
                                      <p:tavLst>
                                        <p:tav tm="0">
                                          <p:val>
                                            <p:strVal val="1+#ppt_h/2"/>
                                          </p:val>
                                        </p:tav>
                                        <p:tav tm="100000">
                                          <p:val>
                                            <p:strVal val="#ppt_y"/>
                                          </p:val>
                                        </p:tav>
                                      </p:tavLst>
                                    </p:anim>
                                  </p:childTnLst>
                                </p:cTn>
                              </p:par>
                            </p:childTnLst>
                          </p:cTn>
                        </p:par>
                      </p:childTnLst>
                    </p:cTn>
                  </p:par>
                  <p:par>
                    <p:cTn id="611" fill="hold">
                      <p:stCondLst>
                        <p:cond delay="indefinite"/>
                      </p:stCondLst>
                      <p:childTnLst>
                        <p:par>
                          <p:cTn id="612" fill="hold">
                            <p:stCondLst>
                              <p:cond delay="0"/>
                            </p:stCondLst>
                            <p:childTnLst>
                              <p:par>
                                <p:cTn id="613" nodeType="clickEffect" fill="hold" presetClass="entr" presetID="2" presetSubtype="4">
                                  <p:stCondLst>
                                    <p:cond delay="0"/>
                                  </p:stCondLst>
                                  <p:childTnLst>
                                    <p:set>
                                      <p:cBhvr>
                                        <p:cTn id="614" dur="1" fill="hold">
                                          <p:stCondLst>
                                            <p:cond delay="0"/>
                                          </p:stCondLst>
                                        </p:cTn>
                                        <p:tgtEl>
                                          <p:spTgt spid="335"/>
                                        </p:tgtEl>
                                        <p:attrNameLst>
                                          <p:attrName>style.visibility</p:attrName>
                                        </p:attrNameLst>
                                      </p:cBhvr>
                                      <p:to>
                                        <p:strVal val="visible"/>
                                      </p:to>
                                    </p:set>
                                    <p:anim calcmode="lin" valueType="num">
                                      <p:cBhvr additive="repl">
                                        <p:cTn id="615" dur="500" fill="hold"/>
                                        <p:tgtEl>
                                          <p:spTgt spid="335"/>
                                        </p:tgtEl>
                                        <p:attrNameLst>
                                          <p:attrName>ppt_x</p:attrName>
                                        </p:attrNameLst>
                                      </p:cBhvr>
                                      <p:tavLst>
                                        <p:tav tm="0">
                                          <p:val>
                                            <p:strVal val="#ppt_x"/>
                                          </p:val>
                                        </p:tav>
                                        <p:tav tm="100000">
                                          <p:val>
                                            <p:strVal val="#ppt_x"/>
                                          </p:val>
                                        </p:tav>
                                      </p:tavLst>
                                    </p:anim>
                                    <p:anim calcmode="lin" valueType="num">
                                      <p:cBhvr additive="repl">
                                        <p:cTn id="616" dur="500" fill="hold"/>
                                        <p:tgtEl>
                                          <p:spTgt spid="335"/>
                                        </p:tgtEl>
                                        <p:attrNameLst>
                                          <p:attrName>ppt_y</p:attrName>
                                        </p:attrNameLst>
                                      </p:cBhvr>
                                      <p:tavLst>
                                        <p:tav tm="0">
                                          <p:val>
                                            <p:strVal val="1+#ppt_h/2"/>
                                          </p:val>
                                        </p:tav>
                                        <p:tav tm="100000">
                                          <p:val>
                                            <p:strVal val="#ppt_y"/>
                                          </p:val>
                                        </p:tav>
                                      </p:tavLst>
                                    </p:anim>
                                  </p:childTnLst>
                                </p:cTn>
                              </p:par>
                            </p:childTnLst>
                          </p:cTn>
                        </p:par>
                        <p:par>
                          <p:cTn id="617" fill="hold">
                            <p:stCondLst>
                              <p:cond delay="500"/>
                            </p:stCondLst>
                            <p:childTnLst>
                              <p:par>
                                <p:cTn id="618" nodeType="afterEffect" fill="hold" presetClass="entr" presetID="2" presetSubtype="4">
                                  <p:stCondLst>
                                    <p:cond delay="0"/>
                                  </p:stCondLst>
                                  <p:childTnLst>
                                    <p:set>
                                      <p:cBhvr>
                                        <p:cTn id="619" dur="1" fill="hold">
                                          <p:stCondLst>
                                            <p:cond delay="0"/>
                                          </p:stCondLst>
                                        </p:cTn>
                                        <p:tgtEl>
                                          <p:spTgt spid="329"/>
                                        </p:tgtEl>
                                        <p:attrNameLst>
                                          <p:attrName>style.visibility</p:attrName>
                                        </p:attrNameLst>
                                      </p:cBhvr>
                                      <p:to>
                                        <p:strVal val="visible"/>
                                      </p:to>
                                    </p:set>
                                    <p:anim calcmode="lin" valueType="num">
                                      <p:cBhvr additive="repl">
                                        <p:cTn id="620" dur="500" fill="hold"/>
                                        <p:tgtEl>
                                          <p:spTgt spid="329"/>
                                        </p:tgtEl>
                                        <p:attrNameLst>
                                          <p:attrName>ppt_x</p:attrName>
                                        </p:attrNameLst>
                                      </p:cBhvr>
                                      <p:tavLst>
                                        <p:tav tm="0">
                                          <p:val>
                                            <p:strVal val="#ppt_x"/>
                                          </p:val>
                                        </p:tav>
                                        <p:tav tm="100000">
                                          <p:val>
                                            <p:strVal val="#ppt_x"/>
                                          </p:val>
                                        </p:tav>
                                      </p:tavLst>
                                    </p:anim>
                                    <p:anim calcmode="lin" valueType="num">
                                      <p:cBhvr additive="repl">
                                        <p:cTn id="621" dur="500" fill="hold"/>
                                        <p:tgtEl>
                                          <p:spTgt spid="329"/>
                                        </p:tgtEl>
                                        <p:attrNameLst>
                                          <p:attrName>ppt_y</p:attrName>
                                        </p:attrNameLst>
                                      </p:cBhvr>
                                      <p:tavLst>
                                        <p:tav tm="0">
                                          <p:val>
                                            <p:strVal val="1+#ppt_h/2"/>
                                          </p:val>
                                        </p:tav>
                                        <p:tav tm="100000">
                                          <p:val>
                                            <p:strVal val="#ppt_y"/>
                                          </p:val>
                                        </p:tav>
                                      </p:tavLst>
                                    </p:anim>
                                  </p:childTnLst>
                                </p:cTn>
                              </p:par>
                            </p:childTnLst>
                          </p:cTn>
                        </p:par>
                      </p:childTnLst>
                    </p:cTn>
                  </p:par>
                  <p:par>
                    <p:cTn id="622" fill="hold">
                      <p:stCondLst>
                        <p:cond delay="indefinite"/>
                      </p:stCondLst>
                      <p:childTnLst>
                        <p:par>
                          <p:cTn id="623" fill="hold">
                            <p:stCondLst>
                              <p:cond delay="0"/>
                            </p:stCondLst>
                            <p:childTnLst>
                              <p:par>
                                <p:cTn id="624" nodeType="clickEffect" fill="hold" presetClass="entr" presetID="2" presetSubtype="4">
                                  <p:stCondLst>
                                    <p:cond delay="0"/>
                                  </p:stCondLst>
                                  <p:childTnLst>
                                    <p:set>
                                      <p:cBhvr>
                                        <p:cTn id="625" dur="1" fill="hold">
                                          <p:stCondLst>
                                            <p:cond delay="0"/>
                                          </p:stCondLst>
                                        </p:cTn>
                                        <p:tgtEl>
                                          <p:spTgt spid="336"/>
                                        </p:tgtEl>
                                        <p:attrNameLst>
                                          <p:attrName>style.visibility</p:attrName>
                                        </p:attrNameLst>
                                      </p:cBhvr>
                                      <p:to>
                                        <p:strVal val="visible"/>
                                      </p:to>
                                    </p:set>
                                    <p:anim calcmode="lin" valueType="num">
                                      <p:cBhvr additive="repl">
                                        <p:cTn id="626" dur="500" fill="hold"/>
                                        <p:tgtEl>
                                          <p:spTgt spid="336"/>
                                        </p:tgtEl>
                                        <p:attrNameLst>
                                          <p:attrName>ppt_x</p:attrName>
                                        </p:attrNameLst>
                                      </p:cBhvr>
                                      <p:tavLst>
                                        <p:tav tm="0">
                                          <p:val>
                                            <p:strVal val="#ppt_x"/>
                                          </p:val>
                                        </p:tav>
                                        <p:tav tm="100000">
                                          <p:val>
                                            <p:strVal val="#ppt_x"/>
                                          </p:val>
                                        </p:tav>
                                      </p:tavLst>
                                    </p:anim>
                                    <p:anim calcmode="lin" valueType="num">
                                      <p:cBhvr additive="repl">
                                        <p:cTn id="627" dur="500" fill="hold"/>
                                        <p:tgtEl>
                                          <p:spTgt spid="336"/>
                                        </p:tgtEl>
                                        <p:attrNameLst>
                                          <p:attrName>ppt_y</p:attrName>
                                        </p:attrNameLst>
                                      </p:cBhvr>
                                      <p:tavLst>
                                        <p:tav tm="0">
                                          <p:val>
                                            <p:strVal val="1+#ppt_h/2"/>
                                          </p:val>
                                        </p:tav>
                                        <p:tav tm="100000">
                                          <p:val>
                                            <p:strVal val="#ppt_y"/>
                                          </p:val>
                                        </p:tav>
                                      </p:tavLst>
                                    </p:anim>
                                  </p:childTnLst>
                                </p:cTn>
                              </p:par>
                            </p:childTnLst>
                          </p:cTn>
                        </p:par>
                        <p:par>
                          <p:cTn id="628" fill="hold">
                            <p:stCondLst>
                              <p:cond delay="500"/>
                            </p:stCondLst>
                            <p:childTnLst>
                              <p:par>
                                <p:cTn id="629" nodeType="afterEffect" fill="hold" presetClass="entr" presetID="2" presetSubtype="4">
                                  <p:stCondLst>
                                    <p:cond delay="0"/>
                                  </p:stCondLst>
                                  <p:childTnLst>
                                    <p:set>
                                      <p:cBhvr>
                                        <p:cTn id="630" dur="1" fill="hold">
                                          <p:stCondLst>
                                            <p:cond delay="0"/>
                                          </p:stCondLst>
                                        </p:cTn>
                                        <p:tgtEl>
                                          <p:spTgt spid="330"/>
                                        </p:tgtEl>
                                        <p:attrNameLst>
                                          <p:attrName>style.visibility</p:attrName>
                                        </p:attrNameLst>
                                      </p:cBhvr>
                                      <p:to>
                                        <p:strVal val="visible"/>
                                      </p:to>
                                    </p:set>
                                    <p:anim calcmode="lin" valueType="num">
                                      <p:cBhvr additive="repl">
                                        <p:cTn id="631" dur="500" fill="hold"/>
                                        <p:tgtEl>
                                          <p:spTgt spid="330"/>
                                        </p:tgtEl>
                                        <p:attrNameLst>
                                          <p:attrName>ppt_x</p:attrName>
                                        </p:attrNameLst>
                                      </p:cBhvr>
                                      <p:tavLst>
                                        <p:tav tm="0">
                                          <p:val>
                                            <p:strVal val="#ppt_x"/>
                                          </p:val>
                                        </p:tav>
                                        <p:tav tm="100000">
                                          <p:val>
                                            <p:strVal val="#ppt_x"/>
                                          </p:val>
                                        </p:tav>
                                      </p:tavLst>
                                    </p:anim>
                                    <p:anim calcmode="lin" valueType="num">
                                      <p:cBhvr additive="repl">
                                        <p:cTn id="632"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par>
                    <p:cTn id="633" fill="hold">
                      <p:stCondLst>
                        <p:cond delay="indefinite"/>
                      </p:stCondLst>
                      <p:childTnLst>
                        <p:par>
                          <p:cTn id="634" fill="hold">
                            <p:stCondLst>
                              <p:cond delay="0"/>
                            </p:stCondLst>
                            <p:childTnLst>
                              <p:par>
                                <p:cTn id="635" nodeType="clickEffect" fill="hold" presetClass="entr" presetID="2" presetSubtype="4">
                                  <p:stCondLst>
                                    <p:cond delay="0"/>
                                  </p:stCondLst>
                                  <p:childTnLst>
                                    <p:set>
                                      <p:cBhvr>
                                        <p:cTn id="636" dur="1" fill="hold">
                                          <p:stCondLst>
                                            <p:cond delay="0"/>
                                          </p:stCondLst>
                                        </p:cTn>
                                        <p:tgtEl>
                                          <p:spTgt spid="333"/>
                                        </p:tgtEl>
                                        <p:attrNameLst>
                                          <p:attrName>style.visibility</p:attrName>
                                        </p:attrNameLst>
                                      </p:cBhvr>
                                      <p:to>
                                        <p:strVal val="visible"/>
                                      </p:to>
                                    </p:set>
                                    <p:anim calcmode="lin" valueType="num">
                                      <p:cBhvr additive="repl">
                                        <p:cTn id="637" dur="500" fill="hold"/>
                                        <p:tgtEl>
                                          <p:spTgt spid="333"/>
                                        </p:tgtEl>
                                        <p:attrNameLst>
                                          <p:attrName>ppt_x</p:attrName>
                                        </p:attrNameLst>
                                      </p:cBhvr>
                                      <p:tavLst>
                                        <p:tav tm="0">
                                          <p:val>
                                            <p:strVal val="#ppt_x"/>
                                          </p:val>
                                        </p:tav>
                                        <p:tav tm="100000">
                                          <p:val>
                                            <p:strVal val="#ppt_x"/>
                                          </p:val>
                                        </p:tav>
                                      </p:tavLst>
                                    </p:anim>
                                    <p:anim calcmode="lin" valueType="num">
                                      <p:cBhvr additive="repl">
                                        <p:cTn id="638" dur="500" fill="hold"/>
                                        <p:tgtEl>
                                          <p:spTgt spid="333"/>
                                        </p:tgtEl>
                                        <p:attrNameLst>
                                          <p:attrName>ppt_y</p:attrName>
                                        </p:attrNameLst>
                                      </p:cBhvr>
                                      <p:tavLst>
                                        <p:tav tm="0">
                                          <p:val>
                                            <p:strVal val="1+#ppt_h/2"/>
                                          </p:val>
                                        </p:tav>
                                        <p:tav tm="100000">
                                          <p:val>
                                            <p:strVal val="#ppt_y"/>
                                          </p:val>
                                        </p:tav>
                                      </p:tavLst>
                                    </p:anim>
                                  </p:childTnLst>
                                </p:cTn>
                              </p:par>
                            </p:childTnLst>
                          </p:cTn>
                        </p:par>
                        <p:par>
                          <p:cTn id="639" fill="hold">
                            <p:stCondLst>
                              <p:cond delay="500"/>
                            </p:stCondLst>
                            <p:childTnLst>
                              <p:par>
                                <p:cTn id="640" nodeType="afterEffect" fill="hold" presetClass="entr" presetID="2" presetSubtype="4">
                                  <p:stCondLst>
                                    <p:cond delay="0"/>
                                  </p:stCondLst>
                                  <p:childTnLst>
                                    <p:set>
                                      <p:cBhvr>
                                        <p:cTn id="641" dur="1" fill="hold">
                                          <p:stCondLst>
                                            <p:cond delay="0"/>
                                          </p:stCondLst>
                                        </p:cTn>
                                        <p:tgtEl>
                                          <p:spTgt spid="331"/>
                                        </p:tgtEl>
                                        <p:attrNameLst>
                                          <p:attrName>style.visibility</p:attrName>
                                        </p:attrNameLst>
                                      </p:cBhvr>
                                      <p:to>
                                        <p:strVal val="visible"/>
                                      </p:to>
                                    </p:set>
                                    <p:anim calcmode="lin" valueType="num">
                                      <p:cBhvr additive="repl">
                                        <p:cTn id="642" dur="500" fill="hold"/>
                                        <p:tgtEl>
                                          <p:spTgt spid="331"/>
                                        </p:tgtEl>
                                        <p:attrNameLst>
                                          <p:attrName>ppt_x</p:attrName>
                                        </p:attrNameLst>
                                      </p:cBhvr>
                                      <p:tavLst>
                                        <p:tav tm="0">
                                          <p:val>
                                            <p:strVal val="#ppt_x"/>
                                          </p:val>
                                        </p:tav>
                                        <p:tav tm="100000">
                                          <p:val>
                                            <p:strVal val="#ppt_x"/>
                                          </p:val>
                                        </p:tav>
                                      </p:tavLst>
                                    </p:anim>
                                    <p:anim calcmode="lin" valueType="num">
                                      <p:cBhvr additive="repl">
                                        <p:cTn id="643"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828800" y="304920"/>
            <a:ext cx="6400440" cy="456840"/>
          </a:xfrm>
          <a:prstGeom prst="rect">
            <a:avLst/>
          </a:prstGeom>
          <a:noFill/>
          <a:ln w="12600">
            <a:noFill/>
          </a:ln>
        </p:spPr>
        <p:style>
          <a:lnRef idx="0"/>
          <a:fillRef idx="0"/>
          <a:effectRef idx="0"/>
          <a:fontRef idx="minor"/>
        </p:style>
      </p:sp>
      <p:sp>
        <p:nvSpPr>
          <p:cNvPr id="338" name="CustomShape 2"/>
          <p:cNvSpPr/>
          <p:nvPr/>
        </p:nvSpPr>
        <p:spPr>
          <a:xfrm>
            <a:off x="0" y="52560"/>
            <a:ext cx="9143640" cy="1187640"/>
          </a:xfrm>
          <a:prstGeom prst="rect">
            <a:avLst/>
          </a:prstGeom>
          <a:noFill/>
          <a:ln w="12600">
            <a:noFill/>
          </a:ln>
        </p:spPr>
        <p:style>
          <a:lnRef idx="0"/>
          <a:fillRef idx="0"/>
          <a:effectRef idx="0"/>
          <a:fontRef idx="minor"/>
        </p:style>
        <p:txBody>
          <a:bodyPr lIns="90000" rIns="90000" tIns="45000" bIns="45000"/>
          <a:p>
            <a:pPr algn="ctr">
              <a:lnSpc>
                <a:spcPct val="100000"/>
              </a:lnSpc>
              <a:spcBef>
                <a:spcPts val="1199"/>
              </a:spcBef>
            </a:pPr>
            <a:r>
              <a:rPr b="1" lang="en-US" sz="2400" spc="-1" strike="noStrike">
                <a:solidFill>
                  <a:srgbClr val="000000"/>
                </a:solidFill>
                <a:latin typeface="Verdana"/>
              </a:rPr>
              <a:t>FOR  MOST  PRODUCTS  EVERY  FORM  OF                   INTELLECTUAL  PROPERTY RIGHTS  CAN BE OBTAINED </a:t>
            </a:r>
            <a:r>
              <a:rPr b="0" lang="en-US" sz="2400" spc="-1" strike="noStrike">
                <a:solidFill>
                  <a:srgbClr val="000000"/>
                </a:solidFill>
                <a:latin typeface="Verdana"/>
              </a:rPr>
              <a:t>  </a:t>
            </a:r>
            <a:endParaRPr b="0" lang="en-US" sz="2400" spc="-1" strike="noStrike">
              <a:latin typeface="Arial"/>
            </a:endParaRPr>
          </a:p>
        </p:txBody>
      </p:sp>
      <p:sp>
        <p:nvSpPr>
          <p:cNvPr id="339" name="CustomShape 3"/>
          <p:cNvSpPr/>
          <p:nvPr/>
        </p:nvSpPr>
        <p:spPr>
          <a:xfrm>
            <a:off x="5181480" y="2209680"/>
            <a:ext cx="3657240" cy="1064520"/>
          </a:xfrm>
          <a:prstGeom prst="rect">
            <a:avLst/>
          </a:prstGeom>
          <a:noFill/>
          <a:ln w="12600">
            <a:noFill/>
          </a:ln>
        </p:spPr>
        <p:style>
          <a:lnRef idx="0"/>
          <a:fillRef idx="0"/>
          <a:effectRef idx="0"/>
          <a:fontRef idx="minor"/>
        </p:style>
        <p:txBody>
          <a:bodyPr lIns="90000" rIns="90000" tIns="45000" bIns="45000"/>
          <a:p>
            <a:pPr algn="ctr">
              <a:lnSpc>
                <a:spcPct val="100000"/>
              </a:lnSpc>
              <a:spcBef>
                <a:spcPts val="1599"/>
              </a:spcBef>
            </a:pPr>
            <a:r>
              <a:rPr b="0" lang="en-US" sz="2400" spc="-1" strike="noStrike">
                <a:solidFill>
                  <a:srgbClr val="009900"/>
                </a:solidFill>
                <a:latin typeface="Wingdings"/>
              </a:rPr>
              <a:t></a:t>
            </a:r>
            <a:r>
              <a:rPr b="0" lang="en-US" sz="2400" spc="-1" strike="noStrike">
                <a:solidFill>
                  <a:srgbClr val="009900"/>
                </a:solidFill>
                <a:latin typeface="Verdana"/>
              </a:rPr>
              <a:t>   </a:t>
            </a:r>
            <a:r>
              <a:rPr b="0" lang="en-US" sz="3200" spc="-1" strike="noStrike">
                <a:solidFill>
                  <a:srgbClr val="009900"/>
                </a:solidFill>
                <a:latin typeface="Verdana"/>
              </a:rPr>
              <a:t>Pressure Cooker</a:t>
            </a:r>
            <a:endParaRPr b="0" lang="en-US" sz="3200" spc="-1" strike="noStrike">
              <a:latin typeface="Arial"/>
            </a:endParaRPr>
          </a:p>
        </p:txBody>
      </p:sp>
      <p:sp>
        <p:nvSpPr>
          <p:cNvPr id="340" name="CustomShape 4"/>
          <p:cNvSpPr/>
          <p:nvPr/>
        </p:nvSpPr>
        <p:spPr>
          <a:xfrm>
            <a:off x="683640" y="4177080"/>
            <a:ext cx="8474040" cy="395280"/>
          </a:xfrm>
          <a:prstGeom prst="rect">
            <a:avLst/>
          </a:prstGeom>
          <a:noFill/>
          <a:ln w="12600">
            <a:noFill/>
          </a:ln>
        </p:spPr>
        <p:style>
          <a:lnRef idx="0"/>
          <a:fillRef idx="0"/>
          <a:effectRef idx="0"/>
          <a:fontRef idx="minor"/>
        </p:style>
        <p:txBody>
          <a:bodyPr lIns="90000" rIns="90000" tIns="45000" bIns="45000"/>
          <a:p>
            <a:pPr>
              <a:lnSpc>
                <a:spcPct val="100000"/>
              </a:lnSpc>
              <a:spcBef>
                <a:spcPts val="1001"/>
              </a:spcBef>
            </a:pPr>
            <a:r>
              <a:rPr b="0" lang="en-US" sz="2000" spc="-1" strike="noStrike">
                <a:solidFill>
                  <a:srgbClr val="335366"/>
                </a:solidFill>
                <a:latin typeface="Verdana"/>
              </a:rPr>
              <a:t>“</a:t>
            </a:r>
            <a:r>
              <a:rPr b="1" lang="en-US" sz="2000" spc="-1" strike="noStrike">
                <a:solidFill>
                  <a:srgbClr val="335366"/>
                </a:solidFill>
                <a:latin typeface="Verdana"/>
              </a:rPr>
              <a:t>PATENT</a:t>
            </a:r>
            <a:r>
              <a:rPr b="0" lang="en-US" sz="2000" spc="-1" strike="noStrike">
                <a:solidFill>
                  <a:srgbClr val="335366"/>
                </a:solidFill>
                <a:latin typeface="Verdana"/>
              </a:rPr>
              <a:t>” </a:t>
            </a:r>
            <a:r>
              <a:rPr b="0" lang="en-US" sz="2000" spc="-1" strike="noStrike">
                <a:solidFill>
                  <a:srgbClr val="335366"/>
                </a:solidFill>
                <a:latin typeface="Wingdings"/>
              </a:rPr>
              <a:t></a:t>
            </a:r>
            <a:r>
              <a:rPr b="0" lang="en-US" sz="2000" spc="-1" strike="noStrike">
                <a:solidFill>
                  <a:srgbClr val="335366"/>
                </a:solidFill>
                <a:latin typeface="Verdana"/>
              </a:rPr>
              <a:t> For  every  individual  improved  mechanism  </a:t>
            </a:r>
            <a:endParaRPr b="0" lang="en-US" sz="2000" spc="-1" strike="noStrike">
              <a:latin typeface="Arial"/>
            </a:endParaRPr>
          </a:p>
        </p:txBody>
      </p:sp>
      <p:sp>
        <p:nvSpPr>
          <p:cNvPr id="341" name="CustomShape 5"/>
          <p:cNvSpPr/>
          <p:nvPr/>
        </p:nvSpPr>
        <p:spPr>
          <a:xfrm>
            <a:off x="683640" y="4665960"/>
            <a:ext cx="8445960" cy="395280"/>
          </a:xfrm>
          <a:prstGeom prst="rect">
            <a:avLst/>
          </a:prstGeom>
          <a:noFill/>
          <a:ln w="12600">
            <a:noFill/>
          </a:ln>
        </p:spPr>
        <p:style>
          <a:lnRef idx="0"/>
          <a:fillRef idx="0"/>
          <a:effectRef idx="0"/>
          <a:fontRef idx="minor"/>
        </p:style>
        <p:txBody>
          <a:bodyPr lIns="90000" rIns="90000" tIns="45000" bIns="45000"/>
          <a:p>
            <a:pPr>
              <a:lnSpc>
                <a:spcPct val="100000"/>
              </a:lnSpc>
              <a:spcBef>
                <a:spcPts val="1001"/>
              </a:spcBef>
            </a:pPr>
            <a:r>
              <a:rPr b="0" lang="en-US" sz="2000" spc="-1" strike="noStrike">
                <a:solidFill>
                  <a:srgbClr val="0070c0"/>
                </a:solidFill>
                <a:latin typeface="Verdana"/>
              </a:rPr>
              <a:t>“</a:t>
            </a:r>
            <a:r>
              <a:rPr b="1" lang="en-US" sz="2000" spc="-1" strike="noStrike">
                <a:solidFill>
                  <a:srgbClr val="0070c0"/>
                </a:solidFill>
                <a:latin typeface="Verdana"/>
              </a:rPr>
              <a:t>DESIGN</a:t>
            </a:r>
            <a:r>
              <a:rPr b="0" lang="en-US" sz="2000" spc="-1" strike="noStrike">
                <a:solidFill>
                  <a:srgbClr val="0070c0"/>
                </a:solidFill>
                <a:latin typeface="Verdana"/>
              </a:rPr>
              <a:t>” </a:t>
            </a:r>
            <a:r>
              <a:rPr b="0" lang="en-US" sz="2000" spc="-1" strike="noStrike">
                <a:solidFill>
                  <a:srgbClr val="0070c0"/>
                </a:solidFill>
                <a:latin typeface="Wingdings"/>
              </a:rPr>
              <a:t></a:t>
            </a:r>
            <a:r>
              <a:rPr b="0" lang="en-US" sz="2000" spc="-1" strike="noStrike">
                <a:solidFill>
                  <a:srgbClr val="0070c0"/>
                </a:solidFill>
                <a:latin typeface="Verdana"/>
              </a:rPr>
              <a:t> For outer  shape &amp; Contour / Configuration</a:t>
            </a:r>
            <a:endParaRPr b="0" lang="en-US" sz="2000" spc="-1" strike="noStrike">
              <a:latin typeface="Arial"/>
            </a:endParaRPr>
          </a:p>
        </p:txBody>
      </p:sp>
      <p:sp>
        <p:nvSpPr>
          <p:cNvPr id="342" name="CustomShape 6"/>
          <p:cNvSpPr/>
          <p:nvPr/>
        </p:nvSpPr>
        <p:spPr>
          <a:xfrm>
            <a:off x="553680" y="5169600"/>
            <a:ext cx="8604000" cy="700200"/>
          </a:xfrm>
          <a:prstGeom prst="rect">
            <a:avLst/>
          </a:prstGeom>
          <a:noFill/>
          <a:ln w="12600">
            <a:noFill/>
          </a:ln>
        </p:spPr>
        <p:style>
          <a:lnRef idx="0"/>
          <a:fillRef idx="0"/>
          <a:effectRef idx="0"/>
          <a:fontRef idx="minor"/>
        </p:style>
        <p:txBody>
          <a:bodyPr lIns="90000" rIns="90000" tIns="45000" bIns="45000"/>
          <a:p>
            <a:pPr>
              <a:lnSpc>
                <a:spcPct val="100000"/>
              </a:lnSpc>
              <a:spcBef>
                <a:spcPts val="1001"/>
              </a:spcBef>
            </a:pPr>
            <a:r>
              <a:rPr b="0" lang="en-US" sz="2000" spc="-1" strike="noStrike">
                <a:solidFill>
                  <a:srgbClr val="ff0000"/>
                </a:solidFill>
                <a:latin typeface="Verdana"/>
              </a:rPr>
              <a:t>“</a:t>
            </a:r>
            <a:r>
              <a:rPr b="1" lang="en-US" sz="2000" spc="-1" strike="noStrike">
                <a:solidFill>
                  <a:srgbClr val="ff0000"/>
                </a:solidFill>
                <a:latin typeface="Verdana"/>
              </a:rPr>
              <a:t>TRADE MARK</a:t>
            </a:r>
            <a:r>
              <a:rPr b="0" lang="en-US" sz="2000" spc="-1" strike="noStrike">
                <a:solidFill>
                  <a:srgbClr val="ff0000"/>
                </a:solidFill>
                <a:latin typeface="Verdana"/>
              </a:rPr>
              <a:t>”</a:t>
            </a:r>
            <a:r>
              <a:rPr b="0" lang="en-US" sz="2000" spc="-1" strike="noStrike">
                <a:solidFill>
                  <a:srgbClr val="ff0000"/>
                </a:solidFill>
                <a:latin typeface="Wingdings"/>
              </a:rPr>
              <a:t></a:t>
            </a:r>
            <a:r>
              <a:rPr b="0" lang="en-US" sz="2000" spc="-1" strike="noStrike">
                <a:solidFill>
                  <a:srgbClr val="ff0000"/>
                </a:solidFill>
                <a:latin typeface="Verdana"/>
              </a:rPr>
              <a:t> Brand name  or  Logo  for  goods denoted as  </a:t>
            </a:r>
            <a:r>
              <a:rPr b="0" lang="en-US" sz="2000" spc="-1" strike="noStrike">
                <a:solidFill>
                  <a:srgbClr val="ff0000"/>
                </a:solidFill>
                <a:latin typeface="Verdana"/>
              </a:rPr>
              <a:t>®</a:t>
            </a:r>
            <a:endParaRPr b="0" lang="en-US" sz="2000" spc="-1" strike="noStrike">
              <a:latin typeface="Arial"/>
            </a:endParaRPr>
          </a:p>
        </p:txBody>
      </p:sp>
      <p:sp>
        <p:nvSpPr>
          <p:cNvPr id="343" name="CustomShape 7"/>
          <p:cNvSpPr/>
          <p:nvPr/>
        </p:nvSpPr>
        <p:spPr>
          <a:xfrm>
            <a:off x="8610480" y="5410080"/>
            <a:ext cx="228240" cy="151920"/>
          </a:xfrm>
          <a:prstGeom prst="ellipse">
            <a:avLst/>
          </a:prstGeom>
          <a:noFill/>
          <a:ln w="12600">
            <a:noFill/>
          </a:ln>
        </p:spPr>
        <p:style>
          <a:lnRef idx="0"/>
          <a:fillRef idx="0"/>
          <a:effectRef idx="0"/>
          <a:fontRef idx="minor"/>
        </p:style>
      </p:sp>
      <p:sp>
        <p:nvSpPr>
          <p:cNvPr id="344" name="CustomShape 8"/>
          <p:cNvSpPr/>
          <p:nvPr/>
        </p:nvSpPr>
        <p:spPr>
          <a:xfrm>
            <a:off x="8534520" y="5410080"/>
            <a:ext cx="304560" cy="304560"/>
          </a:xfrm>
          <a:prstGeom prst="ellipse">
            <a:avLst/>
          </a:prstGeom>
          <a:noFill/>
          <a:ln w="12600">
            <a:noFill/>
          </a:ln>
        </p:spPr>
        <p:style>
          <a:lnRef idx="0"/>
          <a:fillRef idx="0"/>
          <a:effectRef idx="0"/>
          <a:fontRef idx="minor"/>
        </p:style>
      </p:sp>
      <p:sp>
        <p:nvSpPr>
          <p:cNvPr id="345" name="CustomShape 9"/>
          <p:cNvSpPr/>
          <p:nvPr/>
        </p:nvSpPr>
        <p:spPr>
          <a:xfrm>
            <a:off x="683640" y="5769000"/>
            <a:ext cx="8231400" cy="700200"/>
          </a:xfrm>
          <a:prstGeom prst="rect">
            <a:avLst/>
          </a:prstGeom>
          <a:noFill/>
          <a:ln w="12600">
            <a:noFill/>
          </a:ln>
        </p:spPr>
        <p:style>
          <a:lnRef idx="0"/>
          <a:fillRef idx="0"/>
          <a:effectRef idx="0"/>
          <a:fontRef idx="minor"/>
        </p:style>
        <p:txBody>
          <a:bodyPr lIns="90000" rIns="90000" tIns="45000" bIns="45000"/>
          <a:p>
            <a:pPr>
              <a:lnSpc>
                <a:spcPct val="100000"/>
              </a:lnSpc>
              <a:spcBef>
                <a:spcPts val="1001"/>
              </a:spcBef>
            </a:pPr>
            <a:r>
              <a:rPr b="0" lang="en-US" sz="2000" spc="-1" strike="noStrike">
                <a:solidFill>
                  <a:srgbClr val="008000"/>
                </a:solidFill>
                <a:latin typeface="Verdana"/>
              </a:rPr>
              <a:t>“</a:t>
            </a:r>
            <a:r>
              <a:rPr b="1" lang="en-US" sz="2000" spc="-1" strike="noStrike">
                <a:solidFill>
                  <a:srgbClr val="008000"/>
                </a:solidFill>
                <a:latin typeface="Verdana"/>
              </a:rPr>
              <a:t>Copy right</a:t>
            </a:r>
            <a:r>
              <a:rPr b="0" lang="en-US" sz="2000" spc="-1" strike="noStrike">
                <a:solidFill>
                  <a:srgbClr val="008000"/>
                </a:solidFill>
                <a:latin typeface="Verdana"/>
              </a:rPr>
              <a:t>”</a:t>
            </a:r>
            <a:r>
              <a:rPr b="0" lang="en-US" sz="2000" spc="-1" strike="noStrike">
                <a:solidFill>
                  <a:srgbClr val="008000"/>
                </a:solidFill>
                <a:latin typeface="Wingdings"/>
              </a:rPr>
              <a:t></a:t>
            </a:r>
            <a:r>
              <a:rPr b="0" lang="en-US" sz="2000" spc="-1" strike="noStrike">
                <a:solidFill>
                  <a:srgbClr val="008000"/>
                </a:solidFill>
                <a:latin typeface="Verdana"/>
              </a:rPr>
              <a:t> For  Instruction / manual  booklet denoted as  </a:t>
            </a:r>
            <a:r>
              <a:rPr b="0" lang="en-US" sz="2000" spc="-1" strike="noStrike">
                <a:solidFill>
                  <a:srgbClr val="008000"/>
                </a:solidFill>
                <a:latin typeface="Verdana"/>
              </a:rPr>
              <a:t>©</a:t>
            </a:r>
            <a:endParaRPr b="0" lang="en-US" sz="2000" spc="-1" strike="noStrike">
              <a:latin typeface="Arial"/>
            </a:endParaRPr>
          </a:p>
        </p:txBody>
      </p:sp>
      <p:pic>
        <p:nvPicPr>
          <p:cNvPr id="346" name="Picture 11" descr=""/>
          <p:cNvPicPr/>
          <p:nvPr/>
        </p:nvPicPr>
        <p:blipFill>
          <a:blip r:embed="rId1"/>
          <a:stretch/>
        </p:blipFill>
        <p:spPr>
          <a:xfrm>
            <a:off x="2057400" y="1341720"/>
            <a:ext cx="2971440" cy="2836440"/>
          </a:xfrm>
          <a:prstGeom prst="rect">
            <a:avLst/>
          </a:prstGeom>
          <a:ln>
            <a:noFill/>
          </a:ln>
        </p:spPr>
      </p:pic>
      <p:sp>
        <p:nvSpPr>
          <p:cNvPr id="347" name="TextShape 10"/>
          <p:cNvSpPr txBox="1"/>
          <p:nvPr/>
        </p:nvSpPr>
        <p:spPr>
          <a:xfrm>
            <a:off x="899640" y="6453360"/>
            <a:ext cx="1046520" cy="404280"/>
          </a:xfrm>
          <a:prstGeom prst="rect">
            <a:avLst/>
          </a:prstGeom>
          <a:noFill/>
          <a:ln>
            <a:noFill/>
          </a:ln>
        </p:spPr>
        <p:txBody>
          <a:bodyPr anchor="ctr"/>
          <a:p>
            <a:pPr>
              <a:lnSpc>
                <a:spcPct val="100000"/>
              </a:lnSpc>
            </a:pPr>
            <a:fld id="{BC8B5EF8-8D39-4638-8094-E303F28A2C1C}" type="datetime1">
              <a:rPr b="0" lang="en-US" sz="1000" spc="-1" strike="noStrike">
                <a:solidFill>
                  <a:srgbClr val="191b0e"/>
                </a:solidFill>
                <a:latin typeface="Verdana"/>
              </a:rPr>
              <a:t>12/18/2018</a:t>
            </a:fld>
            <a:endParaRPr b="0" lang="en-US" sz="1000" spc="-1" strike="noStrike">
              <a:latin typeface="Times New Roman"/>
            </a:endParaRPr>
          </a:p>
        </p:txBody>
      </p:sp>
      <p:sp>
        <p:nvSpPr>
          <p:cNvPr id="348" name="TextShape 11"/>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49" name="TextShape 12"/>
          <p:cNvSpPr txBox="1"/>
          <p:nvPr/>
        </p:nvSpPr>
        <p:spPr>
          <a:xfrm>
            <a:off x="7104600" y="6453360"/>
            <a:ext cx="1197000" cy="404280"/>
          </a:xfrm>
          <a:prstGeom prst="rect">
            <a:avLst/>
          </a:prstGeom>
          <a:noFill/>
          <a:ln>
            <a:noFill/>
          </a:ln>
        </p:spPr>
        <p:txBody>
          <a:bodyPr anchor="ctr"/>
          <a:p>
            <a:pPr algn="r">
              <a:lnSpc>
                <a:spcPct val="100000"/>
              </a:lnSpc>
            </a:pPr>
            <a:fld id="{40A245FC-30CD-4BDD-8DE8-4B7DD32A75D8}" type="slidenum">
              <a:rPr b="0" lang="en-US" sz="1000" spc="-1" strike="noStrike">
                <a:solidFill>
                  <a:srgbClr val="191b0e"/>
                </a:solidFill>
                <a:latin typeface="Verdana"/>
              </a:rPr>
              <a:t>&lt;number&gt;</a:t>
            </a:fld>
            <a:endParaRPr b="0" lang="en-US" sz="1000" spc="-1" strike="noStrike">
              <a:latin typeface="Times New Roman"/>
            </a:endParaRPr>
          </a:p>
        </p:txBody>
      </p:sp>
    </p:spTree>
  </p:cSld>
  <p:transition>
    <p:random/>
  </p:transition>
  <p:timing>
    <p:tnLst>
      <p:par>
        <p:cTn id="644" dur="indefinite" restart="never" nodeType="tmRoot">
          <p:childTnLst>
            <p:seq>
              <p:cTn id="645" dur="indefinite" nodeType="mainSeq">
                <p:childTnLst>
                  <p:par>
                    <p:cTn id="646" fill="hold">
                      <p:stCondLst>
                        <p:cond delay="indefinite"/>
                      </p:stCondLst>
                      <p:childTnLst>
                        <p:par>
                          <p:cTn id="647" fill="hold">
                            <p:stCondLst>
                              <p:cond delay="0"/>
                            </p:stCondLst>
                            <p:childTnLst>
                              <p:par>
                                <p:cTn id="648" nodeType="clickEffect" fill="hold" presetClass="entr" presetID="4" presetSubtype="32">
                                  <p:stCondLst>
                                    <p:cond delay="0"/>
                                  </p:stCondLst>
                                  <p:childTnLst>
                                    <p:set>
                                      <p:cBhvr>
                                        <p:cTn id="649" dur="1" fill="hold">
                                          <p:stCondLst>
                                            <p:cond delay="0"/>
                                          </p:stCondLst>
                                        </p:cTn>
                                        <p:tgtEl>
                                          <p:spTgt spid="339"/>
                                        </p:tgtEl>
                                        <p:attrNameLst>
                                          <p:attrName>style.visibility</p:attrName>
                                        </p:attrNameLst>
                                      </p:cBhvr>
                                      <p:to>
                                        <p:strVal val="visible"/>
                                      </p:to>
                                    </p:set>
                                    <p:animEffect filter="box(out)" transition="in">
                                      <p:cBhvr additive="repl">
                                        <p:cTn id="650" dur="500"/>
                                        <p:tgtEl>
                                          <p:spTgt spid="339"/>
                                        </p:tgtEl>
                                      </p:cBhvr>
                                    </p:animEffec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23" presetSubtype="16">
                                  <p:stCondLst>
                                    <p:cond delay="0"/>
                                  </p:stCondLst>
                                  <p:childTnLst>
                                    <p:set>
                                      <p:cBhvr>
                                        <p:cTn id="654" dur="1" fill="hold">
                                          <p:stCondLst>
                                            <p:cond delay="0"/>
                                          </p:stCondLst>
                                        </p:cTn>
                                        <p:tgtEl>
                                          <p:spTgt spid="346"/>
                                        </p:tgtEl>
                                        <p:attrNameLst>
                                          <p:attrName>style.visibility</p:attrName>
                                        </p:attrNameLst>
                                      </p:cBhvr>
                                      <p:to>
                                        <p:strVal val="visible"/>
                                      </p:to>
                                    </p:set>
                                    <p:anim calcmode="lin" valueType="num">
                                      <p:cBhvr additive="repl">
                                        <p:cTn id="655" dur="500" fill="hold"/>
                                        <p:tgtEl>
                                          <p:spTgt spid="346"/>
                                        </p:tgtEl>
                                        <p:attrNameLst>
                                          <p:attrName/>
                                        </p:attrNameLst>
                                      </p:cBhvr>
                                      <p:tavLst>
                                        <p:tav tm="0">
                                          <p:val/>
                                        </p:tav>
                                        <p:tav tm="100000">
                                          <p:val>
                                            <p:strVal val="#ppt_w"/>
                                          </p:val>
                                        </p:tav>
                                      </p:tavLst>
                                    </p:anim>
                                    <p:anim calcmode="lin" valueType="num">
                                      <p:cBhvr additive="repl">
                                        <p:cTn id="656" dur="500" fill="hold"/>
                                        <p:tgtEl>
                                          <p:spTgt spid="346"/>
                                        </p:tgtEl>
                                        <p:attrNameLst>
                                          <p:attrName/>
                                        </p:attrNameLst>
                                      </p:cBhvr>
                                      <p:tavLst>
                                        <p:tav tm="0">
                                          <p:val/>
                                        </p:tav>
                                        <p:tav tm="100000">
                                          <p:val>
                                            <p:strVal val="#ppt_h"/>
                                          </p:val>
                                        </p:tav>
                                      </p:tavLst>
                                    </p:anim>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23" presetSubtype="16">
                                  <p:stCondLst>
                                    <p:cond delay="0"/>
                                  </p:stCondLst>
                                  <p:childTnLst>
                                    <p:set>
                                      <p:cBhvr>
                                        <p:cTn id="660" dur="1" fill="hold">
                                          <p:stCondLst>
                                            <p:cond delay="0"/>
                                          </p:stCondLst>
                                        </p:cTn>
                                        <p:tgtEl>
                                          <p:spTgt spid="340"/>
                                        </p:tgtEl>
                                        <p:attrNameLst>
                                          <p:attrName>style.visibility</p:attrName>
                                        </p:attrNameLst>
                                      </p:cBhvr>
                                      <p:to>
                                        <p:strVal val="visible"/>
                                      </p:to>
                                    </p:set>
                                    <p:anim calcmode="lin" valueType="num">
                                      <p:cBhvr additive="repl">
                                        <p:cTn id="661" dur="500" fill="hold"/>
                                        <p:tgtEl>
                                          <p:spTgt spid="340"/>
                                        </p:tgtEl>
                                        <p:attrNameLst>
                                          <p:attrName/>
                                        </p:attrNameLst>
                                      </p:cBhvr>
                                      <p:tavLst>
                                        <p:tav tm="0">
                                          <p:val/>
                                        </p:tav>
                                        <p:tav tm="100000">
                                          <p:val>
                                            <p:strVal val="#ppt_w"/>
                                          </p:val>
                                        </p:tav>
                                      </p:tavLst>
                                    </p:anim>
                                    <p:anim calcmode="lin" valueType="num">
                                      <p:cBhvr additive="repl">
                                        <p:cTn id="662" dur="500" fill="hold"/>
                                        <p:tgtEl>
                                          <p:spTgt spid="340"/>
                                        </p:tgtEl>
                                        <p:attrNameLst>
                                          <p:attrName/>
                                        </p:attrNameLst>
                                      </p:cBhvr>
                                      <p:tavLst>
                                        <p:tav tm="0">
                                          <p:val/>
                                        </p:tav>
                                        <p:tav tm="100000">
                                          <p:val>
                                            <p:strVal val="#ppt_h"/>
                                          </p:val>
                                        </p:tav>
                                      </p:tavLst>
                                    </p:anim>
                                  </p:childTnLst>
                                </p:cTn>
                              </p:par>
                            </p:childTnLst>
                          </p:cTn>
                        </p:par>
                      </p:childTnLst>
                    </p:cTn>
                  </p:par>
                  <p:par>
                    <p:cTn id="663" fill="hold">
                      <p:stCondLst>
                        <p:cond delay="indefinite"/>
                      </p:stCondLst>
                      <p:childTnLst>
                        <p:par>
                          <p:cTn id="664" fill="hold">
                            <p:stCondLst>
                              <p:cond delay="0"/>
                            </p:stCondLst>
                            <p:childTnLst>
                              <p:par>
                                <p:cTn id="665" nodeType="clickEffect" fill="hold" presetClass="entr" presetID="23" presetSubtype="16">
                                  <p:stCondLst>
                                    <p:cond delay="0"/>
                                  </p:stCondLst>
                                  <p:childTnLst>
                                    <p:set>
                                      <p:cBhvr>
                                        <p:cTn id="666" dur="1" fill="hold">
                                          <p:stCondLst>
                                            <p:cond delay="0"/>
                                          </p:stCondLst>
                                        </p:cTn>
                                        <p:tgtEl>
                                          <p:spTgt spid="341"/>
                                        </p:tgtEl>
                                        <p:attrNameLst>
                                          <p:attrName>style.visibility</p:attrName>
                                        </p:attrNameLst>
                                      </p:cBhvr>
                                      <p:to>
                                        <p:strVal val="visible"/>
                                      </p:to>
                                    </p:set>
                                    <p:anim calcmode="lin" valueType="num">
                                      <p:cBhvr additive="repl">
                                        <p:cTn id="667" dur="500" fill="hold"/>
                                        <p:tgtEl>
                                          <p:spTgt spid="341"/>
                                        </p:tgtEl>
                                        <p:attrNameLst>
                                          <p:attrName/>
                                        </p:attrNameLst>
                                      </p:cBhvr>
                                      <p:tavLst>
                                        <p:tav tm="0">
                                          <p:val/>
                                        </p:tav>
                                        <p:tav tm="100000">
                                          <p:val>
                                            <p:strVal val="#ppt_w"/>
                                          </p:val>
                                        </p:tav>
                                      </p:tavLst>
                                    </p:anim>
                                    <p:anim calcmode="lin" valueType="num">
                                      <p:cBhvr additive="repl">
                                        <p:cTn id="668" dur="500" fill="hold"/>
                                        <p:tgtEl>
                                          <p:spTgt spid="341"/>
                                        </p:tgtEl>
                                        <p:attrNameLst>
                                          <p:attrName/>
                                        </p:attrNameLst>
                                      </p:cBhvr>
                                      <p:tavLst>
                                        <p:tav tm="0">
                                          <p:val/>
                                        </p:tav>
                                        <p:tav tm="100000">
                                          <p:val>
                                            <p:strVal val="#ppt_h"/>
                                          </p:val>
                                        </p:tav>
                                      </p:tavLst>
                                    </p:anim>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23" presetSubtype="16">
                                  <p:stCondLst>
                                    <p:cond delay="0"/>
                                  </p:stCondLst>
                                  <p:childTnLst>
                                    <p:set>
                                      <p:cBhvr>
                                        <p:cTn id="672" dur="1" fill="hold">
                                          <p:stCondLst>
                                            <p:cond delay="0"/>
                                          </p:stCondLst>
                                        </p:cTn>
                                        <p:tgtEl>
                                          <p:spTgt spid="342"/>
                                        </p:tgtEl>
                                        <p:attrNameLst>
                                          <p:attrName>style.visibility</p:attrName>
                                        </p:attrNameLst>
                                      </p:cBhvr>
                                      <p:to>
                                        <p:strVal val="visible"/>
                                      </p:to>
                                    </p:set>
                                    <p:anim calcmode="lin" valueType="num">
                                      <p:cBhvr additive="repl">
                                        <p:cTn id="673" dur="500" fill="hold"/>
                                        <p:tgtEl>
                                          <p:spTgt spid="342"/>
                                        </p:tgtEl>
                                        <p:attrNameLst>
                                          <p:attrName/>
                                        </p:attrNameLst>
                                      </p:cBhvr>
                                      <p:tavLst>
                                        <p:tav tm="0">
                                          <p:val/>
                                        </p:tav>
                                        <p:tav tm="100000">
                                          <p:val>
                                            <p:strVal val="#ppt_w"/>
                                          </p:val>
                                        </p:tav>
                                      </p:tavLst>
                                    </p:anim>
                                    <p:anim calcmode="lin" valueType="num">
                                      <p:cBhvr additive="repl">
                                        <p:cTn id="674" dur="500" fill="hold"/>
                                        <p:tgtEl>
                                          <p:spTgt spid="342"/>
                                        </p:tgtEl>
                                        <p:attrNameLst>
                                          <p:attrName/>
                                        </p:attrNameLst>
                                      </p:cBhvr>
                                      <p:tavLst>
                                        <p:tav tm="0">
                                          <p:val/>
                                        </p:tav>
                                        <p:tav tm="100000">
                                          <p:val>
                                            <p:strVal val="#ppt_h"/>
                                          </p:val>
                                        </p:tav>
                                      </p:tavLst>
                                    </p:anim>
                                  </p:childTnLst>
                                </p:cTn>
                              </p:par>
                            </p:childTnLst>
                          </p:cTn>
                        </p:par>
                      </p:childTnLst>
                    </p:cTn>
                  </p:par>
                  <p:par>
                    <p:cTn id="675" fill="hold">
                      <p:stCondLst>
                        <p:cond delay="indefinite"/>
                      </p:stCondLst>
                      <p:childTnLst>
                        <p:par>
                          <p:cTn id="676" fill="hold">
                            <p:stCondLst>
                              <p:cond delay="0"/>
                            </p:stCondLst>
                            <p:childTnLst>
                              <p:par>
                                <p:cTn id="677" nodeType="clickEffect" fill="hold" presetClass="entr" presetID="23" presetSubtype="16">
                                  <p:stCondLst>
                                    <p:cond delay="0"/>
                                  </p:stCondLst>
                                  <p:childTnLst>
                                    <p:set>
                                      <p:cBhvr>
                                        <p:cTn id="678" dur="1" fill="hold">
                                          <p:stCondLst>
                                            <p:cond delay="0"/>
                                          </p:stCondLst>
                                        </p:cTn>
                                        <p:tgtEl>
                                          <p:spTgt spid="345"/>
                                        </p:tgtEl>
                                        <p:attrNameLst>
                                          <p:attrName>style.visibility</p:attrName>
                                        </p:attrNameLst>
                                      </p:cBhvr>
                                      <p:to>
                                        <p:strVal val="visible"/>
                                      </p:to>
                                    </p:set>
                                    <p:anim calcmode="lin" valueType="num">
                                      <p:cBhvr additive="repl">
                                        <p:cTn id="679" dur="500" fill="hold"/>
                                        <p:tgtEl>
                                          <p:spTgt spid="345"/>
                                        </p:tgtEl>
                                        <p:attrNameLst>
                                          <p:attrName/>
                                        </p:attrNameLst>
                                      </p:cBhvr>
                                      <p:tavLst>
                                        <p:tav tm="0">
                                          <p:val/>
                                        </p:tav>
                                        <p:tav tm="100000">
                                          <p:val>
                                            <p:strVal val="#ppt_w"/>
                                          </p:val>
                                        </p:tav>
                                      </p:tavLst>
                                    </p:anim>
                                    <p:anim calcmode="lin" valueType="num">
                                      <p:cBhvr additive="repl">
                                        <p:cTn id="680" dur="500" fill="hold"/>
                                        <p:tgtEl>
                                          <p:spTgt spid="345"/>
                                        </p:tgtEl>
                                        <p:attrNameLst>
                                          <p:attrName/>
                                        </p:attrNameLst>
                                      </p:cBhvr>
                                      <p:tavLst>
                                        <p:tav tm="0">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1028880" y="2286000"/>
            <a:ext cx="7200720" cy="3580920"/>
          </a:xfrm>
          <a:prstGeom prst="rect">
            <a:avLst/>
          </a:prstGeom>
          <a:noFill/>
          <a:ln>
            <a:noFill/>
          </a:ln>
        </p:spPr>
        <p:txBody>
          <a:bodyPr/>
          <a:p>
            <a:endParaRPr b="0" lang="en-GB" sz="2000" spc="-1" strike="noStrike">
              <a:solidFill>
                <a:srgbClr val="191b0e"/>
              </a:solidFill>
              <a:latin typeface="Franklin Gothic Book"/>
            </a:endParaRPr>
          </a:p>
        </p:txBody>
      </p:sp>
      <p:sp>
        <p:nvSpPr>
          <p:cNvPr id="351" name="TextShape 2"/>
          <p:cNvSpPr txBox="1"/>
          <p:nvPr/>
        </p:nvSpPr>
        <p:spPr>
          <a:xfrm>
            <a:off x="930240" y="6453360"/>
            <a:ext cx="1015920" cy="404280"/>
          </a:xfrm>
          <a:prstGeom prst="rect">
            <a:avLst/>
          </a:prstGeom>
          <a:noFill/>
          <a:ln>
            <a:noFill/>
          </a:ln>
        </p:spPr>
        <p:txBody>
          <a:bodyPr anchor="ctr"/>
          <a:p>
            <a:pPr>
              <a:lnSpc>
                <a:spcPct val="100000"/>
              </a:lnSpc>
            </a:pPr>
            <a:fld id="{BEB029FF-38C0-4890-A659-8F7761DF6EEE}" type="datetime1">
              <a:rPr b="0" lang="en-US" sz="1000" spc="-1" strike="noStrike">
                <a:solidFill>
                  <a:srgbClr val="191b0e"/>
                </a:solidFill>
                <a:latin typeface="Verdana"/>
              </a:rPr>
              <a:t>12/18/2018</a:t>
            </a:fld>
            <a:endParaRPr b="0" lang="en-US" sz="1000" spc="-1" strike="noStrike">
              <a:latin typeface="Times New Roman"/>
            </a:endParaRPr>
          </a:p>
        </p:txBody>
      </p:sp>
      <p:sp>
        <p:nvSpPr>
          <p:cNvPr id="352" name="TextShape 3"/>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53" name="TextShape 4"/>
          <p:cNvSpPr txBox="1"/>
          <p:nvPr/>
        </p:nvSpPr>
        <p:spPr>
          <a:xfrm>
            <a:off x="7104600" y="6453360"/>
            <a:ext cx="1197000" cy="404280"/>
          </a:xfrm>
          <a:prstGeom prst="rect">
            <a:avLst/>
          </a:prstGeom>
          <a:noFill/>
          <a:ln>
            <a:noFill/>
          </a:ln>
        </p:spPr>
        <p:txBody>
          <a:bodyPr anchor="ctr"/>
          <a:p>
            <a:pPr algn="r">
              <a:lnSpc>
                <a:spcPct val="100000"/>
              </a:lnSpc>
            </a:pPr>
            <a:fld id="{F6AB546D-3711-471B-A6C4-0D3B0F495100}" type="slidenum">
              <a:rPr b="0" lang="en-US" sz="1000" spc="-1" strike="noStrike">
                <a:solidFill>
                  <a:srgbClr val="191b0e"/>
                </a:solidFill>
                <a:latin typeface="Verdana"/>
              </a:rPr>
              <a:t>&lt;number&gt;</a:t>
            </a:fld>
            <a:endParaRPr b="0" lang="en-US" sz="1000" spc="-1" strike="noStrike">
              <a:latin typeface="Times New Roman"/>
            </a:endParaRPr>
          </a:p>
        </p:txBody>
      </p:sp>
      <p:pic>
        <p:nvPicPr>
          <p:cNvPr id="354" name="Picture 2" descr=""/>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p:blipFill>
        <p:spPr>
          <a:xfrm>
            <a:off x="395640" y="980640"/>
            <a:ext cx="8424720" cy="5285880"/>
          </a:xfrm>
          <a:prstGeom prst="rect">
            <a:avLst/>
          </a:prstGeom>
          <a:ln w="9360">
            <a:noFill/>
          </a:ln>
        </p:spPr>
      </p:pic>
      <p:sp>
        <p:nvSpPr>
          <p:cNvPr id="355" name="CustomShape 5"/>
          <p:cNvSpPr/>
          <p:nvPr/>
        </p:nvSpPr>
        <p:spPr>
          <a:xfrm>
            <a:off x="767520" y="231840"/>
            <a:ext cx="6953760" cy="697680"/>
          </a:xfrm>
          <a:prstGeom prst="rect">
            <a:avLst/>
          </a:prstGeom>
          <a:noFill/>
          <a:ln>
            <a:noFill/>
          </a:ln>
          <a:effectLst>
            <a:outerShdw algn="tl" blurRad="50800" dir="2700000" dist="38100" rotWithShape="0">
              <a:srgbClr val="000000">
                <a:alpha val="56000"/>
              </a:srgbClr>
            </a:outerShdw>
          </a:effectLst>
        </p:spPr>
        <p:style>
          <a:lnRef idx="0"/>
          <a:fillRef idx="0"/>
          <a:effectRef idx="0"/>
          <a:fontRef idx="minor"/>
        </p:style>
        <p:txBody>
          <a:bodyPr anchor="ctr"/>
          <a:p>
            <a:pPr>
              <a:lnSpc>
                <a:spcPct val="100000"/>
              </a:lnSpc>
            </a:pPr>
            <a:r>
              <a:rPr b="1" lang="en-US" sz="4000" spc="-1" strike="noStrike">
                <a:solidFill>
                  <a:srgbClr val="000000"/>
                </a:solidFill>
                <a:latin typeface="Franklin Gothic Book"/>
              </a:rPr>
              <a:t>Selection</a:t>
            </a:r>
            <a:endParaRPr b="0" lang="en-US" sz="4000" spc="-1" strike="noStrike">
              <a:latin typeface="Arial"/>
            </a:endParaRPr>
          </a:p>
        </p:txBody>
      </p:sp>
    </p:spTree>
  </p:cSld>
  <p:timing>
    <p:tnLst>
      <p:par>
        <p:cTn id="681" dur="indefinite" restart="never" nodeType="tmRoot">
          <p:childTnLst>
            <p:seq>
              <p:cTn id="68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99640" y="-99360"/>
            <a:ext cx="7946640" cy="768960"/>
          </a:xfrm>
          <a:prstGeom prst="rect">
            <a:avLst/>
          </a:prstGeom>
          <a:noFill/>
          <a:ln>
            <a:noFill/>
          </a:ln>
        </p:spPr>
        <p:txBody>
          <a:bodyPr/>
          <a:p>
            <a:pPr>
              <a:lnSpc>
                <a:spcPct val="100000"/>
              </a:lnSpc>
            </a:pPr>
            <a:r>
              <a:rPr b="0" lang="en-GB" sz="4400" spc="-1" strike="noStrike">
                <a:solidFill>
                  <a:srgbClr val="191b0e"/>
                </a:solidFill>
                <a:latin typeface="Franklin Gothic Book"/>
              </a:rPr>
              <a:t>Introduction….</a:t>
            </a:r>
            <a:endParaRPr b="0" lang="en-GB" sz="4400" spc="-1" strike="noStrike">
              <a:solidFill>
                <a:srgbClr val="000000"/>
              </a:solidFill>
              <a:latin typeface="Verdana"/>
            </a:endParaRPr>
          </a:p>
        </p:txBody>
      </p:sp>
      <p:sp>
        <p:nvSpPr>
          <p:cNvPr id="151" name="TextShape 2"/>
          <p:cNvSpPr txBox="1"/>
          <p:nvPr/>
        </p:nvSpPr>
        <p:spPr>
          <a:xfrm>
            <a:off x="619560" y="836640"/>
            <a:ext cx="8226720" cy="5184360"/>
          </a:xfrm>
          <a:prstGeom prst="rect">
            <a:avLst/>
          </a:prstGeom>
          <a:noFill/>
          <a:ln>
            <a:noFill/>
          </a:ln>
        </p:spPr>
        <p:txBody>
          <a:bodyPr/>
          <a:p>
            <a:pPr algn="just">
              <a:lnSpc>
                <a:spcPct val="100000"/>
              </a:lnSpc>
              <a:spcBef>
                <a:spcPts val="1001"/>
              </a:spcBef>
              <a:spcAft>
                <a:spcPts val="201"/>
              </a:spcAft>
            </a:pPr>
            <a:r>
              <a:rPr b="0" lang="en-GB" sz="2400" spc="-1" strike="noStrike">
                <a:solidFill>
                  <a:srgbClr val="191b0e"/>
                </a:solidFill>
                <a:latin typeface="Franklin Gothic Book"/>
              </a:rPr>
              <a:t>The legal definition of theft involves taking away a piece of someone’s property with the intention to permanently deprive them of it. As we have just seen, this cannot apply to a piece of information.</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Property such as bicycles or computers is called tangible property, that is, property that can be touched. It is protected by laws relating to theft and damage. </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Property that is intangible is known as </a:t>
            </a:r>
            <a:r>
              <a:rPr b="0" i="1" lang="en-GB" sz="2400" spc="-1" strike="noStrike">
                <a:solidFill>
                  <a:srgbClr val="00b0f0"/>
                </a:solidFill>
                <a:latin typeface="Franklin Gothic Book"/>
              </a:rPr>
              <a:t>intellectual property</a:t>
            </a:r>
            <a:r>
              <a:rPr b="0" lang="en-GB" sz="2400" spc="-1" strike="noStrike">
                <a:solidFill>
                  <a:srgbClr val="191b0e"/>
                </a:solidFill>
                <a:latin typeface="Franklin Gothic Book"/>
              </a:rPr>
              <a:t>. It is governed by a different set of laws, concerned with intellectual property rights, that is, rights to use, copy, or reveal information about intellectual property.</a:t>
            </a:r>
            <a:endParaRPr b="0" lang="en-GB" sz="2400" spc="-1" strike="noStrike">
              <a:solidFill>
                <a:srgbClr val="191b0e"/>
              </a:solidFill>
              <a:latin typeface="Franklin Gothic Book"/>
            </a:endParaRPr>
          </a:p>
        </p:txBody>
      </p:sp>
      <p:sp>
        <p:nvSpPr>
          <p:cNvPr id="152" name="TextShape 3"/>
          <p:cNvSpPr txBox="1"/>
          <p:nvPr/>
        </p:nvSpPr>
        <p:spPr>
          <a:xfrm>
            <a:off x="899640" y="6453360"/>
            <a:ext cx="1046520" cy="404280"/>
          </a:xfrm>
          <a:prstGeom prst="rect">
            <a:avLst/>
          </a:prstGeom>
          <a:noFill/>
          <a:ln>
            <a:noFill/>
          </a:ln>
        </p:spPr>
        <p:txBody>
          <a:bodyPr anchor="ctr"/>
          <a:p>
            <a:pPr>
              <a:lnSpc>
                <a:spcPct val="100000"/>
              </a:lnSpc>
            </a:pPr>
            <a:fld id="{18097A8F-1D79-4667-BFDB-4BC3E2F66A1B}" type="datetime1">
              <a:rPr b="0" lang="en-US" sz="1000" spc="-1" strike="noStrike">
                <a:solidFill>
                  <a:srgbClr val="191b0e"/>
                </a:solidFill>
                <a:latin typeface="Verdana"/>
              </a:rPr>
              <a:t>12/18/2018</a:t>
            </a:fld>
            <a:endParaRPr b="0" lang="en-US" sz="1000" spc="-1" strike="noStrike">
              <a:latin typeface="Times New Roman"/>
            </a:endParaRPr>
          </a:p>
        </p:txBody>
      </p:sp>
      <p:sp>
        <p:nvSpPr>
          <p:cNvPr id="15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54" name="TextShape 5"/>
          <p:cNvSpPr txBox="1"/>
          <p:nvPr/>
        </p:nvSpPr>
        <p:spPr>
          <a:xfrm>
            <a:off x="7104600" y="6453360"/>
            <a:ext cx="1197000" cy="404280"/>
          </a:xfrm>
          <a:prstGeom prst="rect">
            <a:avLst/>
          </a:prstGeom>
          <a:noFill/>
          <a:ln>
            <a:noFill/>
          </a:ln>
        </p:spPr>
        <p:txBody>
          <a:bodyPr anchor="ctr"/>
          <a:p>
            <a:pPr algn="r">
              <a:lnSpc>
                <a:spcPct val="100000"/>
              </a:lnSpc>
            </a:pPr>
            <a:fld id="{9AC6B94C-9233-4F4C-8860-672CA1FA30CE}"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51">
                                            <p:txEl>
                                              <p:pRg st="203" end="36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0">
                                  <p:stCondLst>
                                    <p:cond delay="0"/>
                                  </p:stCondLst>
                                  <p:childTnLst>
                                    <p:set>
                                      <p:cBhvr>
                                        <p:cTn id="60" dur="1" fill="hold">
                                          <p:stCondLst>
                                            <p:cond delay="0"/>
                                          </p:stCondLst>
                                        </p:cTn>
                                        <p:tgtEl>
                                          <p:spTgt spid="151">
                                            <p:txEl>
                                              <p:pRg st="366" end="598"/>
                                            </p:txEl>
                                          </p:spTgt>
                                        </p:tgtEl>
                                        <p:attrNameLst>
                                          <p:attrName>style.visibility</p:attrName>
                                        </p:attrNameLst>
                                      </p:cBhvr>
                                      <p:to>
                                        <p:strVal val="visible"/>
                                      </p:to>
                                    </p:set>
                                    <p:animEffect filter="fade" transition="in">
                                      <p:cBhvr additive="repl">
                                        <p:cTn id="61" dur="500"/>
                                        <p:tgtEl>
                                          <p:spTgt spid="151">
                                            <p:txEl>
                                              <p:pRg st="366" end="59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560160" y="548640"/>
            <a:ext cx="8229240" cy="69228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Selecting a Mark!</a:t>
            </a:r>
            <a:endParaRPr b="0" lang="en-GB" sz="4400" spc="-1" strike="noStrike">
              <a:solidFill>
                <a:srgbClr val="000000"/>
              </a:solidFill>
              <a:latin typeface="Verdana"/>
            </a:endParaRPr>
          </a:p>
        </p:txBody>
      </p:sp>
      <p:sp>
        <p:nvSpPr>
          <p:cNvPr id="357" name="TextShape 2"/>
          <p:cNvSpPr txBox="1"/>
          <p:nvPr/>
        </p:nvSpPr>
        <p:spPr>
          <a:xfrm>
            <a:off x="553680" y="1628640"/>
            <a:ext cx="8208720" cy="3816000"/>
          </a:xfrm>
          <a:prstGeom prst="rect">
            <a:avLst/>
          </a:prstGeom>
          <a:noFill/>
          <a:ln>
            <a:noFill/>
          </a:ln>
        </p:spPr>
        <p:txBody>
          <a:bodyPr>
            <a:normAutofit/>
          </a:bodyPr>
          <a:p>
            <a:pPr>
              <a:lnSpc>
                <a:spcPct val="90000"/>
              </a:lnSpc>
              <a:spcBef>
                <a:spcPts val="1001"/>
              </a:spcBef>
              <a:spcAft>
                <a:spcPts val="201"/>
              </a:spcAft>
            </a:pPr>
            <a:r>
              <a:rPr b="0" lang="en-GB" sz="2400" spc="-1" strike="noStrike">
                <a:solidFill>
                  <a:srgbClr val="191b0e"/>
                </a:solidFill>
                <a:latin typeface="Franklin Gothic Book"/>
              </a:rPr>
              <a:t>(a) </a:t>
            </a:r>
            <a:r>
              <a:rPr b="0" lang="en-GB" sz="2400" spc="-1" strike="noStrike" u="sng">
                <a:solidFill>
                  <a:srgbClr val="191b0e"/>
                </a:solidFill>
                <a:uFillTx/>
                <a:latin typeface="Franklin Gothic Book"/>
              </a:rPr>
              <a:t>Generic terms</a:t>
            </a:r>
            <a:r>
              <a:rPr b="0" lang="en-GB" sz="2400" spc="-1" strike="noStrike">
                <a:solidFill>
                  <a:srgbClr val="191b0e"/>
                </a:solidFill>
                <a:latin typeface="Franklin Gothic Book"/>
              </a:rPr>
              <a:t>:  common name of the article or services to which they are applied.  </a:t>
            </a:r>
            <a:endParaRPr b="0" lang="en-GB" sz="2400" spc="-1" strike="noStrike">
              <a:solidFill>
                <a:srgbClr val="191b0e"/>
              </a:solidFill>
              <a:latin typeface="Franklin Gothic Book"/>
            </a:endParaRPr>
          </a:p>
          <a:p>
            <a:pPr>
              <a:lnSpc>
                <a:spcPct val="90000"/>
              </a:lnSpc>
              <a:spcBef>
                <a:spcPts val="1001"/>
              </a:spcBef>
              <a:spcAft>
                <a:spcPts val="201"/>
              </a:spcAft>
            </a:pPr>
            <a:endParaRPr b="0" lang="en-GB" sz="2400" spc="-1" strike="noStrike">
              <a:solidFill>
                <a:srgbClr val="191b0e"/>
              </a:solidFill>
              <a:latin typeface="Franklin Gothic Book"/>
            </a:endParaRPr>
          </a:p>
          <a:p>
            <a:pPr>
              <a:lnSpc>
                <a:spcPct val="90000"/>
              </a:lnSpc>
              <a:spcBef>
                <a:spcPts val="1001"/>
              </a:spcBef>
              <a:spcAft>
                <a:spcPts val="201"/>
              </a:spcAft>
            </a:pPr>
            <a:r>
              <a:rPr b="0" lang="en-GB" sz="2400" spc="-1" strike="noStrike">
                <a:solidFill>
                  <a:srgbClr val="191b0e"/>
                </a:solidFill>
                <a:latin typeface="Franklin Gothic Book"/>
              </a:rPr>
              <a:t>They are not protectable as stand alone trademarks.  (Examples: </a:t>
            </a:r>
            <a:r>
              <a:rPr b="0" i="1" lang="en-GB" sz="2400" spc="-1" strike="noStrike">
                <a:solidFill>
                  <a:srgbClr val="191b0e"/>
                </a:solidFill>
                <a:latin typeface="Franklin Gothic Book"/>
              </a:rPr>
              <a:t>computer</a:t>
            </a:r>
            <a:r>
              <a:rPr b="0" lang="en-GB" sz="2400" spc="-1" strike="noStrike">
                <a:solidFill>
                  <a:srgbClr val="191b0e"/>
                </a:solidFill>
                <a:latin typeface="Franklin Gothic Book"/>
              </a:rPr>
              <a:t>, </a:t>
            </a:r>
            <a:r>
              <a:rPr b="0" i="1" lang="en-GB" sz="2400" spc="-1" strike="noStrike">
                <a:solidFill>
                  <a:srgbClr val="191b0e"/>
                </a:solidFill>
                <a:latin typeface="Franklin Gothic Book"/>
              </a:rPr>
              <a:t>automobile</a:t>
            </a:r>
            <a:r>
              <a:rPr b="0" lang="en-GB" sz="2400" spc="-1" strike="noStrike">
                <a:solidFill>
                  <a:srgbClr val="191b0e"/>
                </a:solidFill>
                <a:latin typeface="Franklin Gothic Book"/>
              </a:rPr>
              <a:t>, </a:t>
            </a:r>
            <a:r>
              <a:rPr b="0" i="1" lang="en-GB" sz="2400" spc="-1" strike="noStrike">
                <a:solidFill>
                  <a:srgbClr val="191b0e"/>
                </a:solidFill>
                <a:latin typeface="Franklin Gothic Book"/>
              </a:rPr>
              <a:t>shuttle</a:t>
            </a:r>
            <a:r>
              <a:rPr b="0" lang="en-GB" sz="2400" spc="-1" strike="noStrike">
                <a:solidFill>
                  <a:srgbClr val="191b0e"/>
                </a:solidFill>
                <a:latin typeface="Franklin Gothic Book"/>
              </a:rPr>
              <a:t>.)</a:t>
            </a:r>
            <a:endParaRPr b="0" lang="en-GB" sz="2400" spc="-1" strike="noStrike">
              <a:solidFill>
                <a:srgbClr val="191b0e"/>
              </a:solidFill>
              <a:latin typeface="Franklin Gothic Book"/>
            </a:endParaRPr>
          </a:p>
          <a:p>
            <a:pPr>
              <a:lnSpc>
                <a:spcPct val="94000"/>
              </a:lnSpc>
              <a:spcBef>
                <a:spcPts val="1001"/>
              </a:spcBef>
              <a:spcAft>
                <a:spcPts val="201"/>
              </a:spcAft>
            </a:pPr>
            <a:endParaRPr b="0" lang="en-GB" sz="2400" spc="-1" strike="noStrike">
              <a:solidFill>
                <a:srgbClr val="191b0e"/>
              </a:solidFill>
              <a:latin typeface="Franklin Gothic Book"/>
            </a:endParaRPr>
          </a:p>
        </p:txBody>
      </p:sp>
      <p:sp>
        <p:nvSpPr>
          <p:cNvPr id="358" name="TextShape 3"/>
          <p:cNvSpPr txBox="1"/>
          <p:nvPr/>
        </p:nvSpPr>
        <p:spPr>
          <a:xfrm>
            <a:off x="971640" y="6453360"/>
            <a:ext cx="974520" cy="404280"/>
          </a:xfrm>
          <a:prstGeom prst="rect">
            <a:avLst/>
          </a:prstGeom>
          <a:noFill/>
          <a:ln>
            <a:noFill/>
          </a:ln>
        </p:spPr>
        <p:txBody>
          <a:bodyPr anchor="ctr"/>
          <a:p>
            <a:pPr>
              <a:lnSpc>
                <a:spcPct val="100000"/>
              </a:lnSpc>
            </a:pPr>
            <a:fld id="{F3085748-5E44-40D7-A4BA-C88AE8F52AC5}" type="datetime1">
              <a:rPr b="0" lang="en-US" sz="1000" spc="-1" strike="noStrike">
                <a:solidFill>
                  <a:srgbClr val="191b0e"/>
                </a:solidFill>
                <a:latin typeface="Verdana"/>
              </a:rPr>
              <a:t>12/18/2018</a:t>
            </a:fld>
            <a:endParaRPr b="0" lang="en-US" sz="1000" spc="-1" strike="noStrike">
              <a:latin typeface="Times New Roman"/>
            </a:endParaRPr>
          </a:p>
        </p:txBody>
      </p:sp>
      <p:sp>
        <p:nvSpPr>
          <p:cNvPr id="359"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60" name="TextShape 5"/>
          <p:cNvSpPr txBox="1"/>
          <p:nvPr/>
        </p:nvSpPr>
        <p:spPr>
          <a:xfrm>
            <a:off x="7104600" y="6453360"/>
            <a:ext cx="1197000" cy="404280"/>
          </a:xfrm>
          <a:prstGeom prst="rect">
            <a:avLst/>
          </a:prstGeom>
          <a:noFill/>
          <a:ln>
            <a:noFill/>
          </a:ln>
        </p:spPr>
        <p:txBody>
          <a:bodyPr anchor="ctr"/>
          <a:p>
            <a:pPr algn="r">
              <a:lnSpc>
                <a:spcPct val="100000"/>
              </a:lnSpc>
            </a:pPr>
            <a:fld id="{E90AF356-0142-4BBB-B7B8-61694A53D674}"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683" dur="indefinite" restart="never" nodeType="tmRoot">
          <p:childTnLst>
            <p:seq>
              <p:cTn id="684" dur="indefinite" nodeType="mainSeq">
                <p:childTnLst>
                  <p:par>
                    <p:cTn id="685" fill="hold">
                      <p:stCondLst>
                        <p:cond delay="indefinite"/>
                      </p:stCondLst>
                      <p:childTnLst>
                        <p:par>
                          <p:cTn id="686" fill="hold">
                            <p:stCondLst>
                              <p:cond delay="0"/>
                            </p:stCondLst>
                            <p:childTnLst>
                              <p:par>
                                <p:cTn id="687" nodeType="clickEffect" fill="hold" presetClass="entr" presetID="1">
                                  <p:stCondLst>
                                    <p:cond delay="0"/>
                                  </p:stCondLst>
                                  <p:childTnLst>
                                    <p:set>
                                      <p:cBhvr>
                                        <p:cTn id="688" dur="1" fill="hold">
                                          <p:stCondLst>
                                            <p:cond delay="0"/>
                                          </p:stCondLst>
                                        </p:cTn>
                                        <p:tgtEl>
                                          <p:spTgt spid="357">
                                            <p:txEl>
                                              <p:pRg st="89" end="18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611640" y="417600"/>
            <a:ext cx="8229240" cy="69228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Selecting a Mark!</a:t>
            </a:r>
            <a:endParaRPr b="0" lang="en-GB" sz="4400" spc="-1" strike="noStrike">
              <a:solidFill>
                <a:srgbClr val="000000"/>
              </a:solidFill>
              <a:latin typeface="Verdana"/>
            </a:endParaRPr>
          </a:p>
        </p:txBody>
      </p:sp>
      <p:sp>
        <p:nvSpPr>
          <p:cNvPr id="362" name="TextShape 2"/>
          <p:cNvSpPr txBox="1"/>
          <p:nvPr/>
        </p:nvSpPr>
        <p:spPr>
          <a:xfrm>
            <a:off x="611640" y="1122480"/>
            <a:ext cx="8074800" cy="4752000"/>
          </a:xfrm>
          <a:prstGeom prst="rect">
            <a:avLst/>
          </a:prstGeom>
          <a:noFill/>
          <a:ln>
            <a:noFill/>
          </a:ln>
        </p:spPr>
        <p:txBody>
          <a:bodyPr/>
          <a:p>
            <a:pPr algn="just">
              <a:lnSpc>
                <a:spcPct val="90000"/>
              </a:lnSpc>
              <a:spcBef>
                <a:spcPts val="1001"/>
              </a:spcBef>
              <a:spcAft>
                <a:spcPts val="201"/>
              </a:spcAft>
            </a:pPr>
            <a:r>
              <a:rPr b="0" lang="en-GB" sz="2400" spc="-1" strike="noStrike">
                <a:solidFill>
                  <a:srgbClr val="191b0e"/>
                </a:solidFill>
                <a:latin typeface="Franklin Gothic Book"/>
              </a:rPr>
              <a:t>(b) </a:t>
            </a:r>
            <a:r>
              <a:rPr b="0" lang="en-GB" sz="2400" spc="-1" strike="noStrike" u="sng">
                <a:solidFill>
                  <a:srgbClr val="191b0e"/>
                </a:solidFill>
                <a:uFillTx/>
                <a:latin typeface="Franklin Gothic Book"/>
              </a:rPr>
              <a:t>Suggestive Marks</a:t>
            </a:r>
            <a:r>
              <a:rPr b="0" lang="en-GB" sz="2400" spc="-1" strike="noStrike">
                <a:solidFill>
                  <a:srgbClr val="191b0e"/>
                </a:solidFill>
                <a:latin typeface="Franklin Gothic Book"/>
              </a:rPr>
              <a:t>: suggest, rather than describe, the goods or services or some characteristic thereof. Consumer must use imagination or hindsight to understand the connection. </a:t>
            </a:r>
            <a:endParaRPr b="0" lang="en-GB" sz="2400" spc="-1" strike="noStrike">
              <a:solidFill>
                <a:srgbClr val="191b0e"/>
              </a:solidFill>
              <a:latin typeface="Franklin Gothic Book"/>
            </a:endParaRPr>
          </a:p>
          <a:p>
            <a:pPr algn="just">
              <a:lnSpc>
                <a:spcPct val="90000"/>
              </a:lnSpc>
              <a:spcBef>
                <a:spcPts val="1001"/>
              </a:spcBef>
              <a:spcAft>
                <a:spcPts val="201"/>
              </a:spcAft>
            </a:pPr>
            <a:endParaRPr b="0" lang="en-GB" sz="2400" spc="-1" strike="noStrike">
              <a:solidFill>
                <a:srgbClr val="191b0e"/>
              </a:solidFill>
              <a:latin typeface="Franklin Gothic Book"/>
            </a:endParaRPr>
          </a:p>
          <a:p>
            <a:pPr algn="just">
              <a:lnSpc>
                <a:spcPct val="90000"/>
              </a:lnSpc>
              <a:spcBef>
                <a:spcPts val="1001"/>
              </a:spcBef>
              <a:spcAft>
                <a:spcPts val="201"/>
              </a:spcAft>
            </a:pPr>
            <a:r>
              <a:rPr b="0" lang="en-GB" sz="2400" spc="-1" strike="noStrike">
                <a:solidFill>
                  <a:srgbClr val="191b0e"/>
                </a:solidFill>
                <a:latin typeface="Franklin Gothic Book"/>
              </a:rPr>
              <a:t>Although suggestive marks are self-advertisers and, thus, easier to promote than arbitrary marks, they are subject to more conflict and may be afforded a narrower scope of protection. </a:t>
            </a:r>
            <a:endParaRPr b="0" lang="en-GB" sz="2400" spc="-1" strike="noStrike">
              <a:solidFill>
                <a:srgbClr val="191b0e"/>
              </a:solidFill>
              <a:latin typeface="Franklin Gothic Book"/>
            </a:endParaRPr>
          </a:p>
          <a:p>
            <a:pPr algn="just">
              <a:lnSpc>
                <a:spcPct val="90000"/>
              </a:lnSpc>
              <a:spcBef>
                <a:spcPts val="1001"/>
              </a:spcBef>
              <a:spcAft>
                <a:spcPts val="201"/>
              </a:spcAft>
            </a:pPr>
            <a:endParaRPr b="0" lang="en-GB" sz="2400" spc="-1" strike="noStrike">
              <a:solidFill>
                <a:srgbClr val="191b0e"/>
              </a:solidFill>
              <a:latin typeface="Franklin Gothic Book"/>
            </a:endParaRPr>
          </a:p>
          <a:p>
            <a:pPr algn="just">
              <a:lnSpc>
                <a:spcPct val="90000"/>
              </a:lnSpc>
              <a:spcBef>
                <a:spcPts val="1001"/>
              </a:spcBef>
              <a:spcAft>
                <a:spcPts val="201"/>
              </a:spcAft>
            </a:pPr>
            <a:r>
              <a:rPr b="0" lang="en-GB" sz="2400" spc="-1" strike="noStrike">
                <a:solidFill>
                  <a:srgbClr val="191b0e"/>
                </a:solidFill>
                <a:latin typeface="Franklin Gothic Book"/>
              </a:rPr>
              <a:t>Thus, while </a:t>
            </a:r>
            <a:r>
              <a:rPr b="0" i="1" lang="en-GB" sz="2400" spc="-1" strike="noStrike">
                <a:solidFill>
                  <a:srgbClr val="191b0e"/>
                </a:solidFill>
                <a:latin typeface="Franklin Gothic Book"/>
              </a:rPr>
              <a:t>KODAK</a:t>
            </a:r>
            <a:r>
              <a:rPr b="0" lang="en-GB" sz="2400" spc="-1" strike="noStrike">
                <a:solidFill>
                  <a:srgbClr val="191b0e"/>
                </a:solidFill>
                <a:latin typeface="Franklin Gothic Book"/>
              </a:rPr>
              <a:t> has no competition from any mark anywhere close to it, </a:t>
            </a:r>
            <a:r>
              <a:rPr b="0" i="1" lang="en-GB" sz="2400" spc="-1" strike="noStrike">
                <a:solidFill>
                  <a:srgbClr val="191b0e"/>
                </a:solidFill>
                <a:latin typeface="Franklin Gothic Book"/>
              </a:rPr>
              <a:t>BURGER KI</a:t>
            </a:r>
            <a:r>
              <a:rPr b="0" lang="en-GB" sz="2400" spc="-1" strike="noStrike">
                <a:solidFill>
                  <a:srgbClr val="191b0e"/>
                </a:solidFill>
                <a:latin typeface="Franklin Gothic Book"/>
              </a:rPr>
              <a:t>NG must coexist with </a:t>
            </a:r>
            <a:r>
              <a:rPr b="0" i="1" lang="en-GB" sz="2400" spc="-1" strike="noStrike">
                <a:solidFill>
                  <a:srgbClr val="191b0e"/>
                </a:solidFill>
                <a:latin typeface="Franklin Gothic Book"/>
              </a:rPr>
              <a:t>WHATABURGER</a:t>
            </a:r>
            <a:r>
              <a:rPr b="0" lang="en-GB" sz="2400" spc="-1" strike="noStrike">
                <a:solidFill>
                  <a:srgbClr val="191b0e"/>
                </a:solidFill>
                <a:latin typeface="Franklin Gothic Book"/>
              </a:rPr>
              <a:t> and other restaurants that use the word </a:t>
            </a:r>
            <a:r>
              <a:rPr b="0" i="1" lang="en-GB" sz="2400" spc="-1" strike="noStrike">
                <a:solidFill>
                  <a:srgbClr val="191b0e"/>
                </a:solidFill>
                <a:latin typeface="Franklin Gothic Book"/>
              </a:rPr>
              <a:t>BURGER</a:t>
            </a:r>
            <a:r>
              <a:rPr b="0" lang="en-GB" sz="2400" spc="-1" strike="noStrike">
                <a:solidFill>
                  <a:srgbClr val="191b0e"/>
                </a:solidFill>
                <a:latin typeface="Franklin Gothic Book"/>
              </a:rPr>
              <a:t>.</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p:txBody>
      </p:sp>
      <p:sp>
        <p:nvSpPr>
          <p:cNvPr id="363" name="TextShape 3"/>
          <p:cNvSpPr txBox="1"/>
          <p:nvPr/>
        </p:nvSpPr>
        <p:spPr>
          <a:xfrm>
            <a:off x="971640" y="6453360"/>
            <a:ext cx="974520" cy="404280"/>
          </a:xfrm>
          <a:prstGeom prst="rect">
            <a:avLst/>
          </a:prstGeom>
          <a:noFill/>
          <a:ln>
            <a:noFill/>
          </a:ln>
        </p:spPr>
        <p:txBody>
          <a:bodyPr anchor="ctr"/>
          <a:p>
            <a:pPr>
              <a:lnSpc>
                <a:spcPct val="100000"/>
              </a:lnSpc>
            </a:pPr>
            <a:fld id="{DEDBF2EB-676D-45BA-B783-112163D731FA}" type="datetime1">
              <a:rPr b="0" lang="en-US" sz="1000" spc="-1" strike="noStrike">
                <a:solidFill>
                  <a:srgbClr val="191b0e"/>
                </a:solidFill>
                <a:latin typeface="Verdana"/>
              </a:rPr>
              <a:t>12/18/2018</a:t>
            </a:fld>
            <a:endParaRPr b="0" lang="en-US" sz="1000" spc="-1" strike="noStrike">
              <a:latin typeface="Times New Roman"/>
            </a:endParaRPr>
          </a:p>
        </p:txBody>
      </p:sp>
      <p:sp>
        <p:nvSpPr>
          <p:cNvPr id="364"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65" name="TextShape 5"/>
          <p:cNvSpPr txBox="1"/>
          <p:nvPr/>
        </p:nvSpPr>
        <p:spPr>
          <a:xfrm>
            <a:off x="7104600" y="6453360"/>
            <a:ext cx="1197000" cy="404280"/>
          </a:xfrm>
          <a:prstGeom prst="rect">
            <a:avLst/>
          </a:prstGeom>
          <a:noFill/>
          <a:ln>
            <a:noFill/>
          </a:ln>
        </p:spPr>
        <p:txBody>
          <a:bodyPr anchor="ctr"/>
          <a:p>
            <a:pPr algn="r">
              <a:lnSpc>
                <a:spcPct val="100000"/>
              </a:lnSpc>
            </a:pPr>
            <a:fld id="{210D036A-CF94-4CFC-BC3B-E84874656237}"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689" dur="indefinite" restart="never" nodeType="tmRoot">
          <p:childTnLst>
            <p:seq>
              <p:cTn id="690" dur="indefinite" nodeType="mainSeq">
                <p:childTnLst>
                  <p:par>
                    <p:cTn id="691" fill="hold">
                      <p:stCondLst>
                        <p:cond delay="indefinite"/>
                      </p:stCondLst>
                      <p:childTnLst>
                        <p:par>
                          <p:cTn id="692" fill="hold">
                            <p:stCondLst>
                              <p:cond delay="0"/>
                            </p:stCondLst>
                            <p:childTnLst>
                              <p:par>
                                <p:cTn id="693" nodeType="clickEffect" fill="hold" presetClass="entr" presetID="10">
                                  <p:stCondLst>
                                    <p:cond delay="0"/>
                                  </p:stCondLst>
                                  <p:childTnLst>
                                    <p:set>
                                      <p:cBhvr>
                                        <p:cTn id="694" dur="1" fill="hold">
                                          <p:stCondLst>
                                            <p:cond delay="0"/>
                                          </p:stCondLst>
                                        </p:cTn>
                                        <p:tgtEl>
                                          <p:spTgt spid="362">
                                            <p:txEl>
                                              <p:pRg st="182" end="367"/>
                                            </p:txEl>
                                          </p:spTgt>
                                        </p:tgtEl>
                                        <p:attrNameLst>
                                          <p:attrName>style.visibility</p:attrName>
                                        </p:attrNameLst>
                                      </p:cBhvr>
                                      <p:to>
                                        <p:strVal val="visible"/>
                                      </p:to>
                                    </p:set>
                                    <p:animEffect filter="fade" transition="in">
                                      <p:cBhvr additive="repl">
                                        <p:cTn id="695" dur="500"/>
                                        <p:tgtEl>
                                          <p:spTgt spid="362">
                                            <p:txEl>
                                              <p:pRg st="182" end="367"/>
                                            </p:txEl>
                                          </p:spTgt>
                                        </p:tgtEl>
                                      </p:cBhvr>
                                    </p:animEffect>
                                  </p:childTnLst>
                                </p:cTn>
                              </p:par>
                            </p:childTnLst>
                          </p:cTn>
                        </p:par>
                      </p:childTnLst>
                    </p:cTn>
                  </p:par>
                  <p:par>
                    <p:cTn id="696" fill="hold">
                      <p:stCondLst>
                        <p:cond delay="indefinite"/>
                      </p:stCondLst>
                      <p:childTnLst>
                        <p:par>
                          <p:cTn id="697" fill="hold">
                            <p:stCondLst>
                              <p:cond delay="0"/>
                            </p:stCondLst>
                            <p:childTnLst>
                              <p:par>
                                <p:cTn id="698" nodeType="clickEffect" fill="hold" presetClass="entr" presetID="10">
                                  <p:stCondLst>
                                    <p:cond delay="0"/>
                                  </p:stCondLst>
                                  <p:childTnLst>
                                    <p:set>
                                      <p:cBhvr>
                                        <p:cTn id="699" dur="1" fill="hold">
                                          <p:stCondLst>
                                            <p:cond delay="0"/>
                                          </p:stCondLst>
                                        </p:cTn>
                                        <p:tgtEl>
                                          <p:spTgt spid="362">
                                            <p:txEl>
                                              <p:pRg st="368" end="531"/>
                                            </p:txEl>
                                          </p:spTgt>
                                        </p:tgtEl>
                                        <p:attrNameLst>
                                          <p:attrName>style.visibility</p:attrName>
                                        </p:attrNameLst>
                                      </p:cBhvr>
                                      <p:to>
                                        <p:strVal val="visible"/>
                                      </p:to>
                                    </p:set>
                                    <p:animEffect filter="fade" transition="in">
                                      <p:cBhvr additive="repl">
                                        <p:cTn id="700" dur="500"/>
                                        <p:tgtEl>
                                          <p:spTgt spid="362">
                                            <p:txEl>
                                              <p:pRg st="368" end="53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662760" y="360000"/>
            <a:ext cx="8229240" cy="69228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Selecting a Mark!</a:t>
            </a:r>
            <a:endParaRPr b="0" lang="en-GB" sz="4400" spc="-1" strike="noStrike">
              <a:solidFill>
                <a:srgbClr val="000000"/>
              </a:solidFill>
              <a:latin typeface="Verdana"/>
            </a:endParaRPr>
          </a:p>
        </p:txBody>
      </p:sp>
      <p:sp>
        <p:nvSpPr>
          <p:cNvPr id="367" name="TextShape 2"/>
          <p:cNvSpPr txBox="1"/>
          <p:nvPr/>
        </p:nvSpPr>
        <p:spPr>
          <a:xfrm>
            <a:off x="457200" y="1340640"/>
            <a:ext cx="8434800" cy="4824000"/>
          </a:xfrm>
          <a:prstGeom prst="rect">
            <a:avLst/>
          </a:prstGeom>
          <a:noFill/>
          <a:ln>
            <a:noFill/>
          </a:ln>
        </p:spPr>
        <p:txBody>
          <a:bodyPr>
            <a:normAutofit/>
          </a:bodyPr>
          <a:p>
            <a:pPr>
              <a:lnSpc>
                <a:spcPct val="90000"/>
              </a:lnSpc>
              <a:spcBef>
                <a:spcPts val="1001"/>
              </a:spcBef>
              <a:spcAft>
                <a:spcPts val="201"/>
              </a:spcAft>
            </a:pPr>
            <a:r>
              <a:rPr b="0" lang="en-GB" sz="2000" spc="-1" strike="noStrike">
                <a:solidFill>
                  <a:srgbClr val="191b0e"/>
                </a:solidFill>
                <a:latin typeface="Franklin Gothic Book"/>
              </a:rPr>
              <a:t>(</a:t>
            </a:r>
            <a:r>
              <a:rPr b="0" lang="en-GB" sz="2400" spc="-1" strike="noStrike">
                <a:solidFill>
                  <a:srgbClr val="191b0e"/>
                </a:solidFill>
                <a:latin typeface="Franklin Gothic Book"/>
              </a:rPr>
              <a:t>c) </a:t>
            </a:r>
            <a:r>
              <a:rPr b="0" lang="en-GB" sz="2400" spc="-1" strike="noStrike" u="sng">
                <a:solidFill>
                  <a:srgbClr val="191b0e"/>
                </a:solidFill>
                <a:uFillTx/>
                <a:latin typeface="Franklin Gothic Book"/>
              </a:rPr>
              <a:t>Arbitrary Marks</a:t>
            </a:r>
            <a:r>
              <a:rPr b="0" lang="en-GB" sz="2400" spc="-1" strike="noStrike">
                <a:solidFill>
                  <a:srgbClr val="191b0e"/>
                </a:solidFill>
                <a:latin typeface="Franklin Gothic Book"/>
              </a:rPr>
              <a:t>: created from existing words, but have no meaning in relation to the goods or services with which they are used.  Fanciful and arbitrary marks are easier to protect but can be more expensive to promote.  (Examples: </a:t>
            </a:r>
            <a:r>
              <a:rPr b="0" i="1" lang="en-GB" sz="2400" spc="-1" strike="noStrike">
                <a:solidFill>
                  <a:srgbClr val="191b0e"/>
                </a:solidFill>
                <a:latin typeface="Franklin Gothic Book"/>
              </a:rPr>
              <a:t>APPLE</a:t>
            </a:r>
            <a:r>
              <a:rPr b="0" lang="en-GB" sz="2400" spc="-1" strike="noStrike">
                <a:solidFill>
                  <a:srgbClr val="191b0e"/>
                </a:solidFill>
                <a:latin typeface="Franklin Gothic Book"/>
              </a:rPr>
              <a:t> for computers and </a:t>
            </a:r>
            <a:r>
              <a:rPr b="0" i="1" lang="en-GB" sz="2400" spc="-1" strike="noStrike">
                <a:solidFill>
                  <a:srgbClr val="191b0e"/>
                </a:solidFill>
                <a:latin typeface="Franklin Gothic Book"/>
              </a:rPr>
              <a:t>TIDE</a:t>
            </a:r>
            <a:r>
              <a:rPr b="0" lang="en-GB" sz="2400" spc="-1" strike="noStrike">
                <a:solidFill>
                  <a:srgbClr val="191b0e"/>
                </a:solidFill>
                <a:latin typeface="Franklin Gothic Book"/>
              </a:rPr>
              <a:t> for detergent).</a:t>
            </a:r>
            <a:endParaRPr b="0" lang="en-GB" sz="2400" spc="-1" strike="noStrike">
              <a:solidFill>
                <a:srgbClr val="191b0e"/>
              </a:solidFill>
              <a:latin typeface="Franklin Gothic Book"/>
            </a:endParaRPr>
          </a:p>
          <a:p>
            <a:pPr>
              <a:lnSpc>
                <a:spcPct val="90000"/>
              </a:lnSpc>
              <a:spcBef>
                <a:spcPts val="1001"/>
              </a:spcBef>
              <a:spcAft>
                <a:spcPts val="201"/>
              </a:spcAft>
            </a:pPr>
            <a:endParaRPr b="0" lang="en-GB" sz="2400" spc="-1" strike="noStrike">
              <a:solidFill>
                <a:srgbClr val="191b0e"/>
              </a:solidFill>
              <a:latin typeface="Franklin Gothic Book"/>
            </a:endParaRPr>
          </a:p>
          <a:p>
            <a:pPr>
              <a:lnSpc>
                <a:spcPct val="90000"/>
              </a:lnSpc>
              <a:spcBef>
                <a:spcPts val="1001"/>
              </a:spcBef>
              <a:spcAft>
                <a:spcPts val="201"/>
              </a:spcAft>
            </a:pPr>
            <a:r>
              <a:rPr b="0" lang="en-GB" sz="2400" spc="-1" strike="noStrike">
                <a:solidFill>
                  <a:srgbClr val="191b0e"/>
                </a:solidFill>
                <a:latin typeface="Franklin Gothic Book"/>
              </a:rPr>
              <a:t>(d) </a:t>
            </a:r>
            <a:r>
              <a:rPr b="0" lang="en-GB" sz="2400" spc="-1" strike="noStrike" u="sng">
                <a:solidFill>
                  <a:srgbClr val="191b0e"/>
                </a:solidFill>
                <a:uFillTx/>
                <a:latin typeface="Franklin Gothic Book"/>
              </a:rPr>
              <a:t>Fanciful Marks</a:t>
            </a:r>
            <a:r>
              <a:rPr b="0" lang="en-GB" sz="2400" spc="-1" strike="noStrike">
                <a:solidFill>
                  <a:srgbClr val="191b0e"/>
                </a:solidFill>
                <a:latin typeface="Franklin Gothic Book"/>
              </a:rPr>
              <a:t>: created from words that are coined or made up, and have no meaning in relation to the goods or services.  (Examples: </a:t>
            </a:r>
            <a:r>
              <a:rPr b="0" i="1" lang="en-GB" sz="2400" spc="-1" strike="noStrike">
                <a:solidFill>
                  <a:srgbClr val="191b0e"/>
                </a:solidFill>
                <a:latin typeface="Franklin Gothic Book"/>
              </a:rPr>
              <a:t>KODAK</a:t>
            </a:r>
            <a:r>
              <a:rPr b="0" lang="en-GB" sz="2400" spc="-1" strike="noStrike">
                <a:solidFill>
                  <a:srgbClr val="191b0e"/>
                </a:solidFill>
                <a:latin typeface="Franklin Gothic Book"/>
              </a:rPr>
              <a:t> for film and </a:t>
            </a:r>
            <a:r>
              <a:rPr b="0" i="1" lang="en-GB" sz="2400" spc="-1" strike="noStrike">
                <a:solidFill>
                  <a:srgbClr val="191b0e"/>
                </a:solidFill>
                <a:latin typeface="Franklin Gothic Book"/>
              </a:rPr>
              <a:t>EXXON</a:t>
            </a:r>
            <a:r>
              <a:rPr b="0" lang="en-GB" sz="2400" spc="-1" strike="noStrike">
                <a:solidFill>
                  <a:srgbClr val="191b0e"/>
                </a:solidFill>
                <a:latin typeface="Franklin Gothic Book"/>
              </a:rPr>
              <a:t> for petroleum products).</a:t>
            </a:r>
            <a:endParaRPr b="0" lang="en-GB" sz="2400" spc="-1" strike="noStrike">
              <a:solidFill>
                <a:srgbClr val="191b0e"/>
              </a:solidFill>
              <a:latin typeface="Franklin Gothic Book"/>
            </a:endParaRPr>
          </a:p>
          <a:p>
            <a:pPr>
              <a:lnSpc>
                <a:spcPct val="90000"/>
              </a:lnSpc>
              <a:spcBef>
                <a:spcPts val="1001"/>
              </a:spcBef>
              <a:spcAft>
                <a:spcPts val="201"/>
              </a:spcAft>
            </a:pPr>
            <a:endParaRPr b="0" lang="en-GB" sz="2400" spc="-1" strike="noStrike">
              <a:solidFill>
                <a:srgbClr val="191b0e"/>
              </a:solidFill>
              <a:latin typeface="Franklin Gothic Book"/>
            </a:endParaRPr>
          </a:p>
          <a:p>
            <a:pPr>
              <a:lnSpc>
                <a:spcPct val="90000"/>
              </a:lnSpc>
              <a:spcBef>
                <a:spcPts val="1001"/>
              </a:spcBef>
              <a:spcAft>
                <a:spcPts val="201"/>
              </a:spcAft>
            </a:pPr>
            <a:endParaRPr b="0" lang="en-GB" sz="2400" spc="-1" strike="noStrike">
              <a:solidFill>
                <a:srgbClr val="191b0e"/>
              </a:solidFill>
              <a:latin typeface="Franklin Gothic Book"/>
            </a:endParaRPr>
          </a:p>
        </p:txBody>
      </p:sp>
      <p:sp>
        <p:nvSpPr>
          <p:cNvPr id="368" name="TextShape 3"/>
          <p:cNvSpPr txBox="1"/>
          <p:nvPr/>
        </p:nvSpPr>
        <p:spPr>
          <a:xfrm>
            <a:off x="971640" y="6453360"/>
            <a:ext cx="974520" cy="404280"/>
          </a:xfrm>
          <a:prstGeom prst="rect">
            <a:avLst/>
          </a:prstGeom>
          <a:noFill/>
          <a:ln>
            <a:noFill/>
          </a:ln>
        </p:spPr>
        <p:txBody>
          <a:bodyPr anchor="ctr"/>
          <a:p>
            <a:pPr>
              <a:lnSpc>
                <a:spcPct val="100000"/>
              </a:lnSpc>
            </a:pPr>
            <a:fld id="{7B9B507B-ED0F-432E-91CA-E5AE94898399}" type="datetime1">
              <a:rPr b="0" lang="en-US" sz="1000" spc="-1" strike="noStrike">
                <a:solidFill>
                  <a:srgbClr val="191b0e"/>
                </a:solidFill>
                <a:latin typeface="Verdana"/>
              </a:rPr>
              <a:t>12/18/2018</a:t>
            </a:fld>
            <a:endParaRPr b="0" lang="en-US" sz="1000" spc="-1" strike="noStrike">
              <a:latin typeface="Times New Roman"/>
            </a:endParaRPr>
          </a:p>
        </p:txBody>
      </p:sp>
      <p:sp>
        <p:nvSpPr>
          <p:cNvPr id="369"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70" name="TextShape 5"/>
          <p:cNvSpPr txBox="1"/>
          <p:nvPr/>
        </p:nvSpPr>
        <p:spPr>
          <a:xfrm>
            <a:off x="7104600" y="6453360"/>
            <a:ext cx="1197000" cy="404280"/>
          </a:xfrm>
          <a:prstGeom prst="rect">
            <a:avLst/>
          </a:prstGeom>
          <a:noFill/>
          <a:ln>
            <a:noFill/>
          </a:ln>
        </p:spPr>
        <p:txBody>
          <a:bodyPr anchor="ctr"/>
          <a:p>
            <a:pPr algn="r">
              <a:lnSpc>
                <a:spcPct val="100000"/>
              </a:lnSpc>
            </a:pPr>
            <a:fld id="{5AAE36BC-39BA-43D7-8D8D-B0B8403953B6}"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01" dur="indefinite" restart="never" nodeType="tmRoot">
          <p:childTnLst>
            <p:seq>
              <p:cTn id="702" dur="indefinite" nodeType="mainSeq">
                <p:childTnLst>
                  <p:par>
                    <p:cTn id="703" fill="hold">
                      <p:stCondLst>
                        <p:cond delay="indefinite"/>
                      </p:stCondLst>
                      <p:childTnLst>
                        <p:par>
                          <p:cTn id="704" fill="hold">
                            <p:stCondLst>
                              <p:cond delay="0"/>
                            </p:stCondLst>
                            <p:childTnLst>
                              <p:par>
                                <p:cTn id="705" nodeType="clickEffect" fill="hold" presetClass="entr" presetID="10">
                                  <p:stCondLst>
                                    <p:cond delay="0"/>
                                  </p:stCondLst>
                                  <p:childTnLst>
                                    <p:set>
                                      <p:cBhvr>
                                        <p:cTn id="706" dur="1" fill="hold">
                                          <p:stCondLst>
                                            <p:cond delay="0"/>
                                          </p:stCondLst>
                                        </p:cTn>
                                        <p:tgtEl>
                                          <p:spTgt spid="367">
                                            <p:txEl>
                                              <p:pRg st="281" end="468"/>
                                            </p:txEl>
                                          </p:spTgt>
                                        </p:tgtEl>
                                        <p:attrNameLst>
                                          <p:attrName>style.visibility</p:attrName>
                                        </p:attrNameLst>
                                      </p:cBhvr>
                                      <p:to>
                                        <p:strVal val="visible"/>
                                      </p:to>
                                    </p:set>
                                    <p:animEffect filter="fade" transition="in">
                                      <p:cBhvr additive="repl">
                                        <p:cTn id="707" dur="500"/>
                                        <p:tgtEl>
                                          <p:spTgt spid="367">
                                            <p:txEl>
                                              <p:pRg st="281" end="46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827640" y="163800"/>
            <a:ext cx="7735680" cy="69228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Difference between TM &amp; SM</a:t>
            </a:r>
            <a:endParaRPr b="0" lang="en-GB" sz="4400" spc="-1" strike="noStrike">
              <a:solidFill>
                <a:srgbClr val="000000"/>
              </a:solidFill>
              <a:latin typeface="Verdana"/>
            </a:endParaRPr>
          </a:p>
        </p:txBody>
      </p:sp>
      <p:sp>
        <p:nvSpPr>
          <p:cNvPr id="372" name="TextShape 2"/>
          <p:cNvSpPr txBox="1"/>
          <p:nvPr/>
        </p:nvSpPr>
        <p:spPr>
          <a:xfrm>
            <a:off x="448920" y="1340640"/>
            <a:ext cx="8237520" cy="483660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0" lang="en-GB" sz="2800" spc="-1" strike="noStrike">
                <a:solidFill>
                  <a:srgbClr val="191b0e"/>
                </a:solidFill>
                <a:latin typeface="Franklin Gothic Book"/>
              </a:rPr>
              <a:t>A trademark is the brand name of the goods</a:t>
            </a:r>
            <a:endParaRPr b="0" lang="en-GB" sz="2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800" spc="-1" strike="noStrike">
                <a:solidFill>
                  <a:srgbClr val="191b0e"/>
                </a:solidFill>
                <a:latin typeface="Franklin Gothic Book"/>
              </a:rPr>
              <a:t>A service mark, just as the name implies, identifies the name, logo, device or a combination of these to differentiate the service provided by one business to that of the others.</a:t>
            </a:r>
            <a:endParaRPr b="0" lang="en-GB" sz="2800" spc="-1" strike="noStrike">
              <a:solidFill>
                <a:srgbClr val="191b0e"/>
              </a:solidFill>
              <a:latin typeface="Franklin Gothic Book"/>
            </a:endParaRPr>
          </a:p>
          <a:p>
            <a:pPr>
              <a:lnSpc>
                <a:spcPct val="100000"/>
              </a:lnSpc>
              <a:spcBef>
                <a:spcPts val="1001"/>
              </a:spcBef>
              <a:spcAft>
                <a:spcPts val="201"/>
              </a:spcAft>
            </a:pPr>
            <a:endParaRPr b="0" lang="en-GB" sz="2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GB" sz="2800" spc="-1" strike="noStrike">
                <a:solidFill>
                  <a:srgbClr val="191b0e"/>
                </a:solidFill>
                <a:latin typeface="Franklin Gothic Book"/>
              </a:rPr>
              <a:t>The main difference between service mark and trademark is that trademark is applicable for use only to </a:t>
            </a:r>
            <a:r>
              <a:rPr b="1" lang="en-GB" sz="2800" spc="-1" strike="noStrike">
                <a:solidFill>
                  <a:srgbClr val="191b0e"/>
                </a:solidFill>
                <a:latin typeface="Franklin Gothic Book"/>
              </a:rPr>
              <a:t>identify products or goods</a:t>
            </a:r>
            <a:r>
              <a:rPr b="0" lang="en-GB" sz="2800" spc="-1" strike="noStrike">
                <a:solidFill>
                  <a:srgbClr val="191b0e"/>
                </a:solidFill>
                <a:latin typeface="Franklin Gothic Book"/>
              </a:rPr>
              <a:t> produced by a business. On the other hand, a service mark is used to exclusively </a:t>
            </a:r>
            <a:r>
              <a:rPr b="1" lang="en-GB" sz="2800" spc="-1" strike="noStrike">
                <a:solidFill>
                  <a:srgbClr val="191b0e"/>
                </a:solidFill>
                <a:latin typeface="Franklin Gothic Book"/>
              </a:rPr>
              <a:t>identify a service</a:t>
            </a:r>
            <a:r>
              <a:rPr b="0" lang="en-GB" sz="2800" spc="-1" strike="noStrike">
                <a:solidFill>
                  <a:srgbClr val="191b0e"/>
                </a:solidFill>
                <a:latin typeface="Franklin Gothic Book"/>
              </a:rPr>
              <a:t>.</a:t>
            </a:r>
            <a:endParaRPr b="0" lang="en-GB" sz="2800" spc="-1" strike="noStrike">
              <a:solidFill>
                <a:srgbClr val="191b0e"/>
              </a:solidFill>
              <a:latin typeface="Franklin Gothic Book"/>
            </a:endParaRPr>
          </a:p>
        </p:txBody>
      </p:sp>
      <p:sp>
        <p:nvSpPr>
          <p:cNvPr id="373" name="TextShape 3"/>
          <p:cNvSpPr txBox="1"/>
          <p:nvPr/>
        </p:nvSpPr>
        <p:spPr>
          <a:xfrm>
            <a:off x="1042920" y="6453360"/>
            <a:ext cx="903240" cy="404280"/>
          </a:xfrm>
          <a:prstGeom prst="rect">
            <a:avLst/>
          </a:prstGeom>
          <a:noFill/>
          <a:ln>
            <a:noFill/>
          </a:ln>
        </p:spPr>
        <p:txBody>
          <a:bodyPr anchor="ctr"/>
          <a:p>
            <a:pPr>
              <a:lnSpc>
                <a:spcPct val="100000"/>
              </a:lnSpc>
            </a:pPr>
            <a:fld id="{21410504-E31A-4FCD-A3D5-5A2019EA8CF6}" type="datetime1">
              <a:rPr b="0" lang="en-US" sz="1000" spc="-1" strike="noStrike">
                <a:solidFill>
                  <a:srgbClr val="191b0e"/>
                </a:solidFill>
                <a:latin typeface="Verdana"/>
              </a:rPr>
              <a:t>12/18/2018</a:t>
            </a:fld>
            <a:endParaRPr b="0" lang="en-US" sz="1000" spc="-1" strike="noStrike">
              <a:latin typeface="Times New Roman"/>
            </a:endParaRPr>
          </a:p>
        </p:txBody>
      </p:sp>
      <p:sp>
        <p:nvSpPr>
          <p:cNvPr id="374"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75" name="TextShape 5"/>
          <p:cNvSpPr txBox="1"/>
          <p:nvPr/>
        </p:nvSpPr>
        <p:spPr>
          <a:xfrm>
            <a:off x="7104600" y="6453360"/>
            <a:ext cx="1197000" cy="404280"/>
          </a:xfrm>
          <a:prstGeom prst="rect">
            <a:avLst/>
          </a:prstGeom>
          <a:noFill/>
          <a:ln>
            <a:noFill/>
          </a:ln>
        </p:spPr>
        <p:txBody>
          <a:bodyPr anchor="ctr"/>
          <a:p>
            <a:pPr algn="r">
              <a:lnSpc>
                <a:spcPct val="100000"/>
              </a:lnSpc>
            </a:pPr>
            <a:fld id="{E1E8FF06-781B-4CBE-8A24-342A8FB3C0F2}"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08" dur="indefinite" restart="never" nodeType="tmRoot">
          <p:childTnLst>
            <p:seq>
              <p:cTn id="709" dur="indefinite" nodeType="mainSeq">
                <p:childTnLst>
                  <p:par>
                    <p:cTn id="710" fill="hold">
                      <p:stCondLst>
                        <p:cond delay="indefinite"/>
                      </p:stCondLst>
                      <p:childTnLst>
                        <p:par>
                          <p:cTn id="711" fill="hold">
                            <p:stCondLst>
                              <p:cond delay="0"/>
                            </p:stCondLst>
                            <p:childTnLst>
                              <p:par>
                                <p:cTn id="712" nodeType="clickEffect" fill="hold" presetClass="entr" presetID="10">
                                  <p:stCondLst>
                                    <p:cond delay="0"/>
                                  </p:stCondLst>
                                  <p:childTnLst>
                                    <p:set>
                                      <p:cBhvr>
                                        <p:cTn id="713" dur="1" fill="hold">
                                          <p:stCondLst>
                                            <p:cond delay="0"/>
                                          </p:stCondLst>
                                        </p:cTn>
                                        <p:tgtEl>
                                          <p:spTgt spid="372">
                                            <p:txEl>
                                              <p:pRg st="43" end="222"/>
                                            </p:txEl>
                                          </p:spTgt>
                                        </p:tgtEl>
                                        <p:attrNameLst>
                                          <p:attrName>style.visibility</p:attrName>
                                        </p:attrNameLst>
                                      </p:cBhvr>
                                      <p:to>
                                        <p:strVal val="visible"/>
                                      </p:to>
                                    </p:set>
                                    <p:animEffect filter="fade" transition="in">
                                      <p:cBhvr additive="repl">
                                        <p:cTn id="714" dur="500"/>
                                        <p:tgtEl>
                                          <p:spTgt spid="372">
                                            <p:txEl>
                                              <p:pRg st="43" end="222"/>
                                            </p:txEl>
                                          </p:spTgt>
                                        </p:tgtEl>
                                      </p:cBhvr>
                                    </p:animEffect>
                                  </p:childTnLst>
                                </p:cTn>
                              </p:par>
                            </p:childTnLst>
                          </p:cTn>
                        </p:par>
                      </p:childTnLst>
                    </p:cTn>
                  </p:par>
                  <p:par>
                    <p:cTn id="715" fill="hold">
                      <p:stCondLst>
                        <p:cond delay="indefinite"/>
                      </p:stCondLst>
                      <p:childTnLst>
                        <p:par>
                          <p:cTn id="716" fill="hold">
                            <p:stCondLst>
                              <p:cond delay="0"/>
                            </p:stCondLst>
                            <p:childTnLst>
                              <p:par>
                                <p:cTn id="717" nodeType="clickEffect" fill="hold" presetClass="entr" presetID="10">
                                  <p:stCondLst>
                                    <p:cond delay="0"/>
                                  </p:stCondLst>
                                  <p:childTnLst>
                                    <p:set>
                                      <p:cBhvr>
                                        <p:cTn id="718" dur="1" fill="hold">
                                          <p:stCondLst>
                                            <p:cond delay="0"/>
                                          </p:stCondLst>
                                        </p:cTn>
                                        <p:tgtEl>
                                          <p:spTgt spid="372">
                                            <p:txEl>
                                              <p:pRg st="223" end="454"/>
                                            </p:txEl>
                                          </p:spTgt>
                                        </p:tgtEl>
                                        <p:attrNameLst>
                                          <p:attrName>style.visibility</p:attrName>
                                        </p:attrNameLst>
                                      </p:cBhvr>
                                      <p:to>
                                        <p:strVal val="visible"/>
                                      </p:to>
                                    </p:set>
                                    <p:animEffect filter="fade" transition="in">
                                      <p:cBhvr additive="repl">
                                        <p:cTn id="719" dur="500"/>
                                        <p:tgtEl>
                                          <p:spTgt spid="372">
                                            <p:txEl>
                                              <p:pRg st="223" end="45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683640" y="404640"/>
            <a:ext cx="8229240" cy="610560"/>
          </a:xfrm>
          <a:prstGeom prst="rect">
            <a:avLst/>
          </a:prstGeom>
          <a:noFill/>
          <a:ln>
            <a:noFill/>
          </a:ln>
        </p:spPr>
        <p:txBody>
          <a:bodyPr/>
          <a:p>
            <a:pPr>
              <a:lnSpc>
                <a:spcPct val="89000"/>
              </a:lnSpc>
            </a:pPr>
            <a:r>
              <a:rPr b="0" lang="en-GB" sz="4400" spc="-1" strike="noStrike">
                <a:solidFill>
                  <a:srgbClr val="191b0e"/>
                </a:solidFill>
                <a:latin typeface="Franklin Gothic Book"/>
              </a:rPr>
              <a:t>Examples of Service Marks and Trademarks</a:t>
            </a:r>
            <a:endParaRPr b="0" lang="en-GB" sz="4400" spc="-1" strike="noStrike">
              <a:solidFill>
                <a:srgbClr val="000000"/>
              </a:solidFill>
              <a:latin typeface="Verdana"/>
            </a:endParaRPr>
          </a:p>
        </p:txBody>
      </p:sp>
      <p:sp>
        <p:nvSpPr>
          <p:cNvPr id="377" name="TextShape 2"/>
          <p:cNvSpPr txBox="1"/>
          <p:nvPr/>
        </p:nvSpPr>
        <p:spPr>
          <a:xfrm>
            <a:off x="1028880" y="2286000"/>
            <a:ext cx="7200720" cy="3580920"/>
          </a:xfrm>
          <a:prstGeom prst="rect">
            <a:avLst/>
          </a:prstGeom>
          <a:noFill/>
          <a:ln>
            <a:noFill/>
          </a:ln>
        </p:spPr>
        <p:txBody>
          <a:bodyPr/>
          <a:p>
            <a:pPr marL="384120" indent="-383760">
              <a:lnSpc>
                <a:spcPct val="94000"/>
              </a:lnSpc>
              <a:spcBef>
                <a:spcPts val="1001"/>
              </a:spcBef>
              <a:spcAft>
                <a:spcPts val="201"/>
              </a:spcAft>
              <a:buClr>
                <a:srgbClr val="191b0e"/>
              </a:buClr>
              <a:buFont typeface="Franklin Gothic Book"/>
              <a:buChar char="■"/>
            </a:pPr>
            <a:r>
              <a:rPr b="0" lang="en-GB" sz="2000" spc="-1" strike="noStrike">
                <a:solidFill>
                  <a:srgbClr val="191b0e"/>
                </a:solidFill>
                <a:latin typeface="Franklin Gothic Book"/>
              </a:rPr>
              <a:t>Exam</a:t>
            </a:r>
            <a:r>
              <a:rPr b="0" lang="en-GB" sz="2400" spc="-1" strike="noStrike">
                <a:solidFill>
                  <a:srgbClr val="191b0e"/>
                </a:solidFill>
                <a:latin typeface="Franklin Gothic Book"/>
              </a:rPr>
              <a:t>ples of businesses that use Service Marks (SM) are banking, insurance &amp; transportation services etc</a:t>
            </a:r>
            <a:r>
              <a:rPr b="0" lang="en-GB" sz="2000" spc="-1" strike="noStrike">
                <a:solidFill>
                  <a:srgbClr val="191b0e"/>
                </a:solidFill>
                <a:latin typeface="Franklin Gothic Book"/>
              </a:rPr>
              <a:t>.</a:t>
            </a:r>
            <a:endParaRPr b="0" lang="en-GB" sz="2000" spc="-1" strike="noStrike">
              <a:solidFill>
                <a:srgbClr val="191b0e"/>
              </a:solidFill>
              <a:latin typeface="Franklin Gothic Book"/>
            </a:endParaRPr>
          </a:p>
          <a:p>
            <a:pPr marL="384120" indent="-383760">
              <a:lnSpc>
                <a:spcPct val="100000"/>
              </a:lnSpc>
              <a:spcBef>
                <a:spcPts val="1001"/>
              </a:spcBef>
              <a:spcAft>
                <a:spcPts val="201"/>
              </a:spcAft>
            </a:pPr>
            <a:endParaRPr b="0" lang="en-GB" sz="2000" spc="-1" strike="noStrike">
              <a:solidFill>
                <a:srgbClr val="191b0e"/>
              </a:solidFill>
              <a:latin typeface="Franklin Gothic Book"/>
            </a:endParaRPr>
          </a:p>
        </p:txBody>
      </p:sp>
      <p:sp>
        <p:nvSpPr>
          <p:cNvPr id="378" name="TextShape 3"/>
          <p:cNvSpPr txBox="1"/>
          <p:nvPr/>
        </p:nvSpPr>
        <p:spPr>
          <a:xfrm>
            <a:off x="899640" y="6453360"/>
            <a:ext cx="1046520" cy="404280"/>
          </a:xfrm>
          <a:prstGeom prst="rect">
            <a:avLst/>
          </a:prstGeom>
          <a:noFill/>
          <a:ln>
            <a:noFill/>
          </a:ln>
        </p:spPr>
        <p:txBody>
          <a:bodyPr anchor="ctr"/>
          <a:p>
            <a:pPr>
              <a:lnSpc>
                <a:spcPct val="100000"/>
              </a:lnSpc>
            </a:pPr>
            <a:fld id="{4DDD0912-7320-4745-98ED-2B90679C3751}" type="datetime1">
              <a:rPr b="0" lang="en-US" sz="1000" spc="-1" strike="noStrike">
                <a:solidFill>
                  <a:srgbClr val="191b0e"/>
                </a:solidFill>
                <a:latin typeface="Verdana"/>
              </a:rPr>
              <a:t>12/18/2018</a:t>
            </a:fld>
            <a:endParaRPr b="0" lang="en-US" sz="1000" spc="-1" strike="noStrike">
              <a:latin typeface="Times New Roman"/>
            </a:endParaRPr>
          </a:p>
        </p:txBody>
      </p:sp>
      <p:sp>
        <p:nvSpPr>
          <p:cNvPr id="379"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80" name="TextShape 5"/>
          <p:cNvSpPr txBox="1"/>
          <p:nvPr/>
        </p:nvSpPr>
        <p:spPr>
          <a:xfrm>
            <a:off x="7104600" y="6453360"/>
            <a:ext cx="1197000" cy="404280"/>
          </a:xfrm>
          <a:prstGeom prst="rect">
            <a:avLst/>
          </a:prstGeom>
          <a:noFill/>
          <a:ln>
            <a:noFill/>
          </a:ln>
        </p:spPr>
        <p:txBody>
          <a:bodyPr anchor="ctr"/>
          <a:p>
            <a:pPr algn="r">
              <a:lnSpc>
                <a:spcPct val="100000"/>
              </a:lnSpc>
            </a:pPr>
            <a:fld id="{65ACD4FE-72EE-432D-A603-D1B9F6EC033F}"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20" dur="indefinite" restart="never" nodeType="tmRoot">
          <p:childTnLst>
            <p:seq>
              <p:cTn id="721"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1028880" y="685800"/>
            <a:ext cx="7200720" cy="148572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b</a:t>
            </a:r>
            <a:endParaRPr b="0" lang="en-GB" sz="4400" spc="-1" strike="noStrike">
              <a:solidFill>
                <a:srgbClr val="000000"/>
              </a:solidFill>
              <a:latin typeface="Verdana"/>
            </a:endParaRPr>
          </a:p>
        </p:txBody>
      </p:sp>
      <p:sp>
        <p:nvSpPr>
          <p:cNvPr id="382" name="TextShape 2"/>
          <p:cNvSpPr txBox="1"/>
          <p:nvPr/>
        </p:nvSpPr>
        <p:spPr>
          <a:xfrm>
            <a:off x="1028880" y="2286000"/>
            <a:ext cx="7200720" cy="3580920"/>
          </a:xfrm>
          <a:prstGeom prst="rect">
            <a:avLst/>
          </a:prstGeom>
          <a:noFill/>
          <a:ln>
            <a:noFill/>
          </a:ln>
        </p:spPr>
        <p:txBody>
          <a:bodyPr/>
          <a:p>
            <a:endParaRPr b="0" lang="en-GB" sz="2000" spc="-1" strike="noStrike">
              <a:solidFill>
                <a:srgbClr val="191b0e"/>
              </a:solidFill>
              <a:latin typeface="Franklin Gothic Book"/>
            </a:endParaRPr>
          </a:p>
        </p:txBody>
      </p:sp>
      <p:sp>
        <p:nvSpPr>
          <p:cNvPr id="383" name="TextShape 3"/>
          <p:cNvSpPr txBox="1"/>
          <p:nvPr/>
        </p:nvSpPr>
        <p:spPr>
          <a:xfrm>
            <a:off x="1042920" y="6453360"/>
            <a:ext cx="903240" cy="404280"/>
          </a:xfrm>
          <a:prstGeom prst="rect">
            <a:avLst/>
          </a:prstGeom>
          <a:noFill/>
          <a:ln>
            <a:noFill/>
          </a:ln>
        </p:spPr>
        <p:txBody>
          <a:bodyPr anchor="ctr"/>
          <a:p>
            <a:pPr>
              <a:lnSpc>
                <a:spcPct val="100000"/>
              </a:lnSpc>
            </a:pPr>
            <a:fld id="{4E494692-BB00-4378-8E3B-056F4E97E545}" type="datetime1">
              <a:rPr b="0" lang="en-US" sz="1000" spc="-1" strike="noStrike">
                <a:solidFill>
                  <a:srgbClr val="191b0e"/>
                </a:solidFill>
                <a:latin typeface="Verdana"/>
              </a:rPr>
              <a:t>12/18/2018</a:t>
            </a:fld>
            <a:endParaRPr b="0" lang="en-US" sz="1000" spc="-1" strike="noStrike">
              <a:latin typeface="Times New Roman"/>
            </a:endParaRPr>
          </a:p>
        </p:txBody>
      </p:sp>
      <p:sp>
        <p:nvSpPr>
          <p:cNvPr id="384"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85" name="TextShape 5"/>
          <p:cNvSpPr txBox="1"/>
          <p:nvPr/>
        </p:nvSpPr>
        <p:spPr>
          <a:xfrm>
            <a:off x="7104600" y="6453360"/>
            <a:ext cx="1197000" cy="404280"/>
          </a:xfrm>
          <a:prstGeom prst="rect">
            <a:avLst/>
          </a:prstGeom>
          <a:noFill/>
          <a:ln>
            <a:noFill/>
          </a:ln>
        </p:spPr>
        <p:txBody>
          <a:bodyPr anchor="ctr"/>
          <a:p>
            <a:pPr algn="r">
              <a:lnSpc>
                <a:spcPct val="100000"/>
              </a:lnSpc>
            </a:pPr>
            <a:fld id="{AC427F9D-5CA3-4225-A0FA-E0B47B49F6B4}" type="slidenum">
              <a:rPr b="0" lang="en-US" sz="1000" spc="-1" strike="noStrike">
                <a:solidFill>
                  <a:srgbClr val="191b0e"/>
                </a:solidFill>
                <a:latin typeface="Verdana"/>
              </a:rPr>
              <a:t>&lt;number&gt;</a:t>
            </a:fld>
            <a:endParaRPr b="0" lang="en-US" sz="1000" spc="-1" strike="noStrike">
              <a:latin typeface="Times New Roman"/>
            </a:endParaRPr>
          </a:p>
        </p:txBody>
      </p:sp>
      <p:pic>
        <p:nvPicPr>
          <p:cNvPr id="386" name="Picture 4" descr=""/>
          <p:cNvPicPr/>
          <p:nvPr/>
        </p:nvPicPr>
        <p:blipFill>
          <a:blip r:embed="rId1"/>
          <a:stretch/>
        </p:blipFill>
        <p:spPr>
          <a:xfrm>
            <a:off x="0" y="0"/>
            <a:ext cx="9143640" cy="6857640"/>
          </a:xfrm>
          <a:prstGeom prst="rect">
            <a:avLst/>
          </a:prstGeom>
          <a:ln w="9360">
            <a:noFill/>
          </a:ln>
        </p:spPr>
      </p:pic>
    </p:spTree>
  </p:cSld>
  <p:timing>
    <p:tnLst>
      <p:par>
        <p:cTn id="722" dur="indefinite" restart="never" nodeType="tmRoot">
          <p:childTnLst>
            <p:seq>
              <p:cTn id="723"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7" name="Picture 2" descr=""/>
          <p:cNvPicPr/>
          <p:nvPr/>
        </p:nvPicPr>
        <p:blipFill>
          <a:blip r:embed="rId1"/>
          <a:stretch/>
        </p:blipFill>
        <p:spPr>
          <a:xfrm>
            <a:off x="323640" y="925560"/>
            <a:ext cx="8568720" cy="5430240"/>
          </a:xfrm>
          <a:prstGeom prst="rect">
            <a:avLst/>
          </a:prstGeom>
          <a:ln>
            <a:noFill/>
          </a:ln>
        </p:spPr>
      </p:pic>
      <p:sp>
        <p:nvSpPr>
          <p:cNvPr id="388" name="CustomShape 1"/>
          <p:cNvSpPr/>
          <p:nvPr/>
        </p:nvSpPr>
        <p:spPr>
          <a:xfrm>
            <a:off x="448920" y="116640"/>
            <a:ext cx="869472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Verdana"/>
              </a:rPr>
              <a:t>Top 100 Global Brands of 2017 « Branding Magazine</a:t>
            </a:r>
            <a:endParaRPr b="0" lang="en-US" sz="2400" spc="-1" strike="noStrike">
              <a:latin typeface="Arial"/>
            </a:endParaRPr>
          </a:p>
        </p:txBody>
      </p:sp>
      <p:sp>
        <p:nvSpPr>
          <p:cNvPr id="389" name="TextShape 2"/>
          <p:cNvSpPr txBox="1"/>
          <p:nvPr/>
        </p:nvSpPr>
        <p:spPr>
          <a:xfrm>
            <a:off x="971640" y="6453360"/>
            <a:ext cx="974520" cy="404280"/>
          </a:xfrm>
          <a:prstGeom prst="rect">
            <a:avLst/>
          </a:prstGeom>
          <a:noFill/>
          <a:ln>
            <a:noFill/>
          </a:ln>
        </p:spPr>
        <p:txBody>
          <a:bodyPr anchor="ctr"/>
          <a:p>
            <a:pPr>
              <a:lnSpc>
                <a:spcPct val="100000"/>
              </a:lnSpc>
            </a:pPr>
            <a:fld id="{39867F25-166C-461C-ADE5-913E171E3B41}" type="datetime1">
              <a:rPr b="0" lang="en-US" sz="1000" spc="-1" strike="noStrike">
                <a:solidFill>
                  <a:srgbClr val="191b0e"/>
                </a:solidFill>
                <a:latin typeface="Verdana"/>
              </a:rPr>
              <a:t>12/18/2018</a:t>
            </a:fld>
            <a:endParaRPr b="0" lang="en-US" sz="1000" spc="-1" strike="noStrike">
              <a:latin typeface="Times New Roman"/>
            </a:endParaRPr>
          </a:p>
        </p:txBody>
      </p:sp>
      <p:sp>
        <p:nvSpPr>
          <p:cNvPr id="390" name="TextShape 3"/>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91" name="TextShape 4"/>
          <p:cNvSpPr txBox="1"/>
          <p:nvPr/>
        </p:nvSpPr>
        <p:spPr>
          <a:xfrm>
            <a:off x="7104600" y="6453360"/>
            <a:ext cx="1197000" cy="404280"/>
          </a:xfrm>
          <a:prstGeom prst="rect">
            <a:avLst/>
          </a:prstGeom>
          <a:noFill/>
          <a:ln>
            <a:noFill/>
          </a:ln>
        </p:spPr>
        <p:txBody>
          <a:bodyPr anchor="ctr"/>
          <a:p>
            <a:pPr algn="r">
              <a:lnSpc>
                <a:spcPct val="100000"/>
              </a:lnSpc>
            </a:pPr>
            <a:fld id="{54AF90C4-1D2A-4F99-B0B0-92B6EC41FAEB}"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24" dur="indefinite" restart="never" nodeType="tmRoot">
          <p:childTnLst>
            <p:seq>
              <p:cTn id="725"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611640" y="439920"/>
            <a:ext cx="8229240" cy="682560"/>
          </a:xfrm>
          <a:prstGeom prst="rect">
            <a:avLst/>
          </a:prstGeom>
          <a:noFill/>
          <a:ln>
            <a:noFill/>
          </a:ln>
        </p:spPr>
        <p:txBody>
          <a:bodyPr>
            <a:normAutofit/>
          </a:bodyPr>
          <a:p>
            <a:pPr>
              <a:lnSpc>
                <a:spcPct val="89000"/>
              </a:lnSpc>
            </a:pPr>
            <a:r>
              <a:rPr b="1" lang="en-GB" sz="4400" spc="-1" strike="noStrike">
                <a:solidFill>
                  <a:srgbClr val="191b0e"/>
                </a:solidFill>
                <a:latin typeface="Franklin Gothic Book"/>
              </a:rPr>
              <a:t>Domain Names</a:t>
            </a:r>
            <a:endParaRPr b="0" lang="en-GB" sz="4400" spc="-1" strike="noStrike">
              <a:solidFill>
                <a:srgbClr val="000000"/>
              </a:solidFill>
              <a:latin typeface="Verdana"/>
            </a:endParaRPr>
          </a:p>
        </p:txBody>
      </p:sp>
      <p:sp>
        <p:nvSpPr>
          <p:cNvPr id="393" name="TextShape 2"/>
          <p:cNvSpPr txBox="1"/>
          <p:nvPr/>
        </p:nvSpPr>
        <p:spPr>
          <a:xfrm>
            <a:off x="611640" y="1412640"/>
            <a:ext cx="8229240" cy="4764600"/>
          </a:xfrm>
          <a:prstGeom prst="rect">
            <a:avLst/>
          </a:prstGeom>
          <a:noFill/>
          <a:ln>
            <a:noFill/>
          </a:ln>
        </p:spPr>
        <p:txBody>
          <a:bodyPr>
            <a:normAutofit/>
          </a:bodyPr>
          <a:p>
            <a:pPr>
              <a:lnSpc>
                <a:spcPct val="100000"/>
              </a:lnSpc>
              <a:spcBef>
                <a:spcPts val="1001"/>
              </a:spcBef>
              <a:spcAft>
                <a:spcPts val="201"/>
              </a:spcAft>
            </a:pPr>
            <a:r>
              <a:rPr b="0" i="1" lang="en-GB" sz="2400" spc="-1" strike="noStrike">
                <a:solidFill>
                  <a:srgbClr val="00b0f0"/>
                </a:solidFill>
                <a:latin typeface="Franklin Gothic Book"/>
              </a:rPr>
              <a:t>ICANN</a:t>
            </a:r>
            <a:r>
              <a:rPr b="0" lang="en-GB" sz="2400" spc="-1" strike="noStrike">
                <a:solidFill>
                  <a:srgbClr val="191b0e"/>
                </a:solidFill>
                <a:latin typeface="Franklin Gothic Book"/>
              </a:rPr>
              <a:t> </a:t>
            </a:r>
            <a:r>
              <a:rPr b="0" lang="en-GB" sz="2400" spc="-1" strike="noStrike">
                <a:solidFill>
                  <a:srgbClr val="00b0f0"/>
                </a:solidFill>
                <a:latin typeface="Franklin Gothic Book"/>
              </a:rPr>
              <a:t>[Internet Corporation for Assigned Names and Numbers] </a:t>
            </a:r>
            <a:r>
              <a:rPr b="0" lang="en-GB" sz="2400" spc="-1" strike="noStrike">
                <a:solidFill>
                  <a:srgbClr val="191b0e"/>
                </a:solidFill>
                <a:latin typeface="Franklin Gothic Book"/>
              </a:rPr>
              <a:t>is an internationally organized, non-profit making corporation. Its main responsibility is ensuring the ‘universal resolvability’ of internet addresses.</a:t>
            </a:r>
            <a:br/>
            <a:endParaRPr b="0" lang="en-GB" sz="2400" spc="-1" strike="noStrike">
              <a:solidFill>
                <a:srgbClr val="191b0e"/>
              </a:solidFill>
              <a:latin typeface="Franklin Gothic Book"/>
            </a:endParaRPr>
          </a:p>
          <a:p>
            <a:pPr>
              <a:lnSpc>
                <a:spcPct val="100000"/>
              </a:lnSpc>
              <a:spcBef>
                <a:spcPts val="1001"/>
              </a:spcBef>
              <a:spcAft>
                <a:spcPts val="201"/>
              </a:spcAft>
            </a:pPr>
            <a:r>
              <a:rPr b="0" lang="en-GB" sz="2400" spc="-1" strike="noStrike">
                <a:solidFill>
                  <a:srgbClr val="191b0e"/>
                </a:solidFill>
                <a:latin typeface="Franklin Gothic Book"/>
              </a:rPr>
              <a:t>That is, ensuring that the same domain name will always lead to the same internet location wherever it is used from and whatever the circumstances.  </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a:p>
            <a:pPr>
              <a:lnSpc>
                <a:spcPct val="100000"/>
              </a:lnSpc>
              <a:spcBef>
                <a:spcPts val="1001"/>
              </a:spcBef>
              <a:spcAft>
                <a:spcPts val="201"/>
              </a:spcAft>
            </a:pPr>
            <a:r>
              <a:rPr b="0" lang="en-GB" sz="2400" spc="-1" strike="noStrike">
                <a:solidFill>
                  <a:srgbClr val="191b0e"/>
                </a:solidFill>
                <a:latin typeface="Franklin Gothic Book"/>
              </a:rPr>
              <a:t>In practice, </a:t>
            </a:r>
            <a:r>
              <a:rPr b="0" i="1" lang="en-GB" sz="2400" spc="-1" strike="noStrike">
                <a:solidFill>
                  <a:srgbClr val="191b0e"/>
                </a:solidFill>
                <a:latin typeface="Franklin Gothic Book"/>
              </a:rPr>
              <a:t>ICANN</a:t>
            </a:r>
            <a:r>
              <a:rPr b="0" lang="en-GB" sz="2400" spc="-1" strike="noStrike">
                <a:solidFill>
                  <a:srgbClr val="191b0e"/>
                </a:solidFill>
                <a:latin typeface="Franklin Gothic Book"/>
              </a:rPr>
              <a:t> delegates the responsibility for assigning individual domain names to other bodies, subject to strict rules.</a:t>
            </a:r>
            <a:endParaRPr b="0" lang="en-GB" sz="2400" spc="-1" strike="noStrike">
              <a:solidFill>
                <a:srgbClr val="191b0e"/>
              </a:solidFill>
              <a:latin typeface="Franklin Gothic Book"/>
            </a:endParaRPr>
          </a:p>
        </p:txBody>
      </p:sp>
      <p:sp>
        <p:nvSpPr>
          <p:cNvPr id="394" name="TextShape 3"/>
          <p:cNvSpPr txBox="1"/>
          <p:nvPr/>
        </p:nvSpPr>
        <p:spPr>
          <a:xfrm>
            <a:off x="971640" y="6453360"/>
            <a:ext cx="974520" cy="404280"/>
          </a:xfrm>
          <a:prstGeom prst="rect">
            <a:avLst/>
          </a:prstGeom>
          <a:noFill/>
          <a:ln>
            <a:noFill/>
          </a:ln>
        </p:spPr>
        <p:txBody>
          <a:bodyPr anchor="ctr"/>
          <a:p>
            <a:pPr>
              <a:lnSpc>
                <a:spcPct val="100000"/>
              </a:lnSpc>
            </a:pPr>
            <a:fld id="{1C523175-EA82-465E-97B9-3971B6BEF1FB}" type="datetime1">
              <a:rPr b="0" lang="en-US" sz="1000" spc="-1" strike="noStrike">
                <a:solidFill>
                  <a:srgbClr val="191b0e"/>
                </a:solidFill>
                <a:latin typeface="Verdana"/>
              </a:rPr>
              <a:t>12/18/2018</a:t>
            </a:fld>
            <a:endParaRPr b="0" lang="en-US" sz="1000" spc="-1" strike="noStrike">
              <a:latin typeface="Times New Roman"/>
            </a:endParaRPr>
          </a:p>
        </p:txBody>
      </p:sp>
      <p:sp>
        <p:nvSpPr>
          <p:cNvPr id="395"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396" name="TextShape 5"/>
          <p:cNvSpPr txBox="1"/>
          <p:nvPr/>
        </p:nvSpPr>
        <p:spPr>
          <a:xfrm>
            <a:off x="7104600" y="6453360"/>
            <a:ext cx="1197000" cy="404280"/>
          </a:xfrm>
          <a:prstGeom prst="rect">
            <a:avLst/>
          </a:prstGeom>
          <a:noFill/>
          <a:ln>
            <a:noFill/>
          </a:ln>
        </p:spPr>
        <p:txBody>
          <a:bodyPr anchor="ctr"/>
          <a:p>
            <a:pPr algn="r">
              <a:lnSpc>
                <a:spcPct val="100000"/>
              </a:lnSpc>
            </a:pPr>
            <a:fld id="{BF58300B-DF41-4D28-A4B5-7B29131D4F22}"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26" dur="indefinite" restart="never" nodeType="tmRoot">
          <p:childTnLst>
            <p:seq>
              <p:cTn id="727" dur="indefinite" nodeType="mainSeq">
                <p:childTnLst>
                  <p:par>
                    <p:cTn id="728" fill="hold">
                      <p:stCondLst>
                        <p:cond delay="indefinite"/>
                      </p:stCondLst>
                      <p:childTnLst>
                        <p:par>
                          <p:cTn id="729" fill="hold">
                            <p:stCondLst>
                              <p:cond delay="0"/>
                            </p:stCondLst>
                            <p:childTnLst>
                              <p:par>
                                <p:cTn id="730" nodeType="clickEffect" fill="hold" presetClass="entr" presetID="10">
                                  <p:stCondLst>
                                    <p:cond delay="0"/>
                                  </p:stCondLst>
                                  <p:childTnLst>
                                    <p:set>
                                      <p:cBhvr>
                                        <p:cTn id="731" dur="1" fill="hold">
                                          <p:stCondLst>
                                            <p:cond delay="0"/>
                                          </p:stCondLst>
                                        </p:cTn>
                                        <p:tgtEl>
                                          <p:spTgt spid="393">
                                            <p:txEl>
                                              <p:pRg st="214" end="364"/>
                                            </p:txEl>
                                          </p:spTgt>
                                        </p:tgtEl>
                                        <p:attrNameLst>
                                          <p:attrName>style.visibility</p:attrName>
                                        </p:attrNameLst>
                                      </p:cBhvr>
                                      <p:to>
                                        <p:strVal val="visible"/>
                                      </p:to>
                                    </p:set>
                                    <p:animEffect filter="fade" transition="in">
                                      <p:cBhvr additive="repl">
                                        <p:cTn id="732" dur="500"/>
                                        <p:tgtEl>
                                          <p:spTgt spid="393">
                                            <p:txEl>
                                              <p:pRg st="214" end="364"/>
                                            </p:txEl>
                                          </p:spTgt>
                                        </p:tgtEl>
                                      </p:cBhvr>
                                    </p:animEffect>
                                  </p:childTnLst>
                                </p:cTn>
                              </p:par>
                            </p:childTnLst>
                          </p:cTn>
                        </p:par>
                      </p:childTnLst>
                    </p:cTn>
                  </p:par>
                  <p:par>
                    <p:cTn id="733" fill="hold">
                      <p:stCondLst>
                        <p:cond delay="indefinite"/>
                      </p:stCondLst>
                      <p:childTnLst>
                        <p:par>
                          <p:cTn id="734" fill="hold">
                            <p:stCondLst>
                              <p:cond delay="0"/>
                            </p:stCondLst>
                            <p:childTnLst>
                              <p:par>
                                <p:cTn id="735" nodeType="clickEffect" fill="hold" presetClass="entr" presetID="10">
                                  <p:stCondLst>
                                    <p:cond delay="0"/>
                                  </p:stCondLst>
                                  <p:childTnLst>
                                    <p:set>
                                      <p:cBhvr>
                                        <p:cTn id="736" dur="1" fill="hold">
                                          <p:stCondLst>
                                            <p:cond delay="0"/>
                                          </p:stCondLst>
                                        </p:cTn>
                                        <p:tgtEl>
                                          <p:spTgt spid="393">
                                            <p:txEl>
                                              <p:pRg st="365" end="493"/>
                                            </p:txEl>
                                          </p:spTgt>
                                        </p:tgtEl>
                                        <p:attrNameLst>
                                          <p:attrName>style.visibility</p:attrName>
                                        </p:attrNameLst>
                                      </p:cBhvr>
                                      <p:to>
                                        <p:strVal val="visible"/>
                                      </p:to>
                                    </p:set>
                                    <p:animEffect filter="fade" transition="in">
                                      <p:cBhvr additive="repl">
                                        <p:cTn id="737" dur="500"/>
                                        <p:tgtEl>
                                          <p:spTgt spid="393">
                                            <p:txEl>
                                              <p:pRg st="365" end="49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611640" y="454320"/>
            <a:ext cx="8229240" cy="68256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Domain Names…..</a:t>
            </a:r>
            <a:endParaRPr b="0" lang="en-GB" sz="4400" spc="-1" strike="noStrike">
              <a:solidFill>
                <a:srgbClr val="000000"/>
              </a:solidFill>
              <a:latin typeface="Verdana"/>
            </a:endParaRPr>
          </a:p>
        </p:txBody>
      </p:sp>
      <p:sp>
        <p:nvSpPr>
          <p:cNvPr id="398" name="TextShape 2"/>
          <p:cNvSpPr txBox="1"/>
          <p:nvPr/>
        </p:nvSpPr>
        <p:spPr>
          <a:xfrm>
            <a:off x="611640" y="1412640"/>
            <a:ext cx="8229240" cy="4764600"/>
          </a:xfrm>
          <a:prstGeom prst="rect">
            <a:avLst/>
          </a:prstGeom>
          <a:noFill/>
          <a:ln>
            <a:noFill/>
          </a:ln>
        </p:spPr>
        <p:txBody>
          <a:bodyPr>
            <a:normAutofit/>
          </a:bodyPr>
          <a:p>
            <a:pPr algn="just">
              <a:lnSpc>
                <a:spcPct val="100000"/>
              </a:lnSpc>
              <a:spcBef>
                <a:spcPts val="1001"/>
              </a:spcBef>
              <a:spcAft>
                <a:spcPts val="201"/>
              </a:spcAft>
            </a:pPr>
            <a:r>
              <a:rPr b="0" lang="en-GB" sz="2400" spc="-1" strike="noStrike">
                <a:solidFill>
                  <a:srgbClr val="191b0e"/>
                </a:solidFill>
                <a:latin typeface="Franklin Gothic Book"/>
              </a:rPr>
              <a:t>Domain names were originally meant to be used just as a means of simplifying the process of connecting one computer to another over the internet.</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However, because they are easy to remember, they have come to be used as a way of identifying businesses. Indeed, they are frequently used in advertising.</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Conversely, it is not surprising that companies would want to use their trade marks or their company names as their internet domain names.</a:t>
            </a:r>
            <a:endParaRPr b="0" lang="en-GB" sz="2400" spc="-1" strike="noStrike">
              <a:solidFill>
                <a:srgbClr val="191b0e"/>
              </a:solidFill>
              <a:latin typeface="Franklin Gothic Book"/>
            </a:endParaRPr>
          </a:p>
        </p:txBody>
      </p:sp>
      <p:sp>
        <p:nvSpPr>
          <p:cNvPr id="399" name="TextShape 3"/>
          <p:cNvSpPr txBox="1"/>
          <p:nvPr/>
        </p:nvSpPr>
        <p:spPr>
          <a:xfrm>
            <a:off x="971640" y="6453360"/>
            <a:ext cx="974520" cy="404280"/>
          </a:xfrm>
          <a:prstGeom prst="rect">
            <a:avLst/>
          </a:prstGeom>
          <a:noFill/>
          <a:ln>
            <a:noFill/>
          </a:ln>
        </p:spPr>
        <p:txBody>
          <a:bodyPr anchor="ctr"/>
          <a:p>
            <a:pPr>
              <a:lnSpc>
                <a:spcPct val="100000"/>
              </a:lnSpc>
            </a:pPr>
            <a:fld id="{8B145DF3-D4BF-4D1C-A9BB-A17FAE4CE037}" type="datetime1">
              <a:rPr b="0" lang="en-US" sz="1000" spc="-1" strike="noStrike">
                <a:solidFill>
                  <a:srgbClr val="191b0e"/>
                </a:solidFill>
                <a:latin typeface="Verdana"/>
              </a:rPr>
              <a:t>12/18/2018</a:t>
            </a:fld>
            <a:endParaRPr b="0" lang="en-US" sz="1000" spc="-1" strike="noStrike">
              <a:latin typeface="Times New Roman"/>
            </a:endParaRPr>
          </a:p>
        </p:txBody>
      </p:sp>
      <p:sp>
        <p:nvSpPr>
          <p:cNvPr id="400"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401" name="TextShape 5"/>
          <p:cNvSpPr txBox="1"/>
          <p:nvPr/>
        </p:nvSpPr>
        <p:spPr>
          <a:xfrm>
            <a:off x="7104600" y="6453360"/>
            <a:ext cx="1197000" cy="404280"/>
          </a:xfrm>
          <a:prstGeom prst="rect">
            <a:avLst/>
          </a:prstGeom>
          <a:noFill/>
          <a:ln>
            <a:noFill/>
          </a:ln>
        </p:spPr>
        <p:txBody>
          <a:bodyPr anchor="ctr"/>
          <a:p>
            <a:pPr algn="r">
              <a:lnSpc>
                <a:spcPct val="100000"/>
              </a:lnSpc>
            </a:pPr>
            <a:fld id="{E076197C-D409-4043-B0DA-FF4E4903DA38}"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38" dur="indefinite" restart="never" nodeType="tmRoot">
          <p:childTnLst>
            <p:seq>
              <p:cTn id="739" dur="indefinite" nodeType="mainSeq">
                <p:childTnLst>
                  <p:par>
                    <p:cTn id="740" fill="hold">
                      <p:stCondLst>
                        <p:cond delay="indefinite"/>
                      </p:stCondLst>
                      <p:childTnLst>
                        <p:par>
                          <p:cTn id="741" fill="hold">
                            <p:stCondLst>
                              <p:cond delay="0"/>
                            </p:stCondLst>
                            <p:childTnLst>
                              <p:par>
                                <p:cTn id="742" nodeType="clickEffect" fill="hold" presetClass="entr" presetID="1">
                                  <p:stCondLst>
                                    <p:cond delay="0"/>
                                  </p:stCondLst>
                                  <p:childTnLst>
                                    <p:set>
                                      <p:cBhvr>
                                        <p:cTn id="743" dur="1" fill="hold">
                                          <p:stCondLst>
                                            <p:cond delay="0"/>
                                          </p:stCondLst>
                                        </p:cTn>
                                        <p:tgtEl>
                                          <p:spTgt spid="398">
                                            <p:txEl>
                                              <p:pRg st="147" end="302"/>
                                            </p:txEl>
                                          </p:spTgt>
                                        </p:tgtEl>
                                        <p:attrNameLst>
                                          <p:attrName>style.visibility</p:attrName>
                                        </p:attrNameLst>
                                      </p:cBhvr>
                                      <p:to>
                                        <p:strVal val="visible"/>
                                      </p:to>
                                    </p:set>
                                  </p:childTnLst>
                                </p:cTn>
                              </p:par>
                            </p:childTnLst>
                          </p:cTn>
                        </p:par>
                      </p:childTnLst>
                    </p:cTn>
                  </p:par>
                  <p:par>
                    <p:cTn id="744" fill="hold">
                      <p:stCondLst>
                        <p:cond delay="indefinite"/>
                      </p:stCondLst>
                      <p:childTnLst>
                        <p:par>
                          <p:cTn id="745" fill="hold">
                            <p:stCondLst>
                              <p:cond delay="0"/>
                            </p:stCondLst>
                            <p:childTnLst>
                              <p:par>
                                <p:cTn id="746" nodeType="clickEffect" fill="hold" presetClass="entr" presetID="10">
                                  <p:stCondLst>
                                    <p:cond delay="0"/>
                                  </p:stCondLst>
                                  <p:childTnLst>
                                    <p:set>
                                      <p:cBhvr>
                                        <p:cTn id="747" dur="1" fill="hold">
                                          <p:stCondLst>
                                            <p:cond delay="0"/>
                                          </p:stCondLst>
                                        </p:cTn>
                                        <p:tgtEl>
                                          <p:spTgt spid="398">
                                            <p:txEl>
                                              <p:pRg st="303" end="442"/>
                                            </p:txEl>
                                          </p:spTgt>
                                        </p:tgtEl>
                                        <p:attrNameLst>
                                          <p:attrName>style.visibility</p:attrName>
                                        </p:attrNameLst>
                                      </p:cBhvr>
                                      <p:to>
                                        <p:strVal val="visible"/>
                                      </p:to>
                                    </p:set>
                                    <p:animEffect filter="fade" transition="in">
                                      <p:cBhvr additive="repl">
                                        <p:cTn id="748" dur="500"/>
                                        <p:tgtEl>
                                          <p:spTgt spid="398">
                                            <p:txEl>
                                              <p:pRg st="303" end="44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611640" y="468720"/>
            <a:ext cx="8229240" cy="68256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Domain Names…..</a:t>
            </a:r>
            <a:endParaRPr b="0" lang="en-GB" sz="4400" spc="-1" strike="noStrike">
              <a:solidFill>
                <a:srgbClr val="000000"/>
              </a:solidFill>
              <a:latin typeface="Verdana"/>
            </a:endParaRPr>
          </a:p>
        </p:txBody>
      </p:sp>
      <p:sp>
        <p:nvSpPr>
          <p:cNvPr id="403" name="TextShape 2"/>
          <p:cNvSpPr txBox="1"/>
          <p:nvPr/>
        </p:nvSpPr>
        <p:spPr>
          <a:xfrm>
            <a:off x="611640" y="1412640"/>
            <a:ext cx="8229240" cy="4764600"/>
          </a:xfrm>
          <a:prstGeom prst="rect">
            <a:avLst/>
          </a:prstGeom>
          <a:noFill/>
          <a:ln>
            <a:noFill/>
          </a:ln>
        </p:spPr>
        <p:txBody>
          <a:bodyPr/>
          <a:p>
            <a:pPr algn="just">
              <a:lnSpc>
                <a:spcPct val="100000"/>
              </a:lnSpc>
              <a:spcBef>
                <a:spcPts val="1001"/>
              </a:spcBef>
              <a:spcAft>
                <a:spcPts val="201"/>
              </a:spcAft>
            </a:pPr>
            <a:r>
              <a:rPr b="0" lang="en-GB" sz="2400" spc="-1" strike="noStrike">
                <a:solidFill>
                  <a:srgbClr val="191b0e"/>
                </a:solidFill>
                <a:latin typeface="Franklin Gothic Book"/>
              </a:rPr>
              <a:t>The potential for conflict between trade marks and domain names is inherent in the two systems. Trade marks are registered with public authorities on a national or regional basis. </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The owner of the trade mark acquires rights over the use of the trade mark in a specific country or region. Identical trade marks may be owned by different persons in respect of different categories of product.</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p:txBody>
      </p:sp>
      <p:sp>
        <p:nvSpPr>
          <p:cNvPr id="404" name="TextShape 3"/>
          <p:cNvSpPr txBox="1"/>
          <p:nvPr/>
        </p:nvSpPr>
        <p:spPr>
          <a:xfrm>
            <a:off x="971640" y="6453360"/>
            <a:ext cx="974520" cy="404280"/>
          </a:xfrm>
          <a:prstGeom prst="rect">
            <a:avLst/>
          </a:prstGeom>
          <a:noFill/>
          <a:ln>
            <a:noFill/>
          </a:ln>
        </p:spPr>
        <p:txBody>
          <a:bodyPr anchor="ctr"/>
          <a:p>
            <a:pPr>
              <a:lnSpc>
                <a:spcPct val="100000"/>
              </a:lnSpc>
            </a:pPr>
            <a:fld id="{392E7233-AA3C-4572-8BDC-862B85C7358F}" type="datetime1">
              <a:rPr b="0" lang="en-US" sz="1000" spc="-1" strike="noStrike">
                <a:solidFill>
                  <a:srgbClr val="191b0e"/>
                </a:solidFill>
                <a:latin typeface="Verdana"/>
              </a:rPr>
              <a:t>12/18/2018</a:t>
            </a:fld>
            <a:endParaRPr b="0" lang="en-US" sz="1000" spc="-1" strike="noStrike">
              <a:latin typeface="Times New Roman"/>
            </a:endParaRPr>
          </a:p>
        </p:txBody>
      </p:sp>
      <p:sp>
        <p:nvSpPr>
          <p:cNvPr id="405"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406" name="TextShape 5"/>
          <p:cNvSpPr txBox="1"/>
          <p:nvPr/>
        </p:nvSpPr>
        <p:spPr>
          <a:xfrm>
            <a:off x="7104600" y="6453360"/>
            <a:ext cx="1197000" cy="404280"/>
          </a:xfrm>
          <a:prstGeom prst="rect">
            <a:avLst/>
          </a:prstGeom>
          <a:noFill/>
          <a:ln>
            <a:noFill/>
          </a:ln>
        </p:spPr>
        <p:txBody>
          <a:bodyPr anchor="ctr"/>
          <a:p>
            <a:pPr algn="r">
              <a:lnSpc>
                <a:spcPct val="100000"/>
              </a:lnSpc>
            </a:pPr>
            <a:fld id="{5454EE28-20AD-467A-AC70-7D320EE8BFC1}"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49" dur="indefinite" restart="never" nodeType="tmRoot">
          <p:childTnLst>
            <p:seq>
              <p:cTn id="750" dur="indefinite" nodeType="mainSeq">
                <p:childTnLst>
                  <p:par>
                    <p:cTn id="751" fill="hold">
                      <p:stCondLst>
                        <p:cond delay="indefinite"/>
                      </p:stCondLst>
                      <p:childTnLst>
                        <p:par>
                          <p:cTn id="752" fill="hold">
                            <p:stCondLst>
                              <p:cond delay="0"/>
                            </p:stCondLst>
                            <p:childTnLst>
                              <p:par>
                                <p:cTn id="753" nodeType="clickEffect" fill="hold" presetClass="entr" presetID="10">
                                  <p:stCondLst>
                                    <p:cond delay="0"/>
                                  </p:stCondLst>
                                  <p:childTnLst>
                                    <p:set>
                                      <p:cBhvr>
                                        <p:cTn id="754" dur="1" fill="hold">
                                          <p:stCondLst>
                                            <p:cond delay="0"/>
                                          </p:stCondLst>
                                        </p:cTn>
                                        <p:tgtEl>
                                          <p:spTgt spid="403">
                                            <p:txEl>
                                              <p:pRg st="182" end="393"/>
                                            </p:txEl>
                                          </p:spTgt>
                                        </p:tgtEl>
                                        <p:attrNameLst>
                                          <p:attrName>style.visibility</p:attrName>
                                        </p:attrNameLst>
                                      </p:cBhvr>
                                      <p:to>
                                        <p:strVal val="visible"/>
                                      </p:to>
                                    </p:set>
                                    <p:animEffect filter="fade" transition="in">
                                      <p:cBhvr additive="repl">
                                        <p:cTn id="755" dur="500"/>
                                        <p:tgtEl>
                                          <p:spTgt spid="403">
                                            <p:txEl>
                                              <p:pRg st="182" end="39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899640" y="-99360"/>
            <a:ext cx="7946640" cy="768960"/>
          </a:xfrm>
          <a:prstGeom prst="rect">
            <a:avLst/>
          </a:prstGeom>
          <a:noFill/>
          <a:ln>
            <a:noFill/>
          </a:ln>
        </p:spPr>
        <p:txBody>
          <a:bodyPr/>
          <a:p>
            <a:pPr>
              <a:lnSpc>
                <a:spcPct val="100000"/>
              </a:lnSpc>
            </a:pPr>
            <a:r>
              <a:rPr b="0" lang="en-GB" sz="4400" spc="-1" strike="noStrike">
                <a:solidFill>
                  <a:srgbClr val="191b0e"/>
                </a:solidFill>
                <a:latin typeface="Franklin Gothic Book"/>
              </a:rPr>
              <a:t>Introduction….</a:t>
            </a:r>
            <a:endParaRPr b="0" lang="en-GB" sz="4400" spc="-1" strike="noStrike">
              <a:solidFill>
                <a:srgbClr val="000000"/>
              </a:solidFill>
              <a:latin typeface="Verdana"/>
            </a:endParaRPr>
          </a:p>
        </p:txBody>
      </p:sp>
      <p:sp>
        <p:nvSpPr>
          <p:cNvPr id="156" name="TextShape 2"/>
          <p:cNvSpPr txBox="1"/>
          <p:nvPr/>
        </p:nvSpPr>
        <p:spPr>
          <a:xfrm>
            <a:off x="539640" y="669960"/>
            <a:ext cx="8506800" cy="5184360"/>
          </a:xfrm>
          <a:prstGeom prst="rect">
            <a:avLst/>
          </a:prstGeom>
          <a:noFill/>
          <a:ln>
            <a:noFill/>
          </a:ln>
        </p:spPr>
        <p:txBody>
          <a:bodyPr/>
          <a:p>
            <a:pPr algn="just">
              <a:lnSpc>
                <a:spcPct val="100000"/>
              </a:lnSpc>
              <a:spcBef>
                <a:spcPts val="1001"/>
              </a:spcBef>
              <a:spcAft>
                <a:spcPts val="201"/>
              </a:spcAft>
            </a:pPr>
            <a:r>
              <a:rPr b="0" lang="en-GB" sz="2600" spc="-1" strike="noStrike">
                <a:solidFill>
                  <a:srgbClr val="191b0e"/>
                </a:solidFill>
                <a:latin typeface="Franklin Gothic Book"/>
              </a:rPr>
              <a:t>Intellectual property crosses national borders much more quickly than tangible property and the international nature of intellectual property rights has long been recognized.</a:t>
            </a:r>
            <a:endParaRPr b="0" lang="en-GB" sz="2600" spc="-1" strike="noStrike">
              <a:solidFill>
                <a:srgbClr val="191b0e"/>
              </a:solidFill>
              <a:latin typeface="Franklin Gothic Book"/>
            </a:endParaRPr>
          </a:p>
          <a:p>
            <a:pPr algn="just">
              <a:lnSpc>
                <a:spcPct val="100000"/>
              </a:lnSpc>
              <a:spcBef>
                <a:spcPts val="1001"/>
              </a:spcBef>
              <a:spcAft>
                <a:spcPts val="201"/>
              </a:spcAft>
            </a:pPr>
            <a:endParaRPr b="0" lang="en-GB" sz="2600" spc="-1" strike="noStrike">
              <a:solidFill>
                <a:srgbClr val="191b0e"/>
              </a:solidFill>
              <a:latin typeface="Franklin Gothic Book"/>
            </a:endParaRPr>
          </a:p>
          <a:p>
            <a:pPr algn="just">
              <a:lnSpc>
                <a:spcPct val="100000"/>
              </a:lnSpc>
              <a:spcBef>
                <a:spcPts val="1001"/>
              </a:spcBef>
              <a:spcAft>
                <a:spcPts val="201"/>
              </a:spcAft>
            </a:pPr>
            <a:r>
              <a:rPr b="0" lang="en-GB" sz="2600" spc="-1" strike="noStrike">
                <a:solidFill>
                  <a:srgbClr val="191b0e"/>
                </a:solidFill>
                <a:latin typeface="Franklin Gothic Book"/>
              </a:rPr>
              <a:t>The international law relating to trade marks and patents is based on the Paris Convention, which was signed in 1883. The Berne Convention, which is the basis of international copyright law, was signed in 1886.</a:t>
            </a:r>
            <a:endParaRPr b="0" lang="en-GB" sz="2600" spc="-1" strike="noStrike">
              <a:solidFill>
                <a:srgbClr val="191b0e"/>
              </a:solidFill>
              <a:latin typeface="Franklin Gothic Book"/>
            </a:endParaRPr>
          </a:p>
          <a:p>
            <a:pPr algn="just">
              <a:lnSpc>
                <a:spcPct val="100000"/>
              </a:lnSpc>
              <a:spcBef>
                <a:spcPts val="1001"/>
              </a:spcBef>
              <a:spcAft>
                <a:spcPts val="201"/>
              </a:spcAft>
            </a:pPr>
            <a:endParaRPr b="0" lang="en-GB" sz="2600" spc="-1" strike="noStrike">
              <a:solidFill>
                <a:srgbClr val="191b0e"/>
              </a:solidFill>
              <a:latin typeface="Franklin Gothic Book"/>
            </a:endParaRPr>
          </a:p>
          <a:p>
            <a:pPr algn="just">
              <a:lnSpc>
                <a:spcPct val="100000"/>
              </a:lnSpc>
              <a:spcBef>
                <a:spcPts val="1001"/>
              </a:spcBef>
              <a:spcAft>
                <a:spcPts val="201"/>
              </a:spcAft>
            </a:pPr>
            <a:r>
              <a:rPr b="0" lang="en-GB" sz="2600" spc="-1" strike="noStrike">
                <a:solidFill>
                  <a:srgbClr val="191b0e"/>
                </a:solidFill>
                <a:latin typeface="Franklin Gothic Book"/>
              </a:rPr>
              <a:t>Changes in technology &amp; the commercial developments that follow them present the law with new problems. The law relating to intellectual property rights is evolving very rapidly and most of this evolution is taking place in a global or regional context</a:t>
            </a:r>
            <a:endParaRPr b="0" lang="en-GB" sz="2600" spc="-1" strike="noStrike">
              <a:solidFill>
                <a:srgbClr val="191b0e"/>
              </a:solidFill>
              <a:latin typeface="Franklin Gothic Book"/>
            </a:endParaRPr>
          </a:p>
        </p:txBody>
      </p:sp>
      <p:sp>
        <p:nvSpPr>
          <p:cNvPr id="157" name="TextShape 3"/>
          <p:cNvSpPr txBox="1"/>
          <p:nvPr/>
        </p:nvSpPr>
        <p:spPr>
          <a:xfrm>
            <a:off x="899640" y="6453360"/>
            <a:ext cx="1046520" cy="404280"/>
          </a:xfrm>
          <a:prstGeom prst="rect">
            <a:avLst/>
          </a:prstGeom>
          <a:noFill/>
          <a:ln>
            <a:noFill/>
          </a:ln>
        </p:spPr>
        <p:txBody>
          <a:bodyPr anchor="ctr"/>
          <a:p>
            <a:pPr>
              <a:lnSpc>
                <a:spcPct val="100000"/>
              </a:lnSpc>
            </a:pPr>
            <a:fld id="{BD4B7ECA-914B-41FA-9CF0-5EE696E17F8D}" type="datetime1">
              <a:rPr b="0" lang="en-US" sz="1000" spc="-1" strike="noStrike">
                <a:solidFill>
                  <a:srgbClr val="191b0e"/>
                </a:solidFill>
                <a:latin typeface="Verdana"/>
              </a:rPr>
              <a:t>12/18/2018</a:t>
            </a:fld>
            <a:endParaRPr b="0" lang="en-US" sz="1000" spc="-1" strike="noStrike">
              <a:latin typeface="Times New Roman"/>
            </a:endParaRPr>
          </a:p>
        </p:txBody>
      </p:sp>
      <p:sp>
        <p:nvSpPr>
          <p:cNvPr id="15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59" name="TextShape 5"/>
          <p:cNvSpPr txBox="1"/>
          <p:nvPr/>
        </p:nvSpPr>
        <p:spPr>
          <a:xfrm>
            <a:off x="7104600" y="6453360"/>
            <a:ext cx="1197000" cy="404280"/>
          </a:xfrm>
          <a:prstGeom prst="rect">
            <a:avLst/>
          </a:prstGeom>
          <a:noFill/>
          <a:ln>
            <a:noFill/>
          </a:ln>
        </p:spPr>
        <p:txBody>
          <a:bodyPr anchor="ctr"/>
          <a:p>
            <a:pPr algn="r">
              <a:lnSpc>
                <a:spcPct val="100000"/>
              </a:lnSpc>
            </a:pPr>
            <a:fld id="{CB112268-1847-4894-9A5B-218F8C31A724}"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62" dur="indefinite" restart="never" nodeType="tmRoot">
          <p:childTnLst>
            <p:seq>
              <p:cTn id="63" dur="indefinite" nodeType="mainSeq">
                <p:childTnLst>
                  <p:par>
                    <p:cTn id="64" fill="hold">
                      <p:stCondLst>
                        <p:cond delay="indefinite"/>
                      </p:stCondLst>
                      <p:childTnLst>
                        <p:par>
                          <p:cTn id="65" fill="hold">
                            <p:stCondLst>
                              <p:cond delay="0"/>
                            </p:stCondLst>
                            <p:childTnLst>
                              <p:par>
                                <p:cTn id="66" nodeType="clickEffect" fill="hold" presetClass="entr" presetID="1">
                                  <p:stCondLst>
                                    <p:cond delay="0"/>
                                  </p:stCondLst>
                                  <p:childTnLst>
                                    <p:set>
                                      <p:cBhvr>
                                        <p:cTn id="67" dur="1" fill="hold">
                                          <p:stCondLst>
                                            <p:cond delay="0"/>
                                          </p:stCondLst>
                                        </p:cTn>
                                        <p:tgtEl>
                                          <p:spTgt spid="156">
                                            <p:txEl>
                                              <p:pRg st="176" end="387"/>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156">
                                            <p:txEl>
                                              <p:pRg st="388" end="641"/>
                                            </p:txEl>
                                          </p:spTgt>
                                        </p:tgtEl>
                                        <p:attrNameLst>
                                          <p:attrName>style.visibility</p:attrName>
                                        </p:attrNameLst>
                                      </p:cBhvr>
                                      <p:to>
                                        <p:strVal val="visible"/>
                                      </p:to>
                                    </p:set>
                                    <p:animEffect filter="fade" transition="in">
                                      <p:cBhvr additive="repl">
                                        <p:cTn id="72" dur="500"/>
                                        <p:tgtEl>
                                          <p:spTgt spid="156">
                                            <p:txEl>
                                              <p:pRg st="388" end="64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611640" y="439920"/>
            <a:ext cx="8229240" cy="68256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Domain Names…..</a:t>
            </a:r>
            <a:endParaRPr b="0" lang="en-GB" sz="4400" spc="-1" strike="noStrike">
              <a:solidFill>
                <a:srgbClr val="000000"/>
              </a:solidFill>
              <a:latin typeface="Verdana"/>
            </a:endParaRPr>
          </a:p>
        </p:txBody>
      </p:sp>
      <p:sp>
        <p:nvSpPr>
          <p:cNvPr id="408" name="TextShape 2"/>
          <p:cNvSpPr txBox="1"/>
          <p:nvPr/>
        </p:nvSpPr>
        <p:spPr>
          <a:xfrm>
            <a:off x="755640" y="1412640"/>
            <a:ext cx="7930800" cy="4764600"/>
          </a:xfrm>
          <a:prstGeom prst="rect">
            <a:avLst/>
          </a:prstGeom>
          <a:noFill/>
          <a:ln>
            <a:noFill/>
          </a:ln>
        </p:spPr>
        <p:txBody>
          <a:bodyPr/>
          <a:p>
            <a:pPr algn="just">
              <a:lnSpc>
                <a:spcPct val="100000"/>
              </a:lnSpc>
              <a:spcBef>
                <a:spcPts val="1001"/>
              </a:spcBef>
              <a:spcAft>
                <a:spcPts val="201"/>
              </a:spcAft>
            </a:pPr>
            <a:r>
              <a:rPr b="0" lang="en-GB" sz="2400" spc="-1" strike="noStrike">
                <a:solidFill>
                  <a:srgbClr val="191b0e"/>
                </a:solidFill>
                <a:latin typeface="Franklin Gothic Book"/>
              </a:rPr>
              <a:t>Domain names are usually allocated by a private organization and are globally unique; they are normally allocated on a first come, first served basis. </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This means that if different companies own identical trade marks for different categories of product or for different geographical areas, only one of them can have the trade mark as domain name, and that will be the one who has applied first.</a:t>
            </a:r>
            <a:endParaRPr b="0" lang="en-GB" sz="2400" spc="-1" strike="noStrike">
              <a:solidFill>
                <a:srgbClr val="191b0e"/>
              </a:solidFill>
              <a:latin typeface="Franklin Gothic Book"/>
            </a:endParaRPr>
          </a:p>
        </p:txBody>
      </p:sp>
      <p:sp>
        <p:nvSpPr>
          <p:cNvPr id="409" name="TextShape 3"/>
          <p:cNvSpPr txBox="1"/>
          <p:nvPr/>
        </p:nvSpPr>
        <p:spPr>
          <a:xfrm>
            <a:off x="971640" y="6453360"/>
            <a:ext cx="974520" cy="404280"/>
          </a:xfrm>
          <a:prstGeom prst="rect">
            <a:avLst/>
          </a:prstGeom>
          <a:noFill/>
          <a:ln>
            <a:noFill/>
          </a:ln>
        </p:spPr>
        <p:txBody>
          <a:bodyPr anchor="ctr"/>
          <a:p>
            <a:pPr>
              <a:lnSpc>
                <a:spcPct val="100000"/>
              </a:lnSpc>
            </a:pPr>
            <a:fld id="{3EF032EA-EFAA-49AD-93C9-87ED310A6DCD}" type="datetime1">
              <a:rPr b="0" lang="en-US" sz="1000" spc="-1" strike="noStrike">
                <a:solidFill>
                  <a:srgbClr val="191b0e"/>
                </a:solidFill>
                <a:latin typeface="Verdana"/>
              </a:rPr>
              <a:t>12/18/2018</a:t>
            </a:fld>
            <a:endParaRPr b="0" lang="en-US" sz="1000" spc="-1" strike="noStrike">
              <a:latin typeface="Times New Roman"/>
            </a:endParaRPr>
          </a:p>
        </p:txBody>
      </p:sp>
      <p:sp>
        <p:nvSpPr>
          <p:cNvPr id="410"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411" name="TextShape 5"/>
          <p:cNvSpPr txBox="1"/>
          <p:nvPr/>
        </p:nvSpPr>
        <p:spPr>
          <a:xfrm>
            <a:off x="7104600" y="6453360"/>
            <a:ext cx="1197000" cy="404280"/>
          </a:xfrm>
          <a:prstGeom prst="rect">
            <a:avLst/>
          </a:prstGeom>
          <a:noFill/>
          <a:ln>
            <a:noFill/>
          </a:ln>
        </p:spPr>
        <p:txBody>
          <a:bodyPr anchor="ctr"/>
          <a:p>
            <a:pPr algn="r">
              <a:lnSpc>
                <a:spcPct val="100000"/>
              </a:lnSpc>
            </a:pPr>
            <a:fld id="{3F732202-2881-4670-8354-E566BA63F2F5}"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56" dur="indefinite" restart="never" nodeType="tmRoot">
          <p:childTnLst>
            <p:seq>
              <p:cTn id="757" dur="indefinite" nodeType="mainSeq">
                <p:childTnLst>
                  <p:par>
                    <p:cTn id="758" fill="hold">
                      <p:stCondLst>
                        <p:cond delay="indefinite"/>
                      </p:stCondLst>
                      <p:childTnLst>
                        <p:par>
                          <p:cTn id="759" fill="hold">
                            <p:stCondLst>
                              <p:cond delay="0"/>
                            </p:stCondLst>
                            <p:childTnLst>
                              <p:par>
                                <p:cTn id="760" nodeType="clickEffect" fill="hold" presetClass="entr" presetID="10">
                                  <p:stCondLst>
                                    <p:cond delay="0"/>
                                  </p:stCondLst>
                                  <p:childTnLst>
                                    <p:set>
                                      <p:cBhvr>
                                        <p:cTn id="761" dur="1" fill="hold">
                                          <p:stCondLst>
                                            <p:cond delay="0"/>
                                          </p:stCondLst>
                                        </p:cTn>
                                        <p:tgtEl>
                                          <p:spTgt spid="408">
                                            <p:txEl>
                                              <p:pRg st="153" end="396"/>
                                            </p:txEl>
                                          </p:spTgt>
                                        </p:tgtEl>
                                        <p:attrNameLst>
                                          <p:attrName>style.visibility</p:attrName>
                                        </p:attrNameLst>
                                      </p:cBhvr>
                                      <p:to>
                                        <p:strVal val="visible"/>
                                      </p:to>
                                    </p:set>
                                    <p:animEffect filter="fade" transition="in">
                                      <p:cBhvr additive="repl">
                                        <p:cTn id="762" dur="500"/>
                                        <p:tgtEl>
                                          <p:spTgt spid="408">
                                            <p:txEl>
                                              <p:pRg st="153" end="39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591840" y="382320"/>
            <a:ext cx="8229240" cy="68256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Domain Names…..</a:t>
            </a:r>
            <a:endParaRPr b="0" lang="en-GB" sz="4400" spc="-1" strike="noStrike">
              <a:solidFill>
                <a:srgbClr val="000000"/>
              </a:solidFill>
              <a:latin typeface="Verdana"/>
            </a:endParaRPr>
          </a:p>
        </p:txBody>
      </p:sp>
      <p:sp>
        <p:nvSpPr>
          <p:cNvPr id="413" name="TextShape 2"/>
          <p:cNvSpPr txBox="1"/>
          <p:nvPr/>
        </p:nvSpPr>
        <p:spPr>
          <a:xfrm>
            <a:off x="827640" y="1340640"/>
            <a:ext cx="8136720" cy="4836600"/>
          </a:xfrm>
          <a:prstGeom prst="rect">
            <a:avLst/>
          </a:prstGeom>
          <a:noFill/>
          <a:ln>
            <a:noFill/>
          </a:ln>
        </p:spPr>
        <p:txBody>
          <a:bodyPr/>
          <a:p>
            <a:pPr algn="just">
              <a:lnSpc>
                <a:spcPct val="100000"/>
              </a:lnSpc>
              <a:spcBef>
                <a:spcPts val="1001"/>
              </a:spcBef>
              <a:spcAft>
                <a:spcPts val="201"/>
              </a:spcAft>
            </a:pPr>
            <a:r>
              <a:rPr b="0" lang="en-GB" sz="2400" spc="-1" strike="noStrike">
                <a:solidFill>
                  <a:srgbClr val="191b0e"/>
                </a:solidFill>
                <a:latin typeface="Franklin Gothic Book"/>
              </a:rPr>
              <a:t>The inconsistencies between two different systems of registration has made it possible for people to register, with their own domain names, for the trade marks belonging to some other company. </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This is sometimes known as </a:t>
            </a:r>
            <a:r>
              <a:rPr b="0" i="1" lang="en-GB" sz="2400" spc="-1" strike="noStrike">
                <a:solidFill>
                  <a:srgbClr val="191b0e"/>
                </a:solidFill>
                <a:latin typeface="Franklin Gothic Book"/>
              </a:rPr>
              <a:t>cyber squatting</a:t>
            </a:r>
            <a:r>
              <a:rPr b="0" lang="en-GB" sz="2400" spc="-1" strike="noStrike">
                <a:solidFill>
                  <a:srgbClr val="191b0e"/>
                </a:solidFill>
                <a:latin typeface="Franklin Gothic Book"/>
              </a:rPr>
              <a:t>. They then offer to sell these domain names to the owner of the trade mark at an inflated price. </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algn="just">
              <a:lnSpc>
                <a:spcPct val="100000"/>
              </a:lnSpc>
              <a:spcBef>
                <a:spcPts val="1001"/>
              </a:spcBef>
              <a:spcAft>
                <a:spcPts val="201"/>
              </a:spcAft>
            </a:pPr>
            <a:r>
              <a:rPr b="0" lang="en-GB" sz="2400" spc="-1" strike="noStrike">
                <a:solidFill>
                  <a:srgbClr val="191b0e"/>
                </a:solidFill>
                <a:latin typeface="Franklin Gothic Book"/>
              </a:rPr>
              <a:t>It is usually cheaper and quicker for the trade mark owner to pay up than to pursue legal remedies, even when these are available</a:t>
            </a:r>
            <a:r>
              <a:rPr b="0" lang="en-GB" sz="2000" spc="-1" strike="noStrike">
                <a:solidFill>
                  <a:srgbClr val="191b0e"/>
                </a:solidFill>
                <a:latin typeface="Franklin Gothic Book"/>
              </a:rPr>
              <a:t>.</a:t>
            </a:r>
            <a:endParaRPr b="0" lang="en-GB" sz="2000" spc="-1" strike="noStrike">
              <a:solidFill>
                <a:srgbClr val="191b0e"/>
              </a:solidFill>
              <a:latin typeface="Franklin Gothic Book"/>
            </a:endParaRPr>
          </a:p>
        </p:txBody>
      </p:sp>
      <p:sp>
        <p:nvSpPr>
          <p:cNvPr id="414" name="TextShape 3"/>
          <p:cNvSpPr txBox="1"/>
          <p:nvPr/>
        </p:nvSpPr>
        <p:spPr>
          <a:xfrm>
            <a:off x="971640" y="6453360"/>
            <a:ext cx="974520" cy="404280"/>
          </a:xfrm>
          <a:prstGeom prst="rect">
            <a:avLst/>
          </a:prstGeom>
          <a:noFill/>
          <a:ln>
            <a:noFill/>
          </a:ln>
        </p:spPr>
        <p:txBody>
          <a:bodyPr anchor="ctr"/>
          <a:p>
            <a:pPr>
              <a:lnSpc>
                <a:spcPct val="100000"/>
              </a:lnSpc>
            </a:pPr>
            <a:fld id="{3C2F5495-107F-49F7-A14F-84B14B5637C0}" type="datetime1">
              <a:rPr b="0" lang="en-US" sz="1000" spc="-1" strike="noStrike">
                <a:solidFill>
                  <a:srgbClr val="191b0e"/>
                </a:solidFill>
                <a:latin typeface="Verdana"/>
              </a:rPr>
              <a:t>12/18/2018</a:t>
            </a:fld>
            <a:endParaRPr b="0" lang="en-US" sz="1000" spc="-1" strike="noStrike">
              <a:latin typeface="Times New Roman"/>
            </a:endParaRPr>
          </a:p>
        </p:txBody>
      </p:sp>
      <p:sp>
        <p:nvSpPr>
          <p:cNvPr id="415"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416" name="TextShape 5"/>
          <p:cNvSpPr txBox="1"/>
          <p:nvPr/>
        </p:nvSpPr>
        <p:spPr>
          <a:xfrm>
            <a:off x="7104600" y="6453360"/>
            <a:ext cx="1197000" cy="404280"/>
          </a:xfrm>
          <a:prstGeom prst="rect">
            <a:avLst/>
          </a:prstGeom>
          <a:noFill/>
          <a:ln>
            <a:noFill/>
          </a:ln>
        </p:spPr>
        <p:txBody>
          <a:bodyPr anchor="ctr"/>
          <a:p>
            <a:pPr algn="r">
              <a:lnSpc>
                <a:spcPct val="100000"/>
              </a:lnSpc>
            </a:pPr>
            <a:fld id="{1B004A61-F266-4C1E-B960-62977F202A30}"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63" dur="indefinite" restart="never" nodeType="tmRoot">
          <p:childTnLst>
            <p:seq>
              <p:cTn id="764" dur="indefinite" nodeType="mainSeq">
                <p:childTnLst>
                  <p:par>
                    <p:cTn id="765" fill="hold">
                      <p:stCondLst>
                        <p:cond delay="indefinite"/>
                      </p:stCondLst>
                      <p:childTnLst>
                        <p:par>
                          <p:cTn id="766" fill="hold">
                            <p:stCondLst>
                              <p:cond delay="0"/>
                            </p:stCondLst>
                            <p:childTnLst>
                              <p:par>
                                <p:cTn id="767" nodeType="clickEffect" fill="hold" presetClass="entr" presetID="10">
                                  <p:stCondLst>
                                    <p:cond delay="0"/>
                                  </p:stCondLst>
                                  <p:childTnLst>
                                    <p:set>
                                      <p:cBhvr>
                                        <p:cTn id="768" dur="1" fill="hold">
                                          <p:stCondLst>
                                            <p:cond delay="0"/>
                                          </p:stCondLst>
                                        </p:cTn>
                                        <p:tgtEl>
                                          <p:spTgt spid="413">
                                            <p:txEl>
                                              <p:pRg st="195" end="336"/>
                                            </p:txEl>
                                          </p:spTgt>
                                        </p:tgtEl>
                                        <p:attrNameLst>
                                          <p:attrName>style.visibility</p:attrName>
                                        </p:attrNameLst>
                                      </p:cBhvr>
                                      <p:to>
                                        <p:strVal val="visible"/>
                                      </p:to>
                                    </p:set>
                                    <p:animEffect filter="fade" transition="in">
                                      <p:cBhvr additive="repl">
                                        <p:cTn id="769" dur="500"/>
                                        <p:tgtEl>
                                          <p:spTgt spid="413">
                                            <p:txEl>
                                              <p:pRg st="195" end="336"/>
                                            </p:txEl>
                                          </p:spTgt>
                                        </p:tgtEl>
                                      </p:cBhvr>
                                    </p:animEffect>
                                  </p:childTnLst>
                                </p:cTn>
                              </p:par>
                            </p:childTnLst>
                          </p:cTn>
                        </p:par>
                      </p:childTnLst>
                    </p:cTn>
                  </p:par>
                  <p:par>
                    <p:cTn id="770" fill="hold">
                      <p:stCondLst>
                        <p:cond delay="indefinite"/>
                      </p:stCondLst>
                      <p:childTnLst>
                        <p:par>
                          <p:cTn id="771" fill="hold">
                            <p:stCondLst>
                              <p:cond delay="0"/>
                            </p:stCondLst>
                            <p:childTnLst>
                              <p:par>
                                <p:cTn id="772" nodeType="clickEffect" fill="hold" presetClass="entr" presetID="10">
                                  <p:stCondLst>
                                    <p:cond delay="0"/>
                                  </p:stCondLst>
                                  <p:childTnLst>
                                    <p:set>
                                      <p:cBhvr>
                                        <p:cTn id="773" dur="1" fill="hold">
                                          <p:stCondLst>
                                            <p:cond delay="0"/>
                                          </p:stCondLst>
                                        </p:cTn>
                                        <p:tgtEl>
                                          <p:spTgt spid="413">
                                            <p:txEl>
                                              <p:pRg st="337" end="468"/>
                                            </p:txEl>
                                          </p:spTgt>
                                        </p:tgtEl>
                                        <p:attrNameLst>
                                          <p:attrName>style.visibility</p:attrName>
                                        </p:attrNameLst>
                                      </p:cBhvr>
                                      <p:to>
                                        <p:strVal val="visible"/>
                                      </p:to>
                                    </p:set>
                                    <p:animEffect filter="fade" transition="in">
                                      <p:cBhvr additive="repl">
                                        <p:cTn id="774" dur="500"/>
                                        <p:tgtEl>
                                          <p:spTgt spid="413">
                                            <p:txEl>
                                              <p:pRg st="337" end="46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611640" y="10080"/>
            <a:ext cx="8229240" cy="68256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 </a:t>
            </a:r>
            <a:endParaRPr b="0" lang="en-GB" sz="4400" spc="-1" strike="noStrike">
              <a:solidFill>
                <a:srgbClr val="000000"/>
              </a:solidFill>
              <a:latin typeface="Verdana"/>
            </a:endParaRPr>
          </a:p>
        </p:txBody>
      </p:sp>
      <p:pic>
        <p:nvPicPr>
          <p:cNvPr id="418" name="Picture 4" descr=""/>
          <p:cNvPicPr/>
          <p:nvPr/>
        </p:nvPicPr>
        <p:blipFill>
          <a:blip r:embed="rId1"/>
          <a:stretch/>
        </p:blipFill>
        <p:spPr>
          <a:xfrm>
            <a:off x="0" y="0"/>
            <a:ext cx="9143640" cy="5574960"/>
          </a:xfrm>
          <a:prstGeom prst="rect">
            <a:avLst/>
          </a:prstGeom>
          <a:ln>
            <a:noFill/>
          </a:ln>
        </p:spPr>
      </p:pic>
      <p:sp>
        <p:nvSpPr>
          <p:cNvPr id="419" name="TextShape 2"/>
          <p:cNvSpPr txBox="1"/>
          <p:nvPr/>
        </p:nvSpPr>
        <p:spPr>
          <a:xfrm>
            <a:off x="899640" y="6453360"/>
            <a:ext cx="1046520" cy="404280"/>
          </a:xfrm>
          <a:prstGeom prst="rect">
            <a:avLst/>
          </a:prstGeom>
          <a:noFill/>
          <a:ln>
            <a:noFill/>
          </a:ln>
        </p:spPr>
        <p:txBody>
          <a:bodyPr anchor="ctr"/>
          <a:p>
            <a:pPr>
              <a:lnSpc>
                <a:spcPct val="100000"/>
              </a:lnSpc>
            </a:pPr>
            <a:fld id="{EB26497E-778A-4765-B0D8-668223E07022}" type="datetime1">
              <a:rPr b="0" lang="en-US" sz="1000" spc="-1" strike="noStrike">
                <a:solidFill>
                  <a:srgbClr val="191b0e"/>
                </a:solidFill>
                <a:latin typeface="Verdana"/>
              </a:rPr>
              <a:t>12/18/2018</a:t>
            </a:fld>
            <a:endParaRPr b="0" lang="en-US" sz="1000" spc="-1" strike="noStrike">
              <a:latin typeface="Times New Roman"/>
            </a:endParaRPr>
          </a:p>
        </p:txBody>
      </p:sp>
      <p:sp>
        <p:nvSpPr>
          <p:cNvPr id="420" name="TextShape 3"/>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421" name="TextShape 4"/>
          <p:cNvSpPr txBox="1"/>
          <p:nvPr/>
        </p:nvSpPr>
        <p:spPr>
          <a:xfrm>
            <a:off x="7104600" y="6453360"/>
            <a:ext cx="1197000" cy="404280"/>
          </a:xfrm>
          <a:prstGeom prst="rect">
            <a:avLst/>
          </a:prstGeom>
          <a:noFill/>
          <a:ln>
            <a:noFill/>
          </a:ln>
        </p:spPr>
        <p:txBody>
          <a:bodyPr anchor="ctr"/>
          <a:p>
            <a:pPr algn="r">
              <a:lnSpc>
                <a:spcPct val="100000"/>
              </a:lnSpc>
            </a:pPr>
            <a:fld id="{E5F616D7-5CD8-4842-8D0C-8DB8359622D5}" type="slidenum">
              <a:rPr b="0" lang="en-US" sz="1000" spc="-1" strike="noStrike">
                <a:solidFill>
                  <a:srgbClr val="191b0e"/>
                </a:solidFill>
                <a:latin typeface="Verdana"/>
              </a:rPr>
              <a:t>&lt;number&gt;</a:t>
            </a:fld>
            <a:endParaRPr b="0" lang="en-US" sz="1000" spc="-1" strike="noStrike">
              <a:latin typeface="Times New Roman"/>
            </a:endParaRPr>
          </a:p>
        </p:txBody>
      </p:sp>
      <p:sp>
        <p:nvSpPr>
          <p:cNvPr id="422" name="CustomShape 5"/>
          <p:cNvSpPr/>
          <p:nvPr/>
        </p:nvSpPr>
        <p:spPr>
          <a:xfrm>
            <a:off x="3198600" y="5877360"/>
            <a:ext cx="26470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ff0000"/>
                </a:solidFill>
                <a:latin typeface="Verdana"/>
              </a:rPr>
              <a:t>www.ipo.gov.pk</a:t>
            </a:r>
            <a:endParaRPr b="0" lang="en-US" sz="2400" spc="-1" strike="noStrike">
              <a:latin typeface="Arial"/>
            </a:endParaRPr>
          </a:p>
        </p:txBody>
      </p:sp>
    </p:spTree>
  </p:cSld>
  <p:timing>
    <p:tnLst>
      <p:par>
        <p:cTn id="775" dur="indefinite" restart="never" nodeType="tmRoot">
          <p:childTnLst>
            <p:seq>
              <p:cTn id="77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773280" y="153360"/>
            <a:ext cx="7946640" cy="768960"/>
          </a:xfrm>
          <a:prstGeom prst="rect">
            <a:avLst/>
          </a:prstGeom>
          <a:noFill/>
          <a:ln>
            <a:noFill/>
          </a:ln>
        </p:spPr>
        <p:txBody>
          <a:bodyPr>
            <a:normAutofit/>
          </a:bodyPr>
          <a:p>
            <a:pPr>
              <a:lnSpc>
                <a:spcPct val="89000"/>
              </a:lnSpc>
            </a:pPr>
            <a:r>
              <a:rPr b="0" lang="en-GB" sz="4400" spc="-1" strike="noStrike">
                <a:solidFill>
                  <a:srgbClr val="191b0e"/>
                </a:solidFill>
                <a:latin typeface="Franklin Gothic Book"/>
              </a:rPr>
              <a:t>TYPES OF INTELLECTUAL PROPERTY RIGHTS</a:t>
            </a:r>
            <a:endParaRPr b="0" lang="en-GB" sz="4400" spc="-1" strike="noStrike">
              <a:solidFill>
                <a:srgbClr val="000000"/>
              </a:solidFill>
              <a:latin typeface="Verdana"/>
            </a:endParaRPr>
          </a:p>
        </p:txBody>
      </p:sp>
      <p:sp>
        <p:nvSpPr>
          <p:cNvPr id="161" name="TextShape 2"/>
          <p:cNvSpPr txBox="1"/>
          <p:nvPr/>
        </p:nvSpPr>
        <p:spPr>
          <a:xfrm>
            <a:off x="457200" y="1451520"/>
            <a:ext cx="8578800" cy="4713120"/>
          </a:xfrm>
          <a:prstGeom prst="rect">
            <a:avLst/>
          </a:prstGeom>
          <a:noFill/>
          <a:ln>
            <a:noFill/>
          </a:ln>
        </p:spPr>
        <p:txBody>
          <a:bodyPr>
            <a:normAutofit/>
          </a:bodyPr>
          <a:p>
            <a:pPr>
              <a:lnSpc>
                <a:spcPct val="100000"/>
              </a:lnSpc>
              <a:spcBef>
                <a:spcPts val="1001"/>
              </a:spcBef>
              <a:spcAft>
                <a:spcPts val="201"/>
              </a:spcAft>
            </a:pPr>
            <a:r>
              <a:rPr b="0" lang="en-GB" sz="3000" spc="-1" strike="noStrike">
                <a:solidFill>
                  <a:srgbClr val="191b0e"/>
                </a:solidFill>
                <a:latin typeface="Franklin Gothic Book"/>
              </a:rPr>
              <a:t>There are several different rights that relate to intellectual property relevant to software and the IS industry.</a:t>
            </a:r>
            <a:endParaRPr b="0" lang="en-GB" sz="3000" spc="-1" strike="noStrike">
              <a:solidFill>
                <a:srgbClr val="191b0e"/>
              </a:solidFill>
              <a:latin typeface="Franklin Gothic Book"/>
            </a:endParaRPr>
          </a:p>
          <a:p>
            <a:pPr>
              <a:lnSpc>
                <a:spcPct val="100000"/>
              </a:lnSpc>
              <a:spcBef>
                <a:spcPts val="1001"/>
              </a:spcBef>
              <a:spcAft>
                <a:spcPts val="201"/>
              </a:spcAft>
            </a:pPr>
            <a:endParaRPr b="0" lang="en-GB" sz="3000" spc="-1" strike="noStrike">
              <a:solidFill>
                <a:srgbClr val="191b0e"/>
              </a:solidFill>
              <a:latin typeface="Franklin Gothic Book"/>
            </a:endParaRPr>
          </a:p>
          <a:p>
            <a:pPr>
              <a:lnSpc>
                <a:spcPct val="100000"/>
              </a:lnSpc>
              <a:spcBef>
                <a:spcPts val="1001"/>
              </a:spcBef>
              <a:spcAft>
                <a:spcPts val="201"/>
              </a:spcAft>
            </a:pPr>
            <a:r>
              <a:rPr b="0" lang="en-GB" sz="3000" spc="-1" strike="noStrike">
                <a:solidFill>
                  <a:srgbClr val="191b0e"/>
                </a:solidFill>
                <a:latin typeface="Franklin Gothic Book"/>
              </a:rPr>
              <a:t>Following are the rights which may be used to protect different aspects of a piece of  art, literature or software.</a:t>
            </a:r>
            <a:endParaRPr b="0" lang="en-GB" sz="3000" spc="-1" strike="noStrike">
              <a:solidFill>
                <a:srgbClr val="191b0e"/>
              </a:solidFill>
              <a:latin typeface="Franklin Gothic Book"/>
            </a:endParaRPr>
          </a:p>
          <a:p>
            <a:pPr marL="384120" indent="-383760">
              <a:lnSpc>
                <a:spcPct val="100000"/>
              </a:lnSpc>
              <a:spcBef>
                <a:spcPts val="1001"/>
              </a:spcBef>
              <a:spcAft>
                <a:spcPts val="201"/>
              </a:spcAft>
              <a:buClr>
                <a:srgbClr val="191b0e"/>
              </a:buClr>
              <a:buFont typeface="Franklin Gothic Book"/>
              <a:buChar char="■"/>
            </a:pPr>
            <a:r>
              <a:rPr b="0" lang="en-GB" sz="3000" spc="-1" strike="noStrike">
                <a:solidFill>
                  <a:srgbClr val="191b0e"/>
                </a:solidFill>
                <a:latin typeface="Franklin Gothic Book"/>
              </a:rPr>
              <a:t>copyright</a:t>
            </a:r>
            <a:endParaRPr b="0" lang="en-GB" sz="3000" spc="-1" strike="noStrike">
              <a:solidFill>
                <a:srgbClr val="191b0e"/>
              </a:solidFill>
              <a:latin typeface="Franklin Gothic Book"/>
            </a:endParaRPr>
          </a:p>
          <a:p>
            <a:pPr marL="384120" indent="-383760">
              <a:lnSpc>
                <a:spcPct val="100000"/>
              </a:lnSpc>
              <a:spcBef>
                <a:spcPts val="1001"/>
              </a:spcBef>
              <a:spcAft>
                <a:spcPts val="201"/>
              </a:spcAft>
              <a:buClr>
                <a:srgbClr val="191b0e"/>
              </a:buClr>
              <a:buFont typeface="Franklin Gothic Book"/>
              <a:buChar char="■"/>
            </a:pPr>
            <a:r>
              <a:rPr b="0" lang="en-GB" sz="3000" spc="-1" strike="noStrike">
                <a:solidFill>
                  <a:srgbClr val="191b0e"/>
                </a:solidFill>
                <a:latin typeface="Franklin Gothic Book"/>
              </a:rPr>
              <a:t>patents</a:t>
            </a:r>
            <a:endParaRPr b="0" lang="en-GB" sz="3000" spc="-1" strike="noStrike">
              <a:solidFill>
                <a:srgbClr val="191b0e"/>
              </a:solidFill>
              <a:latin typeface="Franklin Gothic Book"/>
            </a:endParaRPr>
          </a:p>
          <a:p>
            <a:pPr marL="384120" indent="-383760">
              <a:lnSpc>
                <a:spcPct val="100000"/>
              </a:lnSpc>
              <a:spcBef>
                <a:spcPts val="1001"/>
              </a:spcBef>
              <a:spcAft>
                <a:spcPts val="201"/>
              </a:spcAft>
              <a:buClr>
                <a:srgbClr val="191b0e"/>
              </a:buClr>
              <a:buFont typeface="Franklin Gothic Book"/>
              <a:buChar char="■"/>
            </a:pPr>
            <a:r>
              <a:rPr b="0" lang="en-GB" sz="3000" spc="-1" strike="noStrike">
                <a:solidFill>
                  <a:srgbClr val="191b0e"/>
                </a:solidFill>
                <a:latin typeface="Franklin Gothic Book"/>
              </a:rPr>
              <a:t>confidential information</a:t>
            </a:r>
            <a:endParaRPr b="0" lang="en-GB" sz="3000" spc="-1" strike="noStrike">
              <a:solidFill>
                <a:srgbClr val="191b0e"/>
              </a:solidFill>
              <a:latin typeface="Franklin Gothic Book"/>
            </a:endParaRPr>
          </a:p>
          <a:p>
            <a:pPr marL="384120" indent="-383760">
              <a:lnSpc>
                <a:spcPct val="100000"/>
              </a:lnSpc>
              <a:spcBef>
                <a:spcPts val="1001"/>
              </a:spcBef>
              <a:spcAft>
                <a:spcPts val="201"/>
              </a:spcAft>
              <a:buClr>
                <a:srgbClr val="191b0e"/>
              </a:buClr>
              <a:buFont typeface="Franklin Gothic Book"/>
              <a:buChar char="■"/>
            </a:pPr>
            <a:r>
              <a:rPr b="0" lang="en-GB" sz="3000" spc="-1" strike="noStrike">
                <a:solidFill>
                  <a:srgbClr val="191b0e"/>
                </a:solidFill>
                <a:latin typeface="Franklin Gothic Book"/>
              </a:rPr>
              <a:t>trade marks</a:t>
            </a:r>
            <a:endParaRPr b="0" lang="en-GB" sz="3000" spc="-1" strike="noStrike">
              <a:solidFill>
                <a:srgbClr val="191b0e"/>
              </a:solidFill>
              <a:latin typeface="Franklin Gothic Book"/>
            </a:endParaRPr>
          </a:p>
          <a:p>
            <a:pPr marL="384120" indent="-383760">
              <a:lnSpc>
                <a:spcPct val="100000"/>
              </a:lnSpc>
              <a:spcBef>
                <a:spcPts val="1001"/>
              </a:spcBef>
              <a:spcAft>
                <a:spcPts val="201"/>
              </a:spcAft>
              <a:buClr>
                <a:srgbClr val="191b0e"/>
              </a:buClr>
              <a:buFont typeface="Franklin Gothic Book"/>
              <a:buChar char="■"/>
            </a:pPr>
            <a:r>
              <a:rPr b="0" lang="en-GB" sz="3000" spc="-1" strike="noStrike">
                <a:solidFill>
                  <a:srgbClr val="191b0e"/>
                </a:solidFill>
                <a:latin typeface="Franklin Gothic Book"/>
              </a:rPr>
              <a:t>design rights</a:t>
            </a:r>
            <a:endParaRPr b="0" lang="en-GB" sz="3000" spc="-1" strike="noStrike">
              <a:solidFill>
                <a:srgbClr val="191b0e"/>
              </a:solidFill>
              <a:latin typeface="Franklin Gothic Book"/>
            </a:endParaRPr>
          </a:p>
          <a:p>
            <a:pPr marL="384120" indent="-383760">
              <a:lnSpc>
                <a:spcPct val="100000"/>
              </a:lnSpc>
              <a:spcBef>
                <a:spcPts val="1001"/>
              </a:spcBef>
              <a:spcAft>
                <a:spcPts val="201"/>
              </a:spcAft>
              <a:buClr>
                <a:srgbClr val="191b0e"/>
              </a:buClr>
              <a:buFont typeface="Franklin Gothic Book"/>
              <a:buChar char="■"/>
            </a:pPr>
            <a:r>
              <a:rPr b="0" lang="en-GB" sz="3000" spc="-1" strike="noStrike">
                <a:solidFill>
                  <a:srgbClr val="191b0e"/>
                </a:solidFill>
                <a:latin typeface="Franklin Gothic Book"/>
              </a:rPr>
              <a:t>moral rights.</a:t>
            </a:r>
            <a:endParaRPr b="0" lang="en-GB" sz="3000" spc="-1" strike="noStrike">
              <a:solidFill>
                <a:srgbClr val="191b0e"/>
              </a:solidFill>
              <a:latin typeface="Franklin Gothic Book"/>
            </a:endParaRPr>
          </a:p>
        </p:txBody>
      </p:sp>
      <p:sp>
        <p:nvSpPr>
          <p:cNvPr id="162" name="TextShape 3"/>
          <p:cNvSpPr txBox="1"/>
          <p:nvPr/>
        </p:nvSpPr>
        <p:spPr>
          <a:xfrm>
            <a:off x="899640" y="6453360"/>
            <a:ext cx="1046520" cy="404280"/>
          </a:xfrm>
          <a:prstGeom prst="rect">
            <a:avLst/>
          </a:prstGeom>
          <a:noFill/>
          <a:ln>
            <a:noFill/>
          </a:ln>
        </p:spPr>
        <p:txBody>
          <a:bodyPr anchor="ctr"/>
          <a:p>
            <a:pPr>
              <a:lnSpc>
                <a:spcPct val="100000"/>
              </a:lnSpc>
            </a:pPr>
            <a:fld id="{1E7DB2A2-2E4A-4394-A903-24FF6B5025E8}" type="datetime1">
              <a:rPr b="0" lang="en-US" sz="1000" spc="-1" strike="noStrike">
                <a:solidFill>
                  <a:srgbClr val="191b0e"/>
                </a:solidFill>
                <a:latin typeface="Verdana"/>
              </a:rPr>
              <a:t>12/18/2018</a:t>
            </a:fld>
            <a:endParaRPr b="0" lang="en-US" sz="1000" spc="-1" strike="noStrike">
              <a:latin typeface="Times New Roman"/>
            </a:endParaRPr>
          </a:p>
        </p:txBody>
      </p:sp>
      <p:sp>
        <p:nvSpPr>
          <p:cNvPr id="16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64" name="TextShape 5"/>
          <p:cNvSpPr txBox="1"/>
          <p:nvPr/>
        </p:nvSpPr>
        <p:spPr>
          <a:xfrm>
            <a:off x="7104600" y="6453360"/>
            <a:ext cx="1197000" cy="404280"/>
          </a:xfrm>
          <a:prstGeom prst="rect">
            <a:avLst/>
          </a:prstGeom>
          <a:noFill/>
          <a:ln>
            <a:noFill/>
          </a:ln>
        </p:spPr>
        <p:txBody>
          <a:bodyPr anchor="ctr"/>
          <a:p>
            <a:pPr algn="r">
              <a:lnSpc>
                <a:spcPct val="100000"/>
              </a:lnSpc>
            </a:pPr>
            <a:fld id="{5FE5C646-2C9E-47ED-B582-4AD334858C5F}"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61">
                                            <p:txEl>
                                              <p:pRg st="115" end="23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0">
                                  <p:stCondLst>
                                    <p:cond delay="0"/>
                                  </p:stCondLst>
                                  <p:childTnLst>
                                    <p:set>
                                      <p:cBhvr>
                                        <p:cTn id="82" dur="1" fill="hold">
                                          <p:stCondLst>
                                            <p:cond delay="0"/>
                                          </p:stCondLst>
                                        </p:cTn>
                                        <p:tgtEl>
                                          <p:spTgt spid="161">
                                            <p:txEl>
                                              <p:pRg st="231" end="241"/>
                                            </p:txEl>
                                          </p:spTgt>
                                        </p:tgtEl>
                                        <p:attrNameLst>
                                          <p:attrName>style.visibility</p:attrName>
                                        </p:attrNameLst>
                                      </p:cBhvr>
                                      <p:to>
                                        <p:strVal val="visible"/>
                                      </p:to>
                                    </p:set>
                                    <p:animEffect filter="fade" transition="in">
                                      <p:cBhvr additive="repl">
                                        <p:cTn id="83" dur="500"/>
                                        <p:tgtEl>
                                          <p:spTgt spid="161">
                                            <p:txEl>
                                              <p:pRg st="231" end="241"/>
                                            </p:txEl>
                                          </p:spTgt>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0">
                                  <p:stCondLst>
                                    <p:cond delay="0"/>
                                  </p:stCondLst>
                                  <p:childTnLst>
                                    <p:set>
                                      <p:cBhvr>
                                        <p:cTn id="87" dur="1" fill="hold">
                                          <p:stCondLst>
                                            <p:cond delay="0"/>
                                          </p:stCondLst>
                                        </p:cTn>
                                        <p:tgtEl>
                                          <p:spTgt spid="161">
                                            <p:txEl>
                                              <p:pRg st="241" end="249"/>
                                            </p:txEl>
                                          </p:spTgt>
                                        </p:tgtEl>
                                        <p:attrNameLst>
                                          <p:attrName>style.visibility</p:attrName>
                                        </p:attrNameLst>
                                      </p:cBhvr>
                                      <p:to>
                                        <p:strVal val="visible"/>
                                      </p:to>
                                    </p:set>
                                    <p:animEffect filter="fade" transition="in">
                                      <p:cBhvr additive="repl">
                                        <p:cTn id="88" dur="500"/>
                                        <p:tgtEl>
                                          <p:spTgt spid="161">
                                            <p:txEl>
                                              <p:pRg st="241" end="249"/>
                                            </p:txEl>
                                          </p:spTgt>
                                        </p:tgtEl>
                                      </p:cBhvr>
                                    </p:animEffec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0">
                                  <p:stCondLst>
                                    <p:cond delay="0"/>
                                  </p:stCondLst>
                                  <p:childTnLst>
                                    <p:set>
                                      <p:cBhvr>
                                        <p:cTn id="92" dur="1" fill="hold">
                                          <p:stCondLst>
                                            <p:cond delay="0"/>
                                          </p:stCondLst>
                                        </p:cTn>
                                        <p:tgtEl>
                                          <p:spTgt spid="161">
                                            <p:txEl>
                                              <p:pRg st="249" end="274"/>
                                            </p:txEl>
                                          </p:spTgt>
                                        </p:tgtEl>
                                        <p:attrNameLst>
                                          <p:attrName>style.visibility</p:attrName>
                                        </p:attrNameLst>
                                      </p:cBhvr>
                                      <p:to>
                                        <p:strVal val="visible"/>
                                      </p:to>
                                    </p:set>
                                    <p:animEffect filter="fade" transition="in">
                                      <p:cBhvr additive="repl">
                                        <p:cTn id="93" dur="500"/>
                                        <p:tgtEl>
                                          <p:spTgt spid="161">
                                            <p:txEl>
                                              <p:pRg st="249" end="274"/>
                                            </p:txEl>
                                          </p:spTgt>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10">
                                  <p:stCondLst>
                                    <p:cond delay="0"/>
                                  </p:stCondLst>
                                  <p:childTnLst>
                                    <p:set>
                                      <p:cBhvr>
                                        <p:cTn id="97" dur="1" fill="hold">
                                          <p:stCondLst>
                                            <p:cond delay="0"/>
                                          </p:stCondLst>
                                        </p:cTn>
                                        <p:tgtEl>
                                          <p:spTgt spid="161">
                                            <p:txEl>
                                              <p:pRg st="274" end="286"/>
                                            </p:txEl>
                                          </p:spTgt>
                                        </p:tgtEl>
                                        <p:attrNameLst>
                                          <p:attrName>style.visibility</p:attrName>
                                        </p:attrNameLst>
                                      </p:cBhvr>
                                      <p:to>
                                        <p:strVal val="visible"/>
                                      </p:to>
                                    </p:set>
                                    <p:animEffect filter="fade" transition="in">
                                      <p:cBhvr additive="repl">
                                        <p:cTn id="98" dur="500"/>
                                        <p:tgtEl>
                                          <p:spTgt spid="161">
                                            <p:txEl>
                                              <p:pRg st="274" end="286"/>
                                            </p:txEl>
                                          </p:spTgt>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0">
                                  <p:stCondLst>
                                    <p:cond delay="0"/>
                                  </p:stCondLst>
                                  <p:childTnLst>
                                    <p:set>
                                      <p:cBhvr>
                                        <p:cTn id="102" dur="1" fill="hold">
                                          <p:stCondLst>
                                            <p:cond delay="0"/>
                                          </p:stCondLst>
                                        </p:cTn>
                                        <p:tgtEl>
                                          <p:spTgt spid="161">
                                            <p:txEl>
                                              <p:pRg st="286" end="300"/>
                                            </p:txEl>
                                          </p:spTgt>
                                        </p:tgtEl>
                                        <p:attrNameLst>
                                          <p:attrName>style.visibility</p:attrName>
                                        </p:attrNameLst>
                                      </p:cBhvr>
                                      <p:to>
                                        <p:strVal val="visible"/>
                                      </p:to>
                                    </p:set>
                                    <p:animEffect filter="fade" transition="in">
                                      <p:cBhvr additive="repl">
                                        <p:cTn id="103" dur="500"/>
                                        <p:tgtEl>
                                          <p:spTgt spid="161">
                                            <p:txEl>
                                              <p:pRg st="286" end="300"/>
                                            </p:txEl>
                                          </p:spTgt>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0">
                                  <p:stCondLst>
                                    <p:cond delay="0"/>
                                  </p:stCondLst>
                                  <p:childTnLst>
                                    <p:set>
                                      <p:cBhvr>
                                        <p:cTn id="107" dur="1" fill="hold">
                                          <p:stCondLst>
                                            <p:cond delay="0"/>
                                          </p:stCondLst>
                                        </p:cTn>
                                        <p:tgtEl>
                                          <p:spTgt spid="161">
                                            <p:txEl>
                                              <p:pRg st="300" end="314"/>
                                            </p:txEl>
                                          </p:spTgt>
                                        </p:tgtEl>
                                        <p:attrNameLst>
                                          <p:attrName>style.visibility</p:attrName>
                                        </p:attrNameLst>
                                      </p:cBhvr>
                                      <p:to>
                                        <p:strVal val="visible"/>
                                      </p:to>
                                    </p:set>
                                    <p:animEffect filter="fade" transition="in">
                                      <p:cBhvr additive="repl">
                                        <p:cTn id="108" dur="500"/>
                                        <p:tgtEl>
                                          <p:spTgt spid="161">
                                            <p:txEl>
                                              <p:pRg st="300" end="31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78240" y="571320"/>
            <a:ext cx="7786800" cy="768960"/>
          </a:xfrm>
          <a:prstGeom prst="rect">
            <a:avLst/>
          </a:prstGeom>
          <a:noFill/>
          <a:ln>
            <a:noFill/>
          </a:ln>
        </p:spPr>
        <p:txBody>
          <a:bodyPr/>
          <a:p>
            <a:pPr>
              <a:lnSpc>
                <a:spcPct val="100000"/>
              </a:lnSpc>
            </a:pPr>
            <a:r>
              <a:rPr b="0" lang="en-GB" sz="4400" spc="-1" strike="noStrike">
                <a:solidFill>
                  <a:srgbClr val="191b0e"/>
                </a:solidFill>
                <a:latin typeface="Franklin Gothic Book"/>
              </a:rPr>
              <a:t>Copyright</a:t>
            </a:r>
            <a:endParaRPr b="0" lang="en-GB" sz="4400" spc="-1" strike="noStrike">
              <a:solidFill>
                <a:srgbClr val="000000"/>
              </a:solidFill>
              <a:latin typeface="Verdana"/>
            </a:endParaRPr>
          </a:p>
        </p:txBody>
      </p:sp>
      <p:sp>
        <p:nvSpPr>
          <p:cNvPr id="166" name="TextShape 2"/>
          <p:cNvSpPr txBox="1"/>
          <p:nvPr/>
        </p:nvSpPr>
        <p:spPr>
          <a:xfrm>
            <a:off x="457200" y="1628640"/>
            <a:ext cx="8229240" cy="4536000"/>
          </a:xfrm>
          <a:prstGeom prst="rect">
            <a:avLst/>
          </a:prstGeom>
          <a:noFill/>
          <a:ln>
            <a:noFill/>
          </a:ln>
        </p:spPr>
        <p:txBody>
          <a:bodyPr>
            <a:normAutofit/>
          </a:bodyPr>
          <a:p>
            <a:pPr marL="384120" indent="-383760">
              <a:lnSpc>
                <a:spcPct val="90000"/>
              </a:lnSpc>
              <a:spcBef>
                <a:spcPts val="1001"/>
              </a:spcBef>
              <a:spcAft>
                <a:spcPts val="201"/>
              </a:spcAft>
            </a:pPr>
            <a:r>
              <a:rPr b="0" lang="en-GB" sz="2400" spc="-1" strike="noStrike">
                <a:solidFill>
                  <a:srgbClr val="191b0e"/>
                </a:solidFill>
                <a:latin typeface="Franklin Gothic Book"/>
              </a:rPr>
              <a:t>Copyright protects:</a:t>
            </a: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original literary, dramatic, musical and artistic works;</a:t>
            </a: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sound recordings, films, broadcasts and cable transmissions;</a:t>
            </a: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typographical arrangement of published editions.</a:t>
            </a:r>
            <a:endParaRPr b="0" lang="en-GB" sz="2400" spc="-1" strike="noStrike">
              <a:solidFill>
                <a:srgbClr val="191b0e"/>
              </a:solidFill>
              <a:latin typeface="Franklin Gothic Book"/>
            </a:endParaRPr>
          </a:p>
          <a:p>
            <a:pPr marL="384120" indent="-383760">
              <a:lnSpc>
                <a:spcPct val="90000"/>
              </a:lnSpc>
              <a:spcBef>
                <a:spcPts val="1001"/>
              </a:spcBef>
              <a:spcAft>
                <a:spcPts val="201"/>
              </a:spcAft>
            </a:pPr>
            <a:endParaRPr b="0" lang="en-GB" sz="2400" spc="-1" strike="noStrike">
              <a:solidFill>
                <a:srgbClr val="191b0e"/>
              </a:solidFill>
              <a:latin typeface="Franklin Gothic Book"/>
            </a:endParaRPr>
          </a:p>
          <a:p>
            <a:pPr marL="384120" indent="-383760">
              <a:lnSpc>
                <a:spcPct val="90000"/>
              </a:lnSpc>
              <a:spcBef>
                <a:spcPts val="1001"/>
              </a:spcBef>
              <a:spcAft>
                <a:spcPts val="201"/>
              </a:spcAft>
            </a:pPr>
            <a:r>
              <a:rPr b="0" lang="en-GB" sz="2400" spc="-1" strike="noStrike">
                <a:solidFill>
                  <a:srgbClr val="191b0e"/>
                </a:solidFill>
                <a:latin typeface="Franklin Gothic Book"/>
              </a:rPr>
              <a:t>Things protected by Copyright are called "works".</a:t>
            </a:r>
            <a:endParaRPr b="0" lang="en-GB" sz="2400" spc="-1" strike="noStrike">
              <a:solidFill>
                <a:srgbClr val="191b0e"/>
              </a:solidFill>
              <a:latin typeface="Franklin Gothic Book"/>
            </a:endParaRPr>
          </a:p>
          <a:p>
            <a:pPr>
              <a:lnSpc>
                <a:spcPct val="90000"/>
              </a:lnSpc>
              <a:spcBef>
                <a:spcPts val="1001"/>
              </a:spcBef>
              <a:spcAft>
                <a:spcPts val="201"/>
              </a:spcAft>
            </a:pPr>
            <a:endParaRPr b="0" lang="en-GB" sz="2400" spc="-1" strike="noStrike">
              <a:solidFill>
                <a:srgbClr val="191b0e"/>
              </a:solidFill>
              <a:latin typeface="Franklin Gothic Book"/>
            </a:endParaRPr>
          </a:p>
        </p:txBody>
      </p:sp>
      <p:sp>
        <p:nvSpPr>
          <p:cNvPr id="167" name="TextShape 3"/>
          <p:cNvSpPr txBox="1"/>
          <p:nvPr/>
        </p:nvSpPr>
        <p:spPr>
          <a:xfrm>
            <a:off x="971640" y="6453360"/>
            <a:ext cx="974520" cy="404280"/>
          </a:xfrm>
          <a:prstGeom prst="rect">
            <a:avLst/>
          </a:prstGeom>
          <a:noFill/>
          <a:ln>
            <a:noFill/>
          </a:ln>
        </p:spPr>
        <p:txBody>
          <a:bodyPr anchor="ctr"/>
          <a:p>
            <a:pPr>
              <a:lnSpc>
                <a:spcPct val="100000"/>
              </a:lnSpc>
            </a:pPr>
            <a:fld id="{436CD152-3C72-4C3C-A37A-1205A7656F2B}" type="datetime1">
              <a:rPr b="0" lang="en-US" sz="1000" spc="-1" strike="noStrike">
                <a:solidFill>
                  <a:srgbClr val="191b0e"/>
                </a:solidFill>
                <a:latin typeface="Verdana"/>
              </a:rPr>
              <a:t>12/18/2018</a:t>
            </a:fld>
            <a:endParaRPr b="0" lang="en-US" sz="1000" spc="-1" strike="noStrike">
              <a:latin typeface="Times New Roman"/>
            </a:endParaRPr>
          </a:p>
        </p:txBody>
      </p:sp>
      <p:sp>
        <p:nvSpPr>
          <p:cNvPr id="16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69" name="TextShape 5"/>
          <p:cNvSpPr txBox="1"/>
          <p:nvPr/>
        </p:nvSpPr>
        <p:spPr>
          <a:xfrm>
            <a:off x="7104600" y="6453360"/>
            <a:ext cx="1197000" cy="404280"/>
          </a:xfrm>
          <a:prstGeom prst="rect">
            <a:avLst/>
          </a:prstGeom>
          <a:noFill/>
          <a:ln>
            <a:noFill/>
          </a:ln>
        </p:spPr>
        <p:txBody>
          <a:bodyPr anchor="ctr"/>
          <a:p>
            <a:pPr algn="r">
              <a:lnSpc>
                <a:spcPct val="100000"/>
              </a:lnSpc>
            </a:pPr>
            <a:fld id="{3E9CCCD6-DB7F-4DF7-8548-D44335D5B91E}"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10">
                                  <p:stCondLst>
                                    <p:cond delay="0"/>
                                  </p:stCondLst>
                                  <p:childTnLst>
                                    <p:set>
                                      <p:cBhvr>
                                        <p:cTn id="114" dur="1" fill="hold">
                                          <p:stCondLst>
                                            <p:cond delay="0"/>
                                          </p:stCondLst>
                                        </p:cTn>
                                        <p:tgtEl>
                                          <p:spTgt spid="166">
                                            <p:txEl>
                                              <p:pRg st="20" end="77"/>
                                            </p:txEl>
                                          </p:spTgt>
                                        </p:tgtEl>
                                        <p:attrNameLst>
                                          <p:attrName>style.visibility</p:attrName>
                                        </p:attrNameLst>
                                      </p:cBhvr>
                                      <p:to>
                                        <p:strVal val="visible"/>
                                      </p:to>
                                    </p:set>
                                    <p:animEffect filter="fade" transition="in">
                                      <p:cBhvr additive="repl">
                                        <p:cTn id="115" dur="500"/>
                                        <p:tgtEl>
                                          <p:spTgt spid="166">
                                            <p:txEl>
                                              <p:pRg st="20" end="77"/>
                                            </p:txEl>
                                          </p:spTgt>
                                        </p:tgtEl>
                                      </p:cBhvr>
                                    </p:animEffec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10">
                                  <p:stCondLst>
                                    <p:cond delay="0"/>
                                  </p:stCondLst>
                                  <p:childTnLst>
                                    <p:set>
                                      <p:cBhvr>
                                        <p:cTn id="119" dur="1" fill="hold">
                                          <p:stCondLst>
                                            <p:cond delay="0"/>
                                          </p:stCondLst>
                                        </p:cTn>
                                        <p:tgtEl>
                                          <p:spTgt spid="166">
                                            <p:txEl>
                                              <p:pRg st="77" end="138"/>
                                            </p:txEl>
                                          </p:spTgt>
                                        </p:tgtEl>
                                        <p:attrNameLst>
                                          <p:attrName>style.visibility</p:attrName>
                                        </p:attrNameLst>
                                      </p:cBhvr>
                                      <p:to>
                                        <p:strVal val="visible"/>
                                      </p:to>
                                    </p:set>
                                    <p:animEffect filter="fade" transition="in">
                                      <p:cBhvr additive="repl">
                                        <p:cTn id="120" dur="500"/>
                                        <p:tgtEl>
                                          <p:spTgt spid="166">
                                            <p:txEl>
                                              <p:pRg st="77" end="138"/>
                                            </p:txEl>
                                          </p:spTgt>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0">
                                  <p:stCondLst>
                                    <p:cond delay="0"/>
                                  </p:stCondLst>
                                  <p:childTnLst>
                                    <p:set>
                                      <p:cBhvr>
                                        <p:cTn id="124" dur="1" fill="hold">
                                          <p:stCondLst>
                                            <p:cond delay="0"/>
                                          </p:stCondLst>
                                        </p:cTn>
                                        <p:tgtEl>
                                          <p:spTgt spid="166">
                                            <p:txEl>
                                              <p:pRg st="138" end="191"/>
                                            </p:txEl>
                                          </p:spTgt>
                                        </p:tgtEl>
                                        <p:attrNameLst>
                                          <p:attrName>style.visibility</p:attrName>
                                        </p:attrNameLst>
                                      </p:cBhvr>
                                      <p:to>
                                        <p:strVal val="visible"/>
                                      </p:to>
                                    </p:set>
                                    <p:animEffect filter="fade" transition="in">
                                      <p:cBhvr additive="repl">
                                        <p:cTn id="125" dur="500"/>
                                        <p:tgtEl>
                                          <p:spTgt spid="166">
                                            <p:txEl>
                                              <p:pRg st="138" end="191"/>
                                            </p:txEl>
                                          </p:spTgt>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10">
                                  <p:stCondLst>
                                    <p:cond delay="0"/>
                                  </p:stCondLst>
                                  <p:childTnLst>
                                    <p:set>
                                      <p:cBhvr>
                                        <p:cTn id="129" dur="1" fill="hold">
                                          <p:stCondLst>
                                            <p:cond delay="0"/>
                                          </p:stCondLst>
                                        </p:cTn>
                                        <p:tgtEl>
                                          <p:spTgt spid="166">
                                            <p:txEl>
                                              <p:pRg st="192" end="242"/>
                                            </p:txEl>
                                          </p:spTgt>
                                        </p:tgtEl>
                                        <p:attrNameLst>
                                          <p:attrName>style.visibility</p:attrName>
                                        </p:attrNameLst>
                                      </p:cBhvr>
                                      <p:to>
                                        <p:strVal val="visible"/>
                                      </p:to>
                                    </p:set>
                                    <p:animEffect filter="fade" transition="in">
                                      <p:cBhvr additive="repl">
                                        <p:cTn id="130" dur="500"/>
                                        <p:tgtEl>
                                          <p:spTgt spid="166">
                                            <p:txEl>
                                              <p:pRg st="192" end="24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67800" y="289800"/>
            <a:ext cx="8018640" cy="692280"/>
          </a:xfrm>
          <a:prstGeom prst="rect">
            <a:avLst/>
          </a:prstGeom>
          <a:noFill/>
          <a:ln>
            <a:noFill/>
          </a:ln>
        </p:spPr>
        <p:txBody>
          <a:bodyPr/>
          <a:p>
            <a:pPr>
              <a:lnSpc>
                <a:spcPct val="100000"/>
              </a:lnSpc>
            </a:pPr>
            <a:r>
              <a:rPr b="0" lang="en-GB" sz="4400" spc="-1" strike="noStrike">
                <a:solidFill>
                  <a:srgbClr val="191b0e"/>
                </a:solidFill>
                <a:latin typeface="Franklin Gothic Book"/>
              </a:rPr>
              <a:t>Software copyright</a:t>
            </a:r>
            <a:endParaRPr b="0" lang="en-GB" sz="4400" spc="-1" strike="noStrike">
              <a:solidFill>
                <a:srgbClr val="000000"/>
              </a:solidFill>
              <a:latin typeface="Verdana"/>
            </a:endParaRPr>
          </a:p>
        </p:txBody>
      </p:sp>
      <p:sp>
        <p:nvSpPr>
          <p:cNvPr id="171" name="TextShape 2"/>
          <p:cNvSpPr txBox="1"/>
          <p:nvPr/>
        </p:nvSpPr>
        <p:spPr>
          <a:xfrm>
            <a:off x="457200" y="1501200"/>
            <a:ext cx="8229240" cy="4663440"/>
          </a:xfrm>
          <a:prstGeom prst="rect">
            <a:avLst/>
          </a:prstGeom>
          <a:noFill/>
          <a:ln>
            <a:noFill/>
          </a:ln>
        </p:spPr>
        <p:txBody>
          <a:bodyPr/>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1988 Copyright, Patents and Designs Act states that the phrase 'literary work" includes a table or compilation, a computer program and preparatory design material for a computer program</a:t>
            </a:r>
            <a:endParaRPr b="0" lang="en-GB" sz="2400" spc="-1" strike="noStrike">
              <a:solidFill>
                <a:srgbClr val="191b0e"/>
              </a:solidFill>
              <a:latin typeface="Franklin Gothic Book"/>
            </a:endParaRPr>
          </a:p>
          <a:p>
            <a:pPr algn="just">
              <a:lnSpc>
                <a:spcPct val="100000"/>
              </a:lnSpc>
              <a:spcBef>
                <a:spcPts val="1001"/>
              </a:spcBef>
              <a:spcAft>
                <a:spcPts val="201"/>
              </a:spcAft>
            </a:pPr>
            <a:endParaRPr b="0" lang="en-GB" sz="2400" spc="-1" strike="noStrike">
              <a:solidFill>
                <a:srgbClr val="191b0e"/>
              </a:solidFill>
              <a:latin typeface="Franklin Gothic Book"/>
            </a:endParaRPr>
          </a:p>
          <a:p>
            <a:pPr marL="384120" indent="-383760" algn="just">
              <a:lnSpc>
                <a:spcPct val="10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EU directive 91/250 states that “Member States shall protect computer programs, by copyright, as literary works. For the purposes of this Directive, the term ‘computer programs’ shall include their preparatory design material.”</a:t>
            </a:r>
            <a:endParaRPr b="0" lang="en-GB" sz="2400" spc="-1" strike="noStrike">
              <a:solidFill>
                <a:srgbClr val="191b0e"/>
              </a:solidFill>
              <a:latin typeface="Franklin Gothic Book"/>
            </a:endParaRPr>
          </a:p>
          <a:p>
            <a:pPr>
              <a:lnSpc>
                <a:spcPct val="100000"/>
              </a:lnSpc>
              <a:spcBef>
                <a:spcPts val="1001"/>
              </a:spcBef>
              <a:spcAft>
                <a:spcPts val="201"/>
              </a:spcAft>
            </a:pPr>
            <a:endParaRPr b="0" lang="en-GB" sz="2400" spc="-1" strike="noStrike">
              <a:solidFill>
                <a:srgbClr val="191b0e"/>
              </a:solidFill>
              <a:latin typeface="Franklin Gothic Book"/>
            </a:endParaRPr>
          </a:p>
        </p:txBody>
      </p:sp>
      <p:sp>
        <p:nvSpPr>
          <p:cNvPr id="172" name="TextShape 3"/>
          <p:cNvSpPr txBox="1"/>
          <p:nvPr/>
        </p:nvSpPr>
        <p:spPr>
          <a:xfrm>
            <a:off x="899640" y="6453360"/>
            <a:ext cx="1046520" cy="404280"/>
          </a:xfrm>
          <a:prstGeom prst="rect">
            <a:avLst/>
          </a:prstGeom>
          <a:noFill/>
          <a:ln>
            <a:noFill/>
          </a:ln>
        </p:spPr>
        <p:txBody>
          <a:bodyPr anchor="ctr"/>
          <a:p>
            <a:pPr>
              <a:lnSpc>
                <a:spcPct val="100000"/>
              </a:lnSpc>
            </a:pPr>
            <a:fld id="{4C8CD14D-6084-4F70-8574-D518C0E23DAA}" type="datetime1">
              <a:rPr b="0" lang="en-US" sz="1000" spc="-1" strike="noStrike">
                <a:solidFill>
                  <a:srgbClr val="191b0e"/>
                </a:solidFill>
                <a:latin typeface="Verdana"/>
              </a:rPr>
              <a:t>12/18/2018</a:t>
            </a:fld>
            <a:endParaRPr b="0" lang="en-US" sz="1000" spc="-1" strike="noStrike">
              <a:latin typeface="Times New Roman"/>
            </a:endParaRPr>
          </a:p>
        </p:txBody>
      </p:sp>
      <p:sp>
        <p:nvSpPr>
          <p:cNvPr id="173"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74" name="TextShape 5"/>
          <p:cNvSpPr txBox="1"/>
          <p:nvPr/>
        </p:nvSpPr>
        <p:spPr>
          <a:xfrm>
            <a:off x="7104600" y="6453360"/>
            <a:ext cx="1197000" cy="404280"/>
          </a:xfrm>
          <a:prstGeom prst="rect">
            <a:avLst/>
          </a:prstGeom>
          <a:noFill/>
          <a:ln>
            <a:noFill/>
          </a:ln>
        </p:spPr>
        <p:txBody>
          <a:bodyPr anchor="ctr"/>
          <a:p>
            <a:pPr algn="r">
              <a:lnSpc>
                <a:spcPct val="100000"/>
              </a:lnSpc>
            </a:pPr>
            <a:fld id="{00EF5D5B-8AEB-4B10-9413-0160C9B02EF8}"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0">
                                  <p:stCondLst>
                                    <p:cond delay="0"/>
                                  </p:stCondLst>
                                  <p:childTnLst>
                                    <p:set>
                                      <p:cBhvr>
                                        <p:cTn id="136" dur="1" fill="hold">
                                          <p:stCondLst>
                                            <p:cond delay="0"/>
                                          </p:stCondLst>
                                        </p:cTn>
                                        <p:tgtEl>
                                          <p:spTgt spid="171">
                                            <p:txEl>
                                              <p:pRg st="191" end="423"/>
                                            </p:txEl>
                                          </p:spTgt>
                                        </p:tgtEl>
                                        <p:attrNameLst>
                                          <p:attrName>style.visibility</p:attrName>
                                        </p:attrNameLst>
                                      </p:cBhvr>
                                      <p:to>
                                        <p:strVal val="visible"/>
                                      </p:to>
                                    </p:set>
                                    <p:animEffect filter="fade" transition="in">
                                      <p:cBhvr additive="repl">
                                        <p:cTn id="137" dur="500"/>
                                        <p:tgtEl>
                                          <p:spTgt spid="171">
                                            <p:txEl>
                                              <p:pRg st="191" end="42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94960" y="404640"/>
            <a:ext cx="7778520" cy="610560"/>
          </a:xfrm>
          <a:prstGeom prst="rect">
            <a:avLst/>
          </a:prstGeom>
          <a:noFill/>
          <a:ln>
            <a:noFill/>
          </a:ln>
        </p:spPr>
        <p:txBody>
          <a:bodyPr/>
          <a:p>
            <a:pPr>
              <a:lnSpc>
                <a:spcPct val="100000"/>
              </a:lnSpc>
            </a:pPr>
            <a:r>
              <a:rPr b="0" lang="en-GB" sz="4400" spc="-1" strike="noStrike">
                <a:solidFill>
                  <a:srgbClr val="191b0e"/>
                </a:solidFill>
                <a:latin typeface="Franklin Gothic Book"/>
              </a:rPr>
              <a:t>Owner’s rights</a:t>
            </a:r>
            <a:endParaRPr b="0" lang="en-GB" sz="4400" spc="-1" strike="noStrike">
              <a:solidFill>
                <a:srgbClr val="000000"/>
              </a:solidFill>
              <a:latin typeface="Verdana"/>
            </a:endParaRPr>
          </a:p>
        </p:txBody>
      </p:sp>
      <p:sp>
        <p:nvSpPr>
          <p:cNvPr id="176" name="TextShape 2"/>
          <p:cNvSpPr txBox="1"/>
          <p:nvPr/>
        </p:nvSpPr>
        <p:spPr>
          <a:xfrm>
            <a:off x="448920" y="1628640"/>
            <a:ext cx="8229240" cy="4536000"/>
          </a:xfrm>
          <a:prstGeom prst="rect">
            <a:avLst/>
          </a:prstGeom>
          <a:noFill/>
          <a:ln>
            <a:noFill/>
          </a:ln>
        </p:spPr>
        <p:txBody>
          <a:bodyPr>
            <a:normAutofit/>
          </a:bodyPr>
          <a:p>
            <a:pPr marL="384120" indent="-383760">
              <a:lnSpc>
                <a:spcPct val="90000"/>
              </a:lnSpc>
              <a:spcBef>
                <a:spcPts val="1001"/>
              </a:spcBef>
              <a:spcAft>
                <a:spcPts val="201"/>
              </a:spcAft>
            </a:pPr>
            <a:r>
              <a:rPr b="0" lang="en-GB" sz="2800" spc="-1" strike="noStrike">
                <a:solidFill>
                  <a:srgbClr val="191b0e"/>
                </a:solidFill>
                <a:latin typeface="Franklin Gothic Book"/>
              </a:rPr>
              <a:t>	</a:t>
            </a:r>
            <a:r>
              <a:rPr b="0" lang="en-GB" sz="2400" spc="-1" strike="noStrike">
                <a:solidFill>
                  <a:srgbClr val="191b0e"/>
                </a:solidFill>
                <a:latin typeface="Franklin Gothic Book"/>
              </a:rPr>
              <a:t>Copyright gives five exclusive rights to the owner of the copyright:</a:t>
            </a:r>
            <a:endParaRPr b="0" lang="en-GB" sz="2400" spc="-1" strike="noStrike">
              <a:solidFill>
                <a:srgbClr val="191b0e"/>
              </a:solidFill>
              <a:latin typeface="Franklin Gothic Book"/>
            </a:endParaRPr>
          </a:p>
          <a:p>
            <a:pPr marL="384120" indent="-383760">
              <a:lnSpc>
                <a:spcPct val="90000"/>
              </a:lnSpc>
              <a:spcBef>
                <a:spcPts val="1001"/>
              </a:spcBef>
              <a:spcAft>
                <a:spcPts val="201"/>
              </a:spcAft>
            </a:pP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right to copy the work;</a:t>
            </a: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right to issue copies to the public;</a:t>
            </a: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right to perform, play or show the work to the public;</a:t>
            </a: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right to broadcast the work or transmit it on a cable service;</a:t>
            </a:r>
            <a:endParaRPr b="0" lang="en-GB" sz="2400" spc="-1" strike="noStrike">
              <a:solidFill>
                <a:srgbClr val="191b0e"/>
              </a:solidFill>
              <a:latin typeface="Franklin Gothic Book"/>
            </a:endParaRPr>
          </a:p>
          <a:p>
            <a:pPr marL="384120" indent="-383760">
              <a:lnSpc>
                <a:spcPct val="90000"/>
              </a:lnSpc>
              <a:spcBef>
                <a:spcPts val="1001"/>
              </a:spcBef>
              <a:spcAft>
                <a:spcPts val="201"/>
              </a:spcAft>
              <a:buClr>
                <a:srgbClr val="191b0e"/>
              </a:buClr>
              <a:buFont typeface="Franklin Gothic Book"/>
              <a:buChar char="■"/>
            </a:pPr>
            <a:r>
              <a:rPr b="0" lang="en-GB" sz="2400" spc="-1" strike="noStrike">
                <a:solidFill>
                  <a:srgbClr val="191b0e"/>
                </a:solidFill>
                <a:latin typeface="Franklin Gothic Book"/>
              </a:rPr>
              <a:t>the right to make an adaptation of the work. </a:t>
            </a:r>
            <a:endParaRPr b="0" lang="en-GB" sz="2400" spc="-1" strike="noStrike">
              <a:solidFill>
                <a:srgbClr val="191b0e"/>
              </a:solidFill>
              <a:latin typeface="Franklin Gothic Book"/>
            </a:endParaRPr>
          </a:p>
        </p:txBody>
      </p:sp>
      <p:sp>
        <p:nvSpPr>
          <p:cNvPr id="177" name="TextShape 3"/>
          <p:cNvSpPr txBox="1"/>
          <p:nvPr/>
        </p:nvSpPr>
        <p:spPr>
          <a:xfrm>
            <a:off x="899640" y="6453360"/>
            <a:ext cx="1046520" cy="404280"/>
          </a:xfrm>
          <a:prstGeom prst="rect">
            <a:avLst/>
          </a:prstGeom>
          <a:noFill/>
          <a:ln>
            <a:noFill/>
          </a:ln>
        </p:spPr>
        <p:txBody>
          <a:bodyPr anchor="ctr"/>
          <a:p>
            <a:pPr>
              <a:lnSpc>
                <a:spcPct val="100000"/>
              </a:lnSpc>
            </a:pPr>
            <a:fld id="{972F45FC-52A5-473E-B658-C92986CF1205}" type="datetime1">
              <a:rPr b="0" lang="en-US" sz="1000" spc="-1" strike="noStrike">
                <a:solidFill>
                  <a:srgbClr val="191b0e"/>
                </a:solidFill>
                <a:latin typeface="Verdana"/>
              </a:rPr>
              <a:t>12/18/2018</a:t>
            </a:fld>
            <a:endParaRPr b="0" lang="en-US" sz="1000" spc="-1" strike="noStrike">
              <a:latin typeface="Times New Roman"/>
            </a:endParaRPr>
          </a:p>
        </p:txBody>
      </p:sp>
      <p:sp>
        <p:nvSpPr>
          <p:cNvPr id="178" name="TextShape 4"/>
          <p:cNvSpPr txBox="1"/>
          <p:nvPr/>
        </p:nvSpPr>
        <p:spPr>
          <a:xfrm>
            <a:off x="2170080" y="6453360"/>
            <a:ext cx="4710240" cy="404280"/>
          </a:xfrm>
          <a:prstGeom prst="rect">
            <a:avLst/>
          </a:prstGeom>
          <a:noFill/>
          <a:ln>
            <a:noFill/>
          </a:ln>
        </p:spPr>
        <p:txBody>
          <a:bodyPr anchor="ctr"/>
          <a:p>
            <a:pPr>
              <a:lnSpc>
                <a:spcPct val="100000"/>
              </a:lnSpc>
            </a:pPr>
            <a:r>
              <a:rPr b="0" lang="en-US" sz="1000" spc="-1" strike="noStrike">
                <a:solidFill>
                  <a:srgbClr val="191b0e"/>
                </a:solidFill>
                <a:latin typeface="Verdana"/>
              </a:rPr>
              <a:t>FAST-NUCES CS449-PIT [Fall-2018]</a:t>
            </a:r>
            <a:endParaRPr b="0" lang="en-US" sz="1000" spc="-1" strike="noStrike">
              <a:latin typeface="Times New Roman"/>
            </a:endParaRPr>
          </a:p>
        </p:txBody>
      </p:sp>
      <p:sp>
        <p:nvSpPr>
          <p:cNvPr id="179" name="TextShape 5"/>
          <p:cNvSpPr txBox="1"/>
          <p:nvPr/>
        </p:nvSpPr>
        <p:spPr>
          <a:xfrm>
            <a:off x="7104600" y="6453360"/>
            <a:ext cx="1197000" cy="404280"/>
          </a:xfrm>
          <a:prstGeom prst="rect">
            <a:avLst/>
          </a:prstGeom>
          <a:noFill/>
          <a:ln>
            <a:noFill/>
          </a:ln>
        </p:spPr>
        <p:txBody>
          <a:bodyPr anchor="ctr"/>
          <a:p>
            <a:pPr algn="r">
              <a:lnSpc>
                <a:spcPct val="100000"/>
              </a:lnSpc>
            </a:pPr>
            <a:fld id="{E6CDC40B-194D-4B41-9DF3-8FF106FE648B}" type="slidenum">
              <a:rPr b="0" lang="en-US" sz="1000" spc="-1" strike="noStrike">
                <a:solidFill>
                  <a:srgbClr val="191b0e"/>
                </a:solidFill>
                <a:latin typeface="Verdana"/>
              </a:rPr>
              <a:t>&lt;number&gt;</a:t>
            </a:fld>
            <a:endParaRPr b="0" lang="en-US" sz="1000" spc="-1" strike="noStrike">
              <a:latin typeface="Times New Roman"/>
            </a:endParaRPr>
          </a:p>
        </p:txBody>
      </p:sp>
    </p:spTree>
  </p:cSld>
  <p:timing>
    <p:tnLst>
      <p:par>
        <p:cTn id="138" dur="indefinite" restart="never" nodeType="tmRoot">
          <p:childTnLst>
            <p:seq>
              <p:cTn id="139" dur="indefinite" nodeType="mainSeq">
                <p:childTnLst>
                  <p:par>
                    <p:cTn id="140" fill="hold">
                      <p:stCondLst>
                        <p:cond delay="indefinite"/>
                      </p:stCondLst>
                      <p:childTnLst>
                        <p:par>
                          <p:cTn id="141" fill="hold">
                            <p:stCondLst>
                              <p:cond delay="0"/>
                            </p:stCondLst>
                            <p:childTnLst>
                              <p:par>
                                <p:cTn id="142" nodeType="clickEffect" fill="hold" presetClass="entr" presetID="1">
                                  <p:stCondLst>
                                    <p:cond delay="0"/>
                                  </p:stCondLst>
                                  <p:childTnLst>
                                    <p:set>
                                      <p:cBhvr>
                                        <p:cTn id="143" dur="1" fill="hold">
                                          <p:stCondLst>
                                            <p:cond delay="0"/>
                                          </p:stCondLst>
                                        </p:cTn>
                                        <p:tgtEl>
                                          <p:spTgt spid="176">
                                            <p:txEl>
                                              <p:pRg st="71" end="99"/>
                                            </p:txEl>
                                          </p:spTgt>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10">
                                  <p:stCondLst>
                                    <p:cond delay="0"/>
                                  </p:stCondLst>
                                  <p:childTnLst>
                                    <p:set>
                                      <p:cBhvr>
                                        <p:cTn id="147" dur="1" fill="hold">
                                          <p:stCondLst>
                                            <p:cond delay="0"/>
                                          </p:stCondLst>
                                        </p:cTn>
                                        <p:tgtEl>
                                          <p:spTgt spid="176">
                                            <p:txEl>
                                              <p:pRg st="99" end="140"/>
                                            </p:txEl>
                                          </p:spTgt>
                                        </p:tgtEl>
                                        <p:attrNameLst>
                                          <p:attrName>style.visibility</p:attrName>
                                        </p:attrNameLst>
                                      </p:cBhvr>
                                      <p:to>
                                        <p:strVal val="visible"/>
                                      </p:to>
                                    </p:set>
                                    <p:animEffect filter="fade" transition="in">
                                      <p:cBhvr additive="repl">
                                        <p:cTn id="148" dur="500"/>
                                        <p:tgtEl>
                                          <p:spTgt spid="176">
                                            <p:txEl>
                                              <p:pRg st="99" end="140"/>
                                            </p:txEl>
                                          </p:spTgt>
                                        </p:tgtEl>
                                      </p:cBhvr>
                                    </p:animEffec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0">
                                  <p:stCondLst>
                                    <p:cond delay="0"/>
                                  </p:stCondLst>
                                  <p:childTnLst>
                                    <p:set>
                                      <p:cBhvr>
                                        <p:cTn id="152" dur="1" fill="hold">
                                          <p:stCondLst>
                                            <p:cond delay="0"/>
                                          </p:stCondLst>
                                        </p:cTn>
                                        <p:tgtEl>
                                          <p:spTgt spid="176">
                                            <p:txEl>
                                              <p:pRg st="140" end="199"/>
                                            </p:txEl>
                                          </p:spTgt>
                                        </p:tgtEl>
                                        <p:attrNameLst>
                                          <p:attrName>style.visibility</p:attrName>
                                        </p:attrNameLst>
                                      </p:cBhvr>
                                      <p:to>
                                        <p:strVal val="visible"/>
                                      </p:to>
                                    </p:set>
                                    <p:animEffect filter="fade" transition="in">
                                      <p:cBhvr additive="repl">
                                        <p:cTn id="153" dur="500"/>
                                        <p:tgtEl>
                                          <p:spTgt spid="176">
                                            <p:txEl>
                                              <p:pRg st="140" end="199"/>
                                            </p:txEl>
                                          </p:spTgt>
                                        </p:tgtEl>
                                      </p:cBhvr>
                                    </p:animEffec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0">
                                  <p:stCondLst>
                                    <p:cond delay="0"/>
                                  </p:stCondLst>
                                  <p:childTnLst>
                                    <p:set>
                                      <p:cBhvr>
                                        <p:cTn id="157" dur="1" fill="hold">
                                          <p:stCondLst>
                                            <p:cond delay="0"/>
                                          </p:stCondLst>
                                        </p:cTn>
                                        <p:tgtEl>
                                          <p:spTgt spid="176">
                                            <p:txEl>
                                              <p:pRg st="199" end="266"/>
                                            </p:txEl>
                                          </p:spTgt>
                                        </p:tgtEl>
                                        <p:attrNameLst>
                                          <p:attrName>style.visibility</p:attrName>
                                        </p:attrNameLst>
                                      </p:cBhvr>
                                      <p:to>
                                        <p:strVal val="visible"/>
                                      </p:to>
                                    </p:set>
                                    <p:animEffect filter="fade" transition="in">
                                      <p:cBhvr additive="repl">
                                        <p:cTn id="158" dur="500"/>
                                        <p:tgtEl>
                                          <p:spTgt spid="176">
                                            <p:txEl>
                                              <p:pRg st="199" end="266"/>
                                            </p:txEl>
                                          </p:spTgt>
                                        </p:tgtEl>
                                      </p:cBhvr>
                                    </p:animEffec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0">
                                  <p:stCondLst>
                                    <p:cond delay="0"/>
                                  </p:stCondLst>
                                  <p:childTnLst>
                                    <p:set>
                                      <p:cBhvr>
                                        <p:cTn id="162" dur="1" fill="hold">
                                          <p:stCondLst>
                                            <p:cond delay="0"/>
                                          </p:stCondLst>
                                        </p:cTn>
                                        <p:tgtEl>
                                          <p:spTgt spid="176">
                                            <p:txEl>
                                              <p:pRg st="266" end="312"/>
                                            </p:txEl>
                                          </p:spTgt>
                                        </p:tgtEl>
                                        <p:attrNameLst>
                                          <p:attrName>style.visibility</p:attrName>
                                        </p:attrNameLst>
                                      </p:cBhvr>
                                      <p:to>
                                        <p:strVal val="visible"/>
                                      </p:to>
                                    </p:set>
                                    <p:animEffect filter="fade" transition="in">
                                      <p:cBhvr additive="repl">
                                        <p:cTn id="163" dur="500"/>
                                        <p:tgtEl>
                                          <p:spTgt spid="176">
                                            <p:txEl>
                                              <p:pRg st="266" end="31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7828</TotalTime>
  <Application>LibreOffice/5.4.3.2$MacOSX_X86_64 LibreOffice_project/92a7159f7e4af62137622921e809f8546db437e5</Application>
  <Words>2903</Words>
  <Paragraphs>440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2003-09-22T09:02:33Z</dcterms:created>
  <dc:creator>Frank Bott</dc:creator>
  <dc:description/>
  <dc:language>en-US</dc:language>
  <cp:lastModifiedBy/>
  <dcterms:modified xsi:type="dcterms:W3CDTF">2018-12-18T17:48:31Z</dcterms:modified>
  <cp:revision>183</cp:revision>
  <dc:subject/>
  <dc:title>Law and the legal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21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52</vt:i4>
  </property>
</Properties>
</file>