
<file path=[Content_Types].xml><?xml version="1.0" encoding="utf-8"?>
<Types xmlns="http://schemas.openxmlformats.org/package/2006/content-types">
  <Override PartName="/_rels/.rels" ContentType="application/vnd.openxmlformats-package.relationships+xml"/>
  <Override PartName="/ppt/notesSlides/_rels/notesSlide22.xml.rels" ContentType="application/vnd.openxmlformats-package.relationships+xml"/>
  <Override PartName="/ppt/notesSlides/_rels/notesSlide21.xml.rels" ContentType="application/vnd.openxmlformats-package.relationships+xml"/>
  <Override PartName="/ppt/notesSlides/_rels/notesSlide26.xml.rels" ContentType="application/vnd.openxmlformats-package.relationships+xml"/>
  <Override PartName="/ppt/notesSlides/_rels/notesSlide11.xml.rels" ContentType="application/vnd.openxmlformats-package.relationships+xml"/>
  <Override PartName="/ppt/notesSlides/_rels/notesSlide18.xml.rels" ContentType="application/vnd.openxmlformats-package.relationships+xml"/>
  <Override PartName="/ppt/notesSlides/_rels/notesSlide25.xml.rels" ContentType="application/vnd.openxmlformats-package.relationships+xml"/>
  <Override PartName="/ppt/notesSlides/_rels/notesSlide17.xml.rels" ContentType="application/vnd.openxmlformats-package.relationships+xml"/>
  <Override PartName="/ppt/notesSlides/_rels/notesSlide24.xml.rels" ContentType="application/vnd.openxmlformats-package.relationships+xml"/>
  <Override PartName="/ppt/notesSlides/_rels/notesSlide16.xml.rels" ContentType="application/vnd.openxmlformats-package.relationships+xml"/>
  <Override PartName="/ppt/notesSlides/_rels/notesSlide23.xml.rels" ContentType="application/vnd.openxmlformats-package.relationships+xml"/>
  <Override PartName="/ppt/notesSlides/_rels/notesSlide15.xml.rels" ContentType="application/vnd.openxmlformats-package.relationships+xml"/>
  <Override PartName="/ppt/notesSlides/_rels/notesSlide14.xml.rels" ContentType="application/vnd.openxmlformats-package.relationships+xml"/>
  <Override PartName="/ppt/notesSlides/_rels/notesSlide13.xml.rels" ContentType="application/vnd.openxmlformats-package.relationships+xml"/>
  <Override PartName="/ppt/notesSlides/_rels/notesSlide20.xml.rels" ContentType="application/vnd.openxmlformats-package.relationships+xml"/>
  <Override PartName="/ppt/notesSlides/_rels/notesSlide19.xml.rels" ContentType="application/vnd.openxmlformats-package.relationships+xml"/>
  <Override PartName="/ppt/notesSlides/_rels/notesSlide12.xml.rels" ContentType="application/vnd.openxmlformats-package.relationships+xml"/>
  <Override PartName="/ppt/notesSlides/_rels/notesSlide3.xml.rels" ContentType="application/vnd.openxmlformats-package.relationships+xml"/>
  <Override PartName="/ppt/notesSlides/_rels/notesSlide2.xml.rels" ContentType="application/vnd.openxmlformats-package.relationships+xml"/>
  <Override PartName="/ppt/notesSlides/_rels/notesSlide1.xml.rels" ContentType="application/vnd.openxmlformats-package.relationships+xml"/>
  <Override PartName="/ppt/notesSlides/notesSlide26.xml" ContentType="application/vnd.openxmlformats-officedocument.presentationml.notesSlide+xml"/>
  <Override PartName="/ppt/notesSlides/notesSlide25.xml" ContentType="application/vnd.openxmlformats-officedocument.presentationml.notesSlide+xml"/>
  <Override PartName="/ppt/notesSlides/notesSlide24.xml" ContentType="application/vnd.openxmlformats-officedocument.presentationml.notesSlide+xml"/>
  <Override PartName="/ppt/notesSlides/notesSlide23.xml" ContentType="application/vnd.openxmlformats-officedocument.presentationml.notesSlide+xml"/>
  <Override PartName="/ppt/notesSlides/notesSlide22.xml" ContentType="application/vnd.openxmlformats-officedocument.presentationml.notesSlide+xml"/>
  <Override PartName="/ppt/notesSlides/notesSlide21.xml" ContentType="application/vnd.openxmlformats-officedocument.presentationml.notesSlide+xml"/>
  <Override PartName="/ppt/notesSlides/notesSlide20.xml" ContentType="application/vnd.openxmlformats-officedocument.presentationml.notesSlide+xml"/>
  <Override PartName="/ppt/notesSlides/notesSlide19.xml" ContentType="application/vnd.openxmlformats-officedocument.presentationml.notesSlide+xml"/>
  <Override PartName="/ppt/notesSlides/notesSlide18.xml" ContentType="application/vnd.openxmlformats-officedocument.presentationml.notesSlide+xml"/>
  <Override PartName="/ppt/notesSlides/notesSlide17.xml" ContentType="application/vnd.openxmlformats-officedocument.presentationml.notesSlide+xml"/>
  <Override PartName="/ppt/notesSlides/notesSlide16.xml" ContentType="application/vnd.openxmlformats-officedocument.presentationml.notesSlide+xml"/>
  <Override PartName="/ppt/notesSlides/notesSlide15.xml" ContentType="application/vnd.openxmlformats-officedocument.presentationml.notesSlide+xml"/>
  <Override PartName="/ppt/notesSlides/notesSlide14.xml" ContentType="application/vnd.openxmlformats-officedocument.presentationml.notesSlide+xml"/>
  <Override PartName="/ppt/notesSlides/notesSlide13.xml" ContentType="application/vnd.openxmlformats-officedocument.presentationml.notesSlide+xml"/>
  <Override PartName="/ppt/notesSlides/notesSlide12.xml" ContentType="application/vnd.openxmlformats-officedocument.presentationml.notesSlide+xml"/>
  <Override PartName="/ppt/notesSlides/notesSlide11.xml" ContentType="application/vnd.openxmlformats-officedocument.presentationml.notesSlide+xml"/>
  <Override PartName="/ppt/notesSlides/notesSlide3.xml" ContentType="application/vnd.openxmlformats-officedocument.presentationml.notesSlide+xml"/>
  <Override PartName="/ppt/notesSlides/notesSlide2.xml" ContentType="application/vnd.openxmlformats-officedocument.presentationml.notesSlide+xml"/>
  <Override PartName="/ppt/notesSlides/notesSlide1.xml" ContentType="application/vnd.openxmlformats-officedocument.presentationml.notesSlide+xml"/>
  <Override PartName="/ppt/_rels/presentation.xml.rels" ContentType="application/vnd.openxmlformats-package.relationships+xml"/>
  <Override PartName="/ppt/media/image4.png" ContentType="image/png"/>
  <Override PartName="/ppt/media/image3.png" ContentType="image/png"/>
  <Override PartName="/ppt/media/image2.png" ContentType="image/png"/>
  <Override PartName="/ppt/media/image1.wmf" ContentType="image/x-wmf"/>
  <Override PartName="/ppt/slides/_rels/slide34.xml.rels" ContentType="application/vnd.openxmlformats-package.relationships+xml"/>
  <Override PartName="/ppt/slides/_rels/slide33.xml.rels" ContentType="application/vnd.openxmlformats-package.relationships+xml"/>
  <Override PartName="/ppt/slides/_rels/slide30.xml.rels" ContentType="application/vnd.openxmlformats-package.relationships+xml"/>
  <Override PartName="/ppt/slides/_rels/slide26.xml.rels" ContentType="application/vnd.openxmlformats-package.relationships+xml"/>
  <Override PartName="/ppt/slides/_rels/slide32.xml.rels" ContentType="application/vnd.openxmlformats-package.relationships+xml"/>
  <Override PartName="/ppt/slides/_rels/slide21.xml.rels" ContentType="application/vnd.openxmlformats-package.relationships+xml"/>
  <Override PartName="/ppt/slides/_rels/slide31.xml.rels" ContentType="application/vnd.openxmlformats-package.relationships+xml"/>
  <Override PartName="/ppt/slides/_rels/slide20.xml.rels" ContentType="application/vnd.openxmlformats-package.relationships+xml"/>
  <Override PartName="/ppt/slides/_rels/slide16.xml.rels" ContentType="application/vnd.openxmlformats-package.relationships+xml"/>
  <Override PartName="/ppt/slides/_rels/slide1.xml.rels" ContentType="application/vnd.openxmlformats-package.relationships+xml"/>
  <Override PartName="/ppt/slides/_rels/slide23.xml.rels" ContentType="application/vnd.openxmlformats-package.relationships+xml"/>
  <Override PartName="/ppt/slides/_rels/slide15.xml.rels" ContentType="application/vnd.openxmlformats-package.relationships+xml"/>
  <Override PartName="/ppt/slides/_rels/slide22.xml.rels" ContentType="application/vnd.openxmlformats-package.relationships+xml"/>
  <Override PartName="/ppt/slides/_rels/slide14.xml.rels" ContentType="application/vnd.openxmlformats-package.relationships+xml"/>
  <Override PartName="/ppt/slides/_rels/slide27.xml.rels" ContentType="application/vnd.openxmlformats-package.relationships+xml"/>
  <Override PartName="/ppt/slides/_rels/slide5.xml.rels" ContentType="application/vnd.openxmlformats-package.relationships+xml"/>
  <Override PartName="/ppt/slides/_rels/slide13.xml.rels" ContentType="application/vnd.openxmlformats-package.relationships+xml"/>
  <Override PartName="/ppt/slides/_rels/slide19.xml.rels" ContentType="application/vnd.openxmlformats-package.relationships+xml"/>
  <Override PartName="/ppt/slides/_rels/slide4.xml.rels" ContentType="application/vnd.openxmlformats-package.relationships+xml"/>
  <Override PartName="/ppt/slides/_rels/slide12.xml.rels" ContentType="application/vnd.openxmlformats-package.relationships+xml"/>
  <Override PartName="/ppt/slides/_rels/slide18.xml.rels" ContentType="application/vnd.openxmlformats-package.relationships+xml"/>
  <Override PartName="/ppt/slides/_rels/slide11.xml.rels" ContentType="application/vnd.openxmlformats-package.relationships+xml"/>
  <Override PartName="/ppt/slides/_rels/slide17.xml.rels" ContentType="application/vnd.openxmlformats-package.relationships+xml"/>
  <Override PartName="/ppt/slides/_rels/slide10.xml.rels" ContentType="application/vnd.openxmlformats-package.relationships+xml"/>
  <Override PartName="/ppt/slides/_rels/slide24.xml.rels" ContentType="application/vnd.openxmlformats-package.relationships+xml"/>
  <Override PartName="/ppt/slides/_rels/slide2.xml.rels" ContentType="application/vnd.openxmlformats-package.relationships+xml"/>
  <Override PartName="/ppt/slides/_rels/slide9.xml.rels" ContentType="application/vnd.openxmlformats-package.relationships+xml"/>
  <Override PartName="/ppt/slides/_rels/slide8.xml.rels" ContentType="application/vnd.openxmlformats-package.relationships+xml"/>
  <Override PartName="/ppt/slides/_rels/slide29.xml.rels" ContentType="application/vnd.openxmlformats-package.relationships+xml"/>
  <Override PartName="/ppt/slides/_rels/slide7.xml.rels" ContentType="application/vnd.openxmlformats-package.relationships+xml"/>
  <Override PartName="/ppt/slides/_rels/slide28.xml.rels" ContentType="application/vnd.openxmlformats-package.relationships+xml"/>
  <Override PartName="/ppt/slides/_rels/slide6.xml.rels" ContentType="application/vnd.openxmlformats-package.relationships+xml"/>
  <Override PartName="/ppt/slides/_rels/slide25.xml.rels" ContentType="application/vnd.openxmlformats-package.relationships+xml"/>
  <Override PartName="/ppt/slides/_rels/slide3.xml.rels" ContentType="application/vnd.openxmlformats-package.relationships+xml"/>
  <Override PartName="/ppt/slides/slide34.xml" ContentType="application/vnd.openxmlformats-officedocument.presentationml.slide+xml"/>
  <Override PartName="/ppt/slides/slide33.xml" ContentType="application/vnd.openxmlformats-officedocument.presentationml.slide+xml"/>
  <Override PartName="/ppt/slides/slide32.xml" ContentType="application/vnd.openxmlformats-officedocument.presentationml.slide+xml"/>
  <Override PartName="/ppt/slides/slide31.xml" ContentType="application/vnd.openxmlformats-officedocument.presentationml.slide+xml"/>
  <Override PartName="/ppt/slides/slide30.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xml" ContentType="application/vnd.openxmlformats-officedocument.presentationml.slide+xml"/>
  <Override PartName="/ppt/slides/slide23.xml" ContentType="application/vnd.openxmlformats-officedocument.presentationml.slide+xml"/>
  <Override PartName="/ppt/slides/slide11.xml" ContentType="application/vnd.openxmlformats-officedocument.presentationml.slide+xml"/>
  <Override PartName="/ppt/slides/slide9.xml" ContentType="application/vnd.openxmlformats-officedocument.presentationml.slide+xml"/>
  <Override PartName="/ppt/slides/slide22.xml" ContentType="application/vnd.openxmlformats-officedocument.presentationml.slide+xml"/>
  <Override PartName="/ppt/slides/slide10.xml" ContentType="application/vnd.openxmlformats-officedocument.presentationml.slide+xml"/>
  <Override PartName="/ppt/slides/slide8.xml" ContentType="application/vnd.openxmlformats-officedocument.presentationml.slide+xml"/>
  <Override PartName="/ppt/slides/slide21.xml" ContentType="application/vnd.openxmlformats-officedocument.presentationml.slide+xml"/>
  <Override PartName="/ppt/slides/slide29.xml" ContentType="application/vnd.openxmlformats-officedocument.presentationml.slide+xml"/>
  <Override PartName="/ppt/slides/slide7.xml" ContentType="application/vnd.openxmlformats-officedocument.presentationml.slide+xml"/>
  <Override PartName="/ppt/slides/slide20.xml" ContentType="application/vnd.openxmlformats-officedocument.presentationml.slide+xml"/>
  <Override PartName="/ppt/slides/slide28.xml" ContentType="application/vnd.openxmlformats-officedocument.presentationml.slide+xml"/>
  <Override PartName="/ppt/slides/slide6.xml" ContentType="application/vnd.openxmlformats-officedocument.presentationml.slide+xml"/>
  <Override PartName="/ppt/slides/slide27.xml" ContentType="application/vnd.openxmlformats-officedocument.presentationml.slide+xml"/>
  <Override PartName="/ppt/slides/slide5.xml" ContentType="application/vnd.openxmlformats-officedocument.presentationml.slide+xml"/>
  <Override PartName="/ppt/slides/slide26.xml" ContentType="application/vnd.openxmlformats-officedocument.presentationml.slide+xml"/>
  <Override PartName="/ppt/slides/slide4.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24.xml" ContentType="application/vnd.openxmlformats-officedocument.presentationml.slide+xml"/>
  <Override PartName="/ppt/slides/slide2.xml" ContentType="application/vnd.openxmlformats-officedocument.presentationml.slide+xml"/>
  <Override PartName="/ppt/slides/slide19.xml" ContentType="application/vnd.openxmlformats-officedocument.presentationml.slide+xml"/>
  <Override PartName="/ppt/slideLayouts/slideLayout36.xml" ContentType="application/vnd.openxmlformats-officedocument.presentationml.slideLayout+xml"/>
  <Override PartName="/ppt/slideLayouts/slideLayout35.xml" ContentType="application/vnd.openxmlformats-officedocument.presentationml.slideLayout+xml"/>
  <Override PartName="/ppt/slideLayouts/slideLayout34.xml" ContentType="application/vnd.openxmlformats-officedocument.presentationml.slideLayout+xml"/>
  <Override PartName="/ppt/slideLayouts/slideLayout33.xml" ContentType="application/vnd.openxmlformats-officedocument.presentationml.slideLayout+xml"/>
  <Override PartName="/ppt/slideLayouts/slideLayout32.xml" ContentType="application/vnd.openxmlformats-officedocument.presentationml.slideLayout+xml"/>
  <Override PartName="/ppt/slideLayouts/slideLayout31.xml" ContentType="application/vnd.openxmlformats-officedocument.presentationml.slideLayout+xml"/>
  <Override PartName="/ppt/slideLayouts/slideLayout30.xml" ContentType="application/vnd.openxmlformats-officedocument.presentationml.slideLayout+xml"/>
  <Override PartName="/ppt/slideLayouts/slideLayout29.xml" ContentType="application/vnd.openxmlformats-officedocument.presentationml.slideLayout+xml"/>
  <Override PartName="/ppt/slideLayouts/slideLayout28.xml" ContentType="application/vnd.openxmlformats-officedocument.presentationml.slideLayout+xml"/>
  <Override PartName="/ppt/slideLayouts/slideLayout27.xml" ContentType="application/vnd.openxmlformats-officedocument.presentationml.slideLayout+xml"/>
  <Override PartName="/ppt/slideLayouts/slideLayout26.xml" ContentType="application/vnd.openxmlformats-officedocument.presentationml.slideLayout+xml"/>
  <Override PartName="/ppt/slideLayouts/slideLayout25.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2.xml" ContentType="application/vnd.openxmlformats-officedocument.presentationml.slideLayout+xml"/>
  <Override PartName="/ppt/slideLayouts/slideLayout7.xml" ContentType="application/vnd.openxmlformats-officedocument.presentationml.slideLayout+xml"/>
  <Override PartName="/ppt/slideLayouts/slideLayout16.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_rels/slideLayout36.xml.rels" ContentType="application/vnd.openxmlformats-package.relationships+xml"/>
  <Override PartName="/ppt/slideLayouts/_rels/slideLayout35.xml.rels" ContentType="application/vnd.openxmlformats-package.relationships+xml"/>
  <Override PartName="/ppt/slideLayouts/_rels/slideLayout34.xml.rels" ContentType="application/vnd.openxmlformats-package.relationships+xml"/>
  <Override PartName="/ppt/slideLayouts/_rels/slideLayout30.xml.rels" ContentType="application/vnd.openxmlformats-package.relationships+xml"/>
  <Override PartName="/ppt/slideLayouts/_rels/slideLayout29.xml.rels" ContentType="application/vnd.openxmlformats-package.relationships+xml"/>
  <Override PartName="/ppt/slideLayouts/_rels/slideLayout28.xml.rels" ContentType="application/vnd.openxmlformats-package.relationships+xml"/>
  <Override PartName="/ppt/slideLayouts/_rels/slideLayout26.xml.rels" ContentType="application/vnd.openxmlformats-package.relationships+xml"/>
  <Override PartName="/ppt/slideLayouts/_rels/slideLayout25.xml.rels" ContentType="application/vnd.openxmlformats-package.relationships+xml"/>
  <Override PartName="/ppt/slideLayouts/_rels/slideLayout24.xml.rels" ContentType="application/vnd.openxmlformats-package.relationships+xml"/>
  <Override PartName="/ppt/slideLayouts/_rels/slideLayout32.xml.rels" ContentType="application/vnd.openxmlformats-package.relationships+xml"/>
  <Override PartName="/ppt/slideLayouts/_rels/slideLayout21.xml.rels" ContentType="application/vnd.openxmlformats-package.relationships+xml"/>
  <Override PartName="/ppt/slideLayouts/_rels/slideLayout31.xml.rels" ContentType="application/vnd.openxmlformats-package.relationships+xml"/>
  <Override PartName="/ppt/slideLayouts/_rels/slideLayout20.xml.rels" ContentType="application/vnd.openxmlformats-package.relationships+xml"/>
  <Override PartName="/ppt/slideLayouts/_rels/slideLayout16.xml.rels" ContentType="application/vnd.openxmlformats-package.relationships+xml"/>
  <Override PartName="/ppt/slideLayouts/_rels/slideLayout23.xml.rels" ContentType="application/vnd.openxmlformats-package.relationships+xml"/>
  <Override PartName="/ppt/slideLayouts/_rels/slideLayout15.xml.rels" ContentType="application/vnd.openxmlformats-package.relationships+xml"/>
  <Override PartName="/ppt/slideLayouts/_rels/slideLayout22.xml.rels" ContentType="application/vnd.openxmlformats-package.relationships+xml"/>
  <Override PartName="/ppt/slideLayouts/_rels/slideLayout14.xml.rels" ContentType="application/vnd.openxmlformats-package.relationships+xml"/>
  <Override PartName="/ppt/slideLayouts/_rels/slideLayout27.xml.rels" ContentType="application/vnd.openxmlformats-package.relationships+xml"/>
  <Override PartName="/ppt/slideLayouts/_rels/slideLayout13.xml.rels" ContentType="application/vnd.openxmlformats-package.relationships+xml"/>
  <Override PartName="/ppt/slideLayouts/_rels/slideLayout19.xml.rels" ContentType="application/vnd.openxmlformats-package.relationships+xml"/>
  <Override PartName="/ppt/slideLayouts/_rels/slideLayout12.xml.rels" ContentType="application/vnd.openxmlformats-package.relationships+xml"/>
  <Override PartName="/ppt/slideLayouts/_rels/slideLayout18.xml.rels" ContentType="application/vnd.openxmlformats-package.relationships+xml"/>
  <Override PartName="/ppt/slideLayouts/_rels/slideLayout11.xml.rels" ContentType="application/vnd.openxmlformats-package.relationships+xml"/>
  <Override PartName="/ppt/slideLayouts/_rels/slideLayout17.xml.rels" ContentType="application/vnd.openxmlformats-package.relationships+xml"/>
  <Override PartName="/ppt/slideLayouts/_rels/slideLayout10.xml.rels" ContentType="application/vnd.openxmlformats-package.relationships+xml"/>
  <Override PartName="/ppt/slideLayouts/_rels/slideLayout2.xml.rels" ContentType="application/vnd.openxmlformats-package.relationships+xml"/>
  <Override PartName="/ppt/slideLayouts/_rels/slideLayout33.xml.rels" ContentType="application/vnd.openxmlformats-package.relationships+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slideLayout5.xml" ContentType="application/vnd.openxmlformats-officedocument.presentationml.slideLayout+xml"/>
  <Override PartName="/ppt/slideLayouts/slideLayout14.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slideLayout3.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11.xml" ContentType="application/vnd.openxmlformats-officedocument.presentationml.slideLayout+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1.xml" ContentType="application/vnd.openxmlformats-officedocument.presentationml.slideLayout+xml"/>
  <Override PartName="/ppt/slideLayouts/slideLayout18.xml" ContentType="application/vnd.openxmlformats-officedocument.presentationml.slideLayout+xml"/>
  <Override PartName="/ppt/slideLayouts/slideLayout9.xml" ContentType="application/vnd.openxmlformats-officedocument.presentationml.slideLayout+xml"/>
  <Override PartName="/ppt/slideLayouts/slideLayout20.xml" ContentType="application/vnd.openxmlformats-officedocument.presentationml.slideLayout+xml"/>
  <Override PartName="/ppt/slideLayouts/slideLayout17.xml" ContentType="application/vnd.openxmlformats-officedocument.presentationml.slideLayout+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presentation.xml" ContentType="application/vnd.openxmlformats-officedocument.presentationml.presentation.main+xml"/>
  <Override PartName="/ppt/notesMasters/_rels/notesMaster1.xml.rels" ContentType="application/vnd.openxmlformats-package.relationships+xml"/>
  <Override PartName="/ppt/notesMasters/notesMaster1.xml" ContentType="application/vnd.openxmlformats-officedocument.presentationml.notesMaster+xml"/>
  <Override PartName="/ppt/theme/theme4.xml" ContentType="application/vnd.openxmlformats-officedocument.theme+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slideMasters/slideMaster3.xml" ContentType="application/vnd.openxmlformats-officedocument.presentationml.slideMaster+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docProps/custom.xml" ContentType="application/vnd.openxmlformats-officedocument.custom-properties+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Lst>
  <p:sldSz cx="9144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Relationship Id="rId25" Type="http://schemas.openxmlformats.org/officeDocument/2006/relationships/slide" Target="slides/slide20.xml"/><Relationship Id="rId26" Type="http://schemas.openxmlformats.org/officeDocument/2006/relationships/slide" Target="slides/slide21.xml"/><Relationship Id="rId27" Type="http://schemas.openxmlformats.org/officeDocument/2006/relationships/slide" Target="slides/slide22.xml"/><Relationship Id="rId28" Type="http://schemas.openxmlformats.org/officeDocument/2006/relationships/slide" Target="slides/slide23.xml"/><Relationship Id="rId29" Type="http://schemas.openxmlformats.org/officeDocument/2006/relationships/slide" Target="slides/slide24.xml"/><Relationship Id="rId30" Type="http://schemas.openxmlformats.org/officeDocument/2006/relationships/slide" Target="slides/slide25.xml"/><Relationship Id="rId31" Type="http://schemas.openxmlformats.org/officeDocument/2006/relationships/slide" Target="slides/slide26.xml"/><Relationship Id="rId32" Type="http://schemas.openxmlformats.org/officeDocument/2006/relationships/slide" Target="slides/slide27.xml"/><Relationship Id="rId33" Type="http://schemas.openxmlformats.org/officeDocument/2006/relationships/slide" Target="slides/slide28.xml"/><Relationship Id="rId34" Type="http://schemas.openxmlformats.org/officeDocument/2006/relationships/slide" Target="slides/slide29.xml"/><Relationship Id="rId35" Type="http://schemas.openxmlformats.org/officeDocument/2006/relationships/slide" Target="slides/slide30.xml"/><Relationship Id="rId36" Type="http://schemas.openxmlformats.org/officeDocument/2006/relationships/slide" Target="slides/slide31.xml"/><Relationship Id="rId37" Type="http://schemas.openxmlformats.org/officeDocument/2006/relationships/slide" Target="slides/slide32.xml"/><Relationship Id="rId38" Type="http://schemas.openxmlformats.org/officeDocument/2006/relationships/slide" Target="slides/slide33.xml"/><Relationship Id="rId39" Type="http://schemas.openxmlformats.org/officeDocument/2006/relationships/slide" Target="slides/slide34.xml"/>
</Relationships>
</file>

<file path=ppt/notesMasters/_rels/notesMaster1.xml.rels><?xml version="1.0" encoding="UTF-8"?>
<Relationships xmlns="http://schemas.openxmlformats.org/package/2006/relationships"><Relationship Id="rId1" Type="http://schemas.openxmlformats.org/officeDocument/2006/relationships/theme" Target="../theme/theme4.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5" name="PlaceHolder 1"/>
          <p:cNvSpPr>
            <a:spLocks noGrp="1"/>
          </p:cNvSpPr>
          <p:nvPr>
            <p:ph type="body"/>
          </p:nvPr>
        </p:nvSpPr>
        <p:spPr>
          <a:xfrm>
            <a:off x="756000" y="5078520"/>
            <a:ext cx="6047640" cy="4811040"/>
          </a:xfrm>
          <a:prstGeom prst="rect">
            <a:avLst/>
          </a:prstGeom>
        </p:spPr>
        <p:txBody>
          <a:bodyPr lIns="0" rIns="0" tIns="0" bIns="0"/>
          <a:p>
            <a:r>
              <a:rPr b="0" lang="en-US" sz="2000" spc="-1" strike="noStrike">
                <a:latin typeface="Arial"/>
              </a:rPr>
              <a:t>Click to edit the notes format</a:t>
            </a:r>
            <a:endParaRPr b="0" lang="en-US" sz="2000" spc="-1" strike="noStrike">
              <a:latin typeface="Arial"/>
            </a:endParaRPr>
          </a:p>
        </p:txBody>
      </p:sp>
      <p:sp>
        <p:nvSpPr>
          <p:cNvPr id="116" name="PlaceHolder 2"/>
          <p:cNvSpPr>
            <a:spLocks noGrp="1"/>
          </p:cNvSpPr>
          <p:nvPr>
            <p:ph type="hdr"/>
          </p:nvPr>
        </p:nvSpPr>
        <p:spPr>
          <a:xfrm>
            <a:off x="0" y="0"/>
            <a:ext cx="3280680" cy="534240"/>
          </a:xfrm>
          <a:prstGeom prst="rect">
            <a:avLst/>
          </a:prstGeom>
        </p:spPr>
        <p:txBody>
          <a:bodyPr lIns="0" rIns="0" tIns="0" bIns="0"/>
          <a:p>
            <a:r>
              <a:rPr b="0" lang="en-US" sz="1400" spc="-1" strike="noStrike">
                <a:latin typeface="Times New Roman"/>
              </a:rPr>
              <a:t>&lt;header&gt;</a:t>
            </a:r>
            <a:endParaRPr b="0" lang="en-US" sz="1400" spc="-1" strike="noStrike">
              <a:latin typeface="Times New Roman"/>
            </a:endParaRPr>
          </a:p>
        </p:txBody>
      </p:sp>
      <p:sp>
        <p:nvSpPr>
          <p:cNvPr id="117" name="PlaceHolder 3"/>
          <p:cNvSpPr>
            <a:spLocks noGrp="1"/>
          </p:cNvSpPr>
          <p:nvPr>
            <p:ph type="dt"/>
          </p:nvPr>
        </p:nvSpPr>
        <p:spPr>
          <a:xfrm>
            <a:off x="4278960" y="0"/>
            <a:ext cx="3280680" cy="534240"/>
          </a:xfrm>
          <a:prstGeom prst="rect">
            <a:avLst/>
          </a:prstGeom>
        </p:spPr>
        <p:txBody>
          <a:bodyPr lIns="0" rIns="0" tIns="0" bIns="0"/>
          <a:p>
            <a:pPr algn="r"/>
            <a:r>
              <a:rPr b="0" lang="en-US" sz="1400" spc="-1" strike="noStrike">
                <a:latin typeface="Times New Roman"/>
              </a:rPr>
              <a:t>&lt;date/time&gt;</a:t>
            </a:r>
            <a:endParaRPr b="0" lang="en-US" sz="1400" spc="-1" strike="noStrike">
              <a:latin typeface="Times New Roman"/>
            </a:endParaRPr>
          </a:p>
        </p:txBody>
      </p:sp>
      <p:sp>
        <p:nvSpPr>
          <p:cNvPr id="118" name="PlaceHolder 4"/>
          <p:cNvSpPr>
            <a:spLocks noGrp="1"/>
          </p:cNvSpPr>
          <p:nvPr>
            <p:ph type="ftr"/>
          </p:nvPr>
        </p:nvSpPr>
        <p:spPr>
          <a:xfrm>
            <a:off x="0" y="10157400"/>
            <a:ext cx="3280680" cy="534240"/>
          </a:xfrm>
          <a:prstGeom prst="rect">
            <a:avLst/>
          </a:prstGeom>
        </p:spPr>
        <p:txBody>
          <a:bodyPr lIns="0" rIns="0" tIns="0" bIns="0" anchor="b"/>
          <a:p>
            <a:r>
              <a:rPr b="0" lang="en-US" sz="1400" spc="-1" strike="noStrike">
                <a:latin typeface="Times New Roman"/>
              </a:rPr>
              <a:t>&lt;footer&gt;</a:t>
            </a:r>
            <a:endParaRPr b="0" lang="en-US" sz="1400" spc="-1" strike="noStrike">
              <a:latin typeface="Times New Roman"/>
            </a:endParaRPr>
          </a:p>
        </p:txBody>
      </p:sp>
      <p:sp>
        <p:nvSpPr>
          <p:cNvPr id="119" name="PlaceHolder 5"/>
          <p:cNvSpPr>
            <a:spLocks noGrp="1"/>
          </p:cNvSpPr>
          <p:nvPr>
            <p:ph type="sldNum"/>
          </p:nvPr>
        </p:nvSpPr>
        <p:spPr>
          <a:xfrm>
            <a:off x="4278960" y="10157400"/>
            <a:ext cx="3280680" cy="534240"/>
          </a:xfrm>
          <a:prstGeom prst="rect">
            <a:avLst/>
          </a:prstGeom>
        </p:spPr>
        <p:txBody>
          <a:bodyPr lIns="0" rIns="0" tIns="0" bIns="0" anchor="b"/>
          <a:p>
            <a:pPr algn="r"/>
            <a:fld id="{8E30F811-265D-4AAE-96BC-3533C141D641}" type="slidenum">
              <a:rPr b="0" lang="en-US" sz="1400" spc="-1" strike="noStrike">
                <a:latin typeface="Times New Roman"/>
              </a:rPr>
              <a:t>&lt;number&gt;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
</Relationships>
</file>

<file path=ppt/notesSlides/_rels/notesSlide14.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
</Relationships>
</file>

<file path=ppt/notesSlides/_rels/notesSlide15.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
</Relationships>
</file>

<file path=ppt/notesSlides/_rels/notesSlide16.xml.rels><?xml version="1.0" encoding="UTF-8"?>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
</Relationships>
</file>

<file path=ppt/notesSlides/_rels/notesSlide17.xml.rels><?xml version="1.0" encoding="UTF-8"?>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
</Relationships>
</file>

<file path=ppt/notesSlides/_rels/notesSlide18.xml.rels><?xml version="1.0" encoding="UTF-8"?>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
</Relationships>
</file>

<file path=ppt/notesSlides/_rels/notesSlide19.xml.rels><?xml version="1.0" encoding="UTF-8"?>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20.xml.rels><?xml version="1.0" encoding="UTF-8"?>
<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
</Relationships>
</file>

<file path=ppt/notesSlides/_rels/notesSlide21.xml.rels><?xml version="1.0" encoding="UTF-8"?>
<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
</Relationships>
</file>

<file path=ppt/notesSlides/_rels/notesSlide22.xml.rels><?xml version="1.0" encoding="UTF-8"?>
<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
</Relationships>
</file>

<file path=ppt/notesSlides/_rels/notesSlide23.xml.rels><?xml version="1.0" encoding="UTF-8"?>
<Relationships xmlns="http://schemas.openxmlformats.org/package/2006/relationships"><Relationship Id="rId1" Type="http://schemas.openxmlformats.org/officeDocument/2006/relationships/slide" Target="../slides/slide23.xml"/><Relationship Id="rId2" Type="http://schemas.openxmlformats.org/officeDocument/2006/relationships/notesMaster" Target="../notesMasters/notesMaster1.xml"/>
</Relationships>
</file>

<file path=ppt/notesSlides/_rels/notesSlide24.xml.rels><?xml version="1.0" encoding="UTF-8"?>
<Relationships xmlns="http://schemas.openxmlformats.org/package/2006/relationships"><Relationship Id="rId1" Type="http://schemas.openxmlformats.org/officeDocument/2006/relationships/slide" Target="../slides/slide24.xml"/><Relationship Id="rId2" Type="http://schemas.openxmlformats.org/officeDocument/2006/relationships/notesMaster" Target="../notesMasters/notesMaster1.xml"/>
</Relationships>
</file>

<file path=ppt/notesSlides/_rels/notesSlide25.xml.rels><?xml version="1.0" encoding="UTF-8"?>
<Relationships xmlns="http://schemas.openxmlformats.org/package/2006/relationships"><Relationship Id="rId1" Type="http://schemas.openxmlformats.org/officeDocument/2006/relationships/slide" Target="../slides/slide25.xml"/><Relationship Id="rId2" Type="http://schemas.openxmlformats.org/officeDocument/2006/relationships/notesMaster" Target="../notesMasters/notesMaster1.xml"/>
</Relationships>
</file>

<file path=ppt/notesSlides/_rels/notesSlide26.xml.rels><?xml version="1.0" encoding="UTF-8"?>
<Relationships xmlns="http://schemas.openxmlformats.org/package/2006/relationships"><Relationship Id="rId1" Type="http://schemas.openxmlformats.org/officeDocument/2006/relationships/slide" Target="../slides/slide26.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7" name="PlaceHolder 1"/>
          <p:cNvSpPr>
            <a:spLocks noGrp="1"/>
          </p:cNvSpPr>
          <p:nvPr>
            <p:ph type="body"/>
          </p:nvPr>
        </p:nvSpPr>
        <p:spPr>
          <a:xfrm>
            <a:off x="685800" y="4343400"/>
            <a:ext cx="5484960" cy="4113360"/>
          </a:xfrm>
          <a:prstGeom prst="rect">
            <a:avLst/>
          </a:prstGeom>
        </p:spPr>
        <p:txBody>
          <a:bodyPr lIns="0" rIns="0" tIns="0" bIns="0"/>
          <a:p>
            <a:endParaRPr b="0" lang="en-US" sz="2000" spc="-1" strike="noStrike">
              <a:latin typeface="Arial"/>
            </a:endParaRPr>
          </a:p>
        </p:txBody>
      </p:sp>
      <p:sp>
        <p:nvSpPr>
          <p:cNvPr id="308" name="CustomShape 2"/>
          <p:cNvSpPr/>
          <p:nvPr/>
        </p:nvSpPr>
        <p:spPr>
          <a:xfrm>
            <a:off x="3884760" y="8685360"/>
            <a:ext cx="2970360" cy="455760"/>
          </a:xfrm>
          <a:prstGeom prst="rect">
            <a:avLst/>
          </a:prstGeom>
          <a:noFill/>
          <a:ln>
            <a:noFill/>
          </a:ln>
        </p:spPr>
        <p:style>
          <a:lnRef idx="0"/>
          <a:fillRef idx="0"/>
          <a:effectRef idx="0"/>
          <a:fontRef idx="minor"/>
        </p:style>
        <p:txBody>
          <a:bodyPr lIns="90000" rIns="90000" tIns="45000" bIns="45000" anchor="b"/>
          <a:p>
            <a:pPr algn="r">
              <a:lnSpc>
                <a:spcPct val="100000"/>
              </a:lnSpc>
            </a:pPr>
            <a:fld id="{7B9DA368-8BC9-41E1-99B1-EF7031FEC417}" type="slidenum">
              <a:rPr b="0" lang="en-US" sz="1200" spc="-1" strike="noStrike">
                <a:solidFill>
                  <a:srgbClr val="000000"/>
                </a:solidFill>
                <a:latin typeface="+mn-lt"/>
                <a:ea typeface="+mn-ea"/>
              </a:rPr>
              <a:t>&lt;number&gt;</a:t>
            </a:fld>
            <a:endParaRPr b="0" lang="en-US" sz="1200" spc="-1" strike="noStrike">
              <a:latin typeface="Arial"/>
            </a:endParaRPr>
          </a:p>
        </p:txBody>
      </p:sp>
    </p:spTree>
  </p:cSld>
</p:notes>
</file>

<file path=ppt/notesSlides/notesSlide1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3" name="PlaceHolder 1"/>
          <p:cNvSpPr>
            <a:spLocks noGrp="1"/>
          </p:cNvSpPr>
          <p:nvPr>
            <p:ph type="body"/>
          </p:nvPr>
        </p:nvSpPr>
        <p:spPr>
          <a:xfrm>
            <a:off x="685800" y="4343400"/>
            <a:ext cx="5484960" cy="4113360"/>
          </a:xfrm>
          <a:prstGeom prst="rect">
            <a:avLst/>
          </a:prstGeom>
        </p:spPr>
        <p:txBody>
          <a:bodyPr lIns="0" rIns="0" tIns="0" bIns="0"/>
          <a:p>
            <a:endParaRPr b="0" lang="en-US" sz="2000" spc="-1" strike="noStrike">
              <a:latin typeface="Arial"/>
            </a:endParaRPr>
          </a:p>
        </p:txBody>
      </p:sp>
      <p:sp>
        <p:nvSpPr>
          <p:cNvPr id="314" name="CustomShape 2"/>
          <p:cNvSpPr/>
          <p:nvPr/>
        </p:nvSpPr>
        <p:spPr>
          <a:xfrm>
            <a:off x="3884760" y="8685360"/>
            <a:ext cx="2970360" cy="455760"/>
          </a:xfrm>
          <a:prstGeom prst="rect">
            <a:avLst/>
          </a:prstGeom>
          <a:noFill/>
          <a:ln>
            <a:noFill/>
          </a:ln>
        </p:spPr>
        <p:style>
          <a:lnRef idx="0"/>
          <a:fillRef idx="0"/>
          <a:effectRef idx="0"/>
          <a:fontRef idx="minor"/>
        </p:style>
        <p:txBody>
          <a:bodyPr lIns="90000" rIns="90000" tIns="45000" bIns="45000" anchor="b"/>
          <a:p>
            <a:pPr algn="r">
              <a:lnSpc>
                <a:spcPct val="100000"/>
              </a:lnSpc>
            </a:pPr>
            <a:fld id="{0F3A6155-E4FD-44C7-963B-E1E5C54828D7}" type="slidenum">
              <a:rPr b="0" lang="en-US" sz="1200" spc="-1" strike="noStrike">
                <a:solidFill>
                  <a:srgbClr val="000000"/>
                </a:solidFill>
                <a:latin typeface="+mn-lt"/>
                <a:ea typeface="+mn-ea"/>
              </a:rPr>
              <a:t>&lt;number&gt;</a:t>
            </a:fld>
            <a:endParaRPr b="0" lang="en-US" sz="1200" spc="-1" strike="noStrike">
              <a:latin typeface="Arial"/>
            </a:endParaRPr>
          </a:p>
        </p:txBody>
      </p:sp>
    </p:spTree>
  </p:cSld>
</p:notes>
</file>

<file path=ppt/notesSlides/notesSlide1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5" name="CustomShape 1"/>
          <p:cNvSpPr/>
          <p:nvPr/>
        </p:nvSpPr>
        <p:spPr>
          <a:xfrm>
            <a:off x="3884760" y="8685360"/>
            <a:ext cx="2970360" cy="455760"/>
          </a:xfrm>
          <a:prstGeom prst="rect">
            <a:avLst/>
          </a:prstGeom>
          <a:noFill/>
          <a:ln>
            <a:noFill/>
          </a:ln>
        </p:spPr>
        <p:style>
          <a:lnRef idx="0"/>
          <a:fillRef idx="0"/>
          <a:effectRef idx="0"/>
          <a:fontRef idx="minor"/>
        </p:style>
        <p:txBody>
          <a:bodyPr lIns="90000" rIns="90000" tIns="45000" bIns="45000" anchor="b"/>
          <a:p>
            <a:pPr algn="r">
              <a:lnSpc>
                <a:spcPct val="100000"/>
              </a:lnSpc>
            </a:pPr>
            <a:fld id="{BC99A81D-1FC2-4852-A74D-862092F0B8AA}" type="slidenum">
              <a:rPr b="0" lang="en-US" sz="1200" spc="-1" strike="noStrike">
                <a:solidFill>
                  <a:srgbClr val="000000"/>
                </a:solidFill>
                <a:latin typeface="Times New Roman"/>
              </a:rPr>
              <a:t>&lt;number&gt;</a:t>
            </a:fld>
            <a:endParaRPr b="0" lang="en-US" sz="1200" spc="-1" strike="noStrike">
              <a:latin typeface="Arial"/>
            </a:endParaRPr>
          </a:p>
        </p:txBody>
      </p:sp>
      <p:sp>
        <p:nvSpPr>
          <p:cNvPr id="316" name="PlaceHolder 2"/>
          <p:cNvSpPr>
            <a:spLocks noGrp="1"/>
          </p:cNvSpPr>
          <p:nvPr>
            <p:ph type="body"/>
          </p:nvPr>
        </p:nvSpPr>
        <p:spPr>
          <a:xfrm>
            <a:off x="685800" y="4343400"/>
            <a:ext cx="5484960" cy="4113360"/>
          </a:xfrm>
          <a:prstGeom prst="rect">
            <a:avLst/>
          </a:prstGeom>
        </p:spPr>
        <p:txBody>
          <a:bodyPr lIns="0" rIns="0" tIns="0" bIns="0"/>
          <a:p>
            <a:endParaRPr b="0" lang="en-US" sz="2000" spc="-1" strike="noStrike">
              <a:latin typeface="Arial"/>
            </a:endParaRPr>
          </a:p>
        </p:txBody>
      </p:sp>
    </p:spTree>
  </p:cSld>
</p:notes>
</file>

<file path=ppt/notesSlides/notesSlide1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7" name="CustomShape 1"/>
          <p:cNvSpPr/>
          <p:nvPr/>
        </p:nvSpPr>
        <p:spPr>
          <a:xfrm>
            <a:off x="3884760" y="8685360"/>
            <a:ext cx="2970360" cy="455760"/>
          </a:xfrm>
          <a:prstGeom prst="rect">
            <a:avLst/>
          </a:prstGeom>
          <a:noFill/>
          <a:ln>
            <a:noFill/>
          </a:ln>
        </p:spPr>
        <p:style>
          <a:lnRef idx="0"/>
          <a:fillRef idx="0"/>
          <a:effectRef idx="0"/>
          <a:fontRef idx="minor"/>
        </p:style>
        <p:txBody>
          <a:bodyPr lIns="90000" rIns="90000" tIns="45000" bIns="45000" anchor="b"/>
          <a:p>
            <a:pPr algn="r">
              <a:lnSpc>
                <a:spcPct val="100000"/>
              </a:lnSpc>
            </a:pPr>
            <a:fld id="{7284788B-D03B-4F1D-9FD7-3CE28ED1C619}" type="slidenum">
              <a:rPr b="0" lang="en-US" sz="1200" spc="-1" strike="noStrike">
                <a:solidFill>
                  <a:srgbClr val="000000"/>
                </a:solidFill>
                <a:latin typeface="Times New Roman"/>
              </a:rPr>
              <a:t>&lt;number&gt;</a:t>
            </a:fld>
            <a:endParaRPr b="0" lang="en-US" sz="1200" spc="-1" strike="noStrike">
              <a:latin typeface="Arial"/>
            </a:endParaRPr>
          </a:p>
        </p:txBody>
      </p:sp>
      <p:sp>
        <p:nvSpPr>
          <p:cNvPr id="318" name="PlaceHolder 2"/>
          <p:cNvSpPr>
            <a:spLocks noGrp="1"/>
          </p:cNvSpPr>
          <p:nvPr>
            <p:ph type="body"/>
          </p:nvPr>
        </p:nvSpPr>
        <p:spPr>
          <a:xfrm>
            <a:off x="685800" y="4343400"/>
            <a:ext cx="5484960" cy="4113360"/>
          </a:xfrm>
          <a:prstGeom prst="rect">
            <a:avLst/>
          </a:prstGeom>
        </p:spPr>
        <p:txBody>
          <a:bodyPr lIns="0" rIns="0" tIns="0" bIns="0"/>
          <a:p>
            <a:endParaRPr b="0" lang="en-US" sz="2000" spc="-1" strike="noStrike">
              <a:latin typeface="Arial"/>
            </a:endParaRPr>
          </a:p>
        </p:txBody>
      </p:sp>
    </p:spTree>
  </p:cSld>
</p:notes>
</file>

<file path=ppt/notesSlides/notesSlide1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9" name="CustomShape 1"/>
          <p:cNvSpPr/>
          <p:nvPr/>
        </p:nvSpPr>
        <p:spPr>
          <a:xfrm>
            <a:off x="3884760" y="8685360"/>
            <a:ext cx="2970360" cy="455760"/>
          </a:xfrm>
          <a:prstGeom prst="rect">
            <a:avLst/>
          </a:prstGeom>
          <a:noFill/>
          <a:ln>
            <a:noFill/>
          </a:ln>
        </p:spPr>
        <p:style>
          <a:lnRef idx="0"/>
          <a:fillRef idx="0"/>
          <a:effectRef idx="0"/>
          <a:fontRef idx="minor"/>
        </p:style>
        <p:txBody>
          <a:bodyPr lIns="90000" rIns="90000" tIns="45000" bIns="45000" anchor="b"/>
          <a:p>
            <a:pPr algn="r">
              <a:lnSpc>
                <a:spcPct val="100000"/>
              </a:lnSpc>
            </a:pPr>
            <a:fld id="{AA9ED605-04DA-4EB0-9A6C-95E20C30B5C6}" type="slidenum">
              <a:rPr b="0" lang="en-US" sz="1200" spc="-1" strike="noStrike">
                <a:solidFill>
                  <a:srgbClr val="000000"/>
                </a:solidFill>
                <a:latin typeface="Times New Roman"/>
              </a:rPr>
              <a:t>&lt;number&gt;</a:t>
            </a:fld>
            <a:endParaRPr b="0" lang="en-US" sz="1200" spc="-1" strike="noStrike">
              <a:latin typeface="Arial"/>
            </a:endParaRPr>
          </a:p>
        </p:txBody>
      </p:sp>
      <p:sp>
        <p:nvSpPr>
          <p:cNvPr id="320" name="PlaceHolder 2"/>
          <p:cNvSpPr>
            <a:spLocks noGrp="1"/>
          </p:cNvSpPr>
          <p:nvPr>
            <p:ph type="body"/>
          </p:nvPr>
        </p:nvSpPr>
        <p:spPr>
          <a:xfrm>
            <a:off x="685800" y="4343400"/>
            <a:ext cx="5484960" cy="4113360"/>
          </a:xfrm>
          <a:prstGeom prst="rect">
            <a:avLst/>
          </a:prstGeom>
        </p:spPr>
        <p:txBody>
          <a:bodyPr lIns="0" rIns="0" tIns="0" bIns="0"/>
          <a:p>
            <a:endParaRPr b="0" lang="en-US" sz="2000" spc="-1" strike="noStrike">
              <a:latin typeface="Arial"/>
            </a:endParaRPr>
          </a:p>
        </p:txBody>
      </p:sp>
    </p:spTree>
  </p:cSld>
</p:notes>
</file>

<file path=ppt/notesSlides/notesSlide1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1" name="CustomShape 1"/>
          <p:cNvSpPr/>
          <p:nvPr/>
        </p:nvSpPr>
        <p:spPr>
          <a:xfrm>
            <a:off x="3884760" y="8685360"/>
            <a:ext cx="2970360" cy="455760"/>
          </a:xfrm>
          <a:prstGeom prst="rect">
            <a:avLst/>
          </a:prstGeom>
          <a:noFill/>
          <a:ln>
            <a:noFill/>
          </a:ln>
        </p:spPr>
        <p:style>
          <a:lnRef idx="0"/>
          <a:fillRef idx="0"/>
          <a:effectRef idx="0"/>
          <a:fontRef idx="minor"/>
        </p:style>
        <p:txBody>
          <a:bodyPr lIns="90000" rIns="90000" tIns="45000" bIns="45000" anchor="b"/>
          <a:p>
            <a:pPr algn="r">
              <a:lnSpc>
                <a:spcPct val="100000"/>
              </a:lnSpc>
            </a:pPr>
            <a:fld id="{5E9A55FD-B01A-4983-9FE5-8421F59078B9}" type="slidenum">
              <a:rPr b="0" lang="en-US" sz="1200" spc="-1" strike="noStrike">
                <a:solidFill>
                  <a:srgbClr val="000000"/>
                </a:solidFill>
                <a:latin typeface="Times New Roman"/>
              </a:rPr>
              <a:t>&lt;number&gt;</a:t>
            </a:fld>
            <a:endParaRPr b="0" lang="en-US" sz="1200" spc="-1" strike="noStrike">
              <a:latin typeface="Arial"/>
            </a:endParaRPr>
          </a:p>
        </p:txBody>
      </p:sp>
      <p:sp>
        <p:nvSpPr>
          <p:cNvPr id="322" name="PlaceHolder 2"/>
          <p:cNvSpPr>
            <a:spLocks noGrp="1"/>
          </p:cNvSpPr>
          <p:nvPr>
            <p:ph type="body"/>
          </p:nvPr>
        </p:nvSpPr>
        <p:spPr>
          <a:xfrm>
            <a:off x="685800" y="4343400"/>
            <a:ext cx="5484960" cy="4113360"/>
          </a:xfrm>
          <a:prstGeom prst="rect">
            <a:avLst/>
          </a:prstGeom>
        </p:spPr>
        <p:txBody>
          <a:bodyPr lIns="0" rIns="0" tIns="0" bIns="0"/>
          <a:p>
            <a:endParaRPr b="0" lang="en-US" sz="2000" spc="-1" strike="noStrike">
              <a:latin typeface="Arial"/>
            </a:endParaRPr>
          </a:p>
        </p:txBody>
      </p:sp>
    </p:spTree>
  </p:cSld>
</p:notes>
</file>

<file path=ppt/notesSlides/notesSlide1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3" name="CustomShape 1"/>
          <p:cNvSpPr/>
          <p:nvPr/>
        </p:nvSpPr>
        <p:spPr>
          <a:xfrm>
            <a:off x="3884760" y="8685360"/>
            <a:ext cx="2970360" cy="455760"/>
          </a:xfrm>
          <a:prstGeom prst="rect">
            <a:avLst/>
          </a:prstGeom>
          <a:noFill/>
          <a:ln>
            <a:noFill/>
          </a:ln>
        </p:spPr>
        <p:style>
          <a:lnRef idx="0"/>
          <a:fillRef idx="0"/>
          <a:effectRef idx="0"/>
          <a:fontRef idx="minor"/>
        </p:style>
        <p:txBody>
          <a:bodyPr lIns="90000" rIns="90000" tIns="45000" bIns="45000" anchor="b"/>
          <a:p>
            <a:pPr algn="r">
              <a:lnSpc>
                <a:spcPct val="100000"/>
              </a:lnSpc>
            </a:pPr>
            <a:fld id="{150FBFA0-DFD9-49FA-8973-5CAEEA082D35}" type="slidenum">
              <a:rPr b="0" lang="en-US" sz="1200" spc="-1" strike="noStrike">
                <a:solidFill>
                  <a:srgbClr val="000000"/>
                </a:solidFill>
                <a:latin typeface="Times New Roman"/>
              </a:rPr>
              <a:t>&lt;number&gt;</a:t>
            </a:fld>
            <a:endParaRPr b="0" lang="en-US" sz="1200" spc="-1" strike="noStrike">
              <a:latin typeface="Arial"/>
            </a:endParaRPr>
          </a:p>
        </p:txBody>
      </p:sp>
      <p:sp>
        <p:nvSpPr>
          <p:cNvPr id="324" name="PlaceHolder 2"/>
          <p:cNvSpPr>
            <a:spLocks noGrp="1"/>
          </p:cNvSpPr>
          <p:nvPr>
            <p:ph type="body"/>
          </p:nvPr>
        </p:nvSpPr>
        <p:spPr>
          <a:xfrm>
            <a:off x="685800" y="4343400"/>
            <a:ext cx="5484960" cy="4113360"/>
          </a:xfrm>
          <a:prstGeom prst="rect">
            <a:avLst/>
          </a:prstGeom>
        </p:spPr>
        <p:txBody>
          <a:bodyPr lIns="0" rIns="0" tIns="0" bIns="0"/>
          <a:p>
            <a:endParaRPr b="0" lang="en-US" sz="2000" spc="-1" strike="noStrike">
              <a:latin typeface="Arial"/>
            </a:endParaRPr>
          </a:p>
        </p:txBody>
      </p:sp>
    </p:spTree>
  </p:cSld>
</p:notes>
</file>

<file path=ppt/notesSlides/notesSlide1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5" name="CustomShape 1"/>
          <p:cNvSpPr/>
          <p:nvPr/>
        </p:nvSpPr>
        <p:spPr>
          <a:xfrm>
            <a:off x="3884760" y="8685360"/>
            <a:ext cx="2970360" cy="455760"/>
          </a:xfrm>
          <a:prstGeom prst="rect">
            <a:avLst/>
          </a:prstGeom>
          <a:noFill/>
          <a:ln>
            <a:noFill/>
          </a:ln>
        </p:spPr>
        <p:style>
          <a:lnRef idx="0"/>
          <a:fillRef idx="0"/>
          <a:effectRef idx="0"/>
          <a:fontRef idx="minor"/>
        </p:style>
        <p:txBody>
          <a:bodyPr lIns="90000" rIns="90000" tIns="45000" bIns="45000" anchor="b"/>
          <a:p>
            <a:pPr algn="r">
              <a:lnSpc>
                <a:spcPct val="100000"/>
              </a:lnSpc>
            </a:pPr>
            <a:fld id="{17AF173C-3CC5-435E-84BC-3939E5D962A8}" type="slidenum">
              <a:rPr b="0" lang="en-US" sz="1200" spc="-1" strike="noStrike">
                <a:solidFill>
                  <a:srgbClr val="000000"/>
                </a:solidFill>
                <a:latin typeface="Times New Roman"/>
              </a:rPr>
              <a:t>&lt;number&gt;</a:t>
            </a:fld>
            <a:endParaRPr b="0" lang="en-US" sz="1200" spc="-1" strike="noStrike">
              <a:latin typeface="Arial"/>
            </a:endParaRPr>
          </a:p>
        </p:txBody>
      </p:sp>
      <p:sp>
        <p:nvSpPr>
          <p:cNvPr id="326" name="PlaceHolder 2"/>
          <p:cNvSpPr>
            <a:spLocks noGrp="1"/>
          </p:cNvSpPr>
          <p:nvPr>
            <p:ph type="body"/>
          </p:nvPr>
        </p:nvSpPr>
        <p:spPr>
          <a:xfrm>
            <a:off x="685800" y="4343400"/>
            <a:ext cx="5484960" cy="4113360"/>
          </a:xfrm>
          <a:prstGeom prst="rect">
            <a:avLst/>
          </a:prstGeom>
        </p:spPr>
        <p:txBody>
          <a:bodyPr lIns="0" rIns="0" tIns="0" bIns="0"/>
          <a:p>
            <a:endParaRPr b="0" lang="en-US" sz="2000" spc="-1" strike="noStrike">
              <a:latin typeface="Arial"/>
            </a:endParaRPr>
          </a:p>
        </p:txBody>
      </p:sp>
    </p:spTree>
  </p:cSld>
</p:notes>
</file>

<file path=ppt/notesSlides/notesSlide1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7" name="CustomShape 1"/>
          <p:cNvSpPr/>
          <p:nvPr/>
        </p:nvSpPr>
        <p:spPr>
          <a:xfrm>
            <a:off x="3884760" y="8685360"/>
            <a:ext cx="2970360" cy="455760"/>
          </a:xfrm>
          <a:prstGeom prst="rect">
            <a:avLst/>
          </a:prstGeom>
          <a:noFill/>
          <a:ln>
            <a:noFill/>
          </a:ln>
        </p:spPr>
        <p:style>
          <a:lnRef idx="0"/>
          <a:fillRef idx="0"/>
          <a:effectRef idx="0"/>
          <a:fontRef idx="minor"/>
        </p:style>
        <p:txBody>
          <a:bodyPr lIns="90000" rIns="90000" tIns="45000" bIns="45000" anchor="b"/>
          <a:p>
            <a:pPr algn="r">
              <a:lnSpc>
                <a:spcPct val="100000"/>
              </a:lnSpc>
            </a:pPr>
            <a:fld id="{43137C42-5C7B-4C37-84C3-05995A7F52D7}" type="slidenum">
              <a:rPr b="0" lang="en-US" sz="1200" spc="-1" strike="noStrike">
                <a:solidFill>
                  <a:srgbClr val="000000"/>
                </a:solidFill>
                <a:latin typeface="Times New Roman"/>
              </a:rPr>
              <a:t>&lt;number&gt;</a:t>
            </a:fld>
            <a:endParaRPr b="0" lang="en-US" sz="1200" spc="-1" strike="noStrike">
              <a:latin typeface="Arial"/>
            </a:endParaRPr>
          </a:p>
        </p:txBody>
      </p:sp>
      <p:sp>
        <p:nvSpPr>
          <p:cNvPr id="328" name="PlaceHolder 2"/>
          <p:cNvSpPr>
            <a:spLocks noGrp="1"/>
          </p:cNvSpPr>
          <p:nvPr>
            <p:ph type="body"/>
          </p:nvPr>
        </p:nvSpPr>
        <p:spPr>
          <a:xfrm>
            <a:off x="685800" y="4343400"/>
            <a:ext cx="5484960" cy="4113360"/>
          </a:xfrm>
          <a:prstGeom prst="rect">
            <a:avLst/>
          </a:prstGeom>
        </p:spPr>
        <p:txBody>
          <a:bodyPr lIns="0" rIns="0" tIns="0" bIns="0"/>
          <a:p>
            <a:endParaRPr b="0" lang="en-US" sz="2000" spc="-1" strike="noStrike">
              <a:latin typeface="Arial"/>
            </a:endParaRPr>
          </a:p>
        </p:txBody>
      </p:sp>
    </p:spTree>
  </p:cSld>
</p:notes>
</file>

<file path=ppt/notesSlides/notesSlide1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9" name="CustomShape 1"/>
          <p:cNvSpPr/>
          <p:nvPr/>
        </p:nvSpPr>
        <p:spPr>
          <a:xfrm>
            <a:off x="3884760" y="8685360"/>
            <a:ext cx="2970360" cy="455760"/>
          </a:xfrm>
          <a:prstGeom prst="rect">
            <a:avLst/>
          </a:prstGeom>
          <a:noFill/>
          <a:ln>
            <a:noFill/>
          </a:ln>
        </p:spPr>
        <p:style>
          <a:lnRef idx="0"/>
          <a:fillRef idx="0"/>
          <a:effectRef idx="0"/>
          <a:fontRef idx="minor"/>
        </p:style>
        <p:txBody>
          <a:bodyPr lIns="90000" rIns="90000" tIns="45000" bIns="45000" anchor="b"/>
          <a:p>
            <a:pPr algn="r">
              <a:lnSpc>
                <a:spcPct val="100000"/>
              </a:lnSpc>
            </a:pPr>
            <a:fld id="{239C76BA-56ED-4370-AEBA-62C4CF49B29C}" type="slidenum">
              <a:rPr b="0" lang="en-US" sz="1200" spc="-1" strike="noStrike">
                <a:solidFill>
                  <a:srgbClr val="000000"/>
                </a:solidFill>
                <a:latin typeface="Times New Roman"/>
              </a:rPr>
              <a:t>&lt;number&gt;</a:t>
            </a:fld>
            <a:endParaRPr b="0" lang="en-US" sz="1200" spc="-1" strike="noStrike">
              <a:latin typeface="Arial"/>
            </a:endParaRPr>
          </a:p>
        </p:txBody>
      </p:sp>
      <p:sp>
        <p:nvSpPr>
          <p:cNvPr id="330" name="PlaceHolder 2"/>
          <p:cNvSpPr>
            <a:spLocks noGrp="1"/>
          </p:cNvSpPr>
          <p:nvPr>
            <p:ph type="body"/>
          </p:nvPr>
        </p:nvSpPr>
        <p:spPr>
          <a:xfrm>
            <a:off x="685800" y="4343400"/>
            <a:ext cx="5484960" cy="4113360"/>
          </a:xfrm>
          <a:prstGeom prst="rect">
            <a:avLst/>
          </a:prstGeom>
        </p:spPr>
        <p:txBody>
          <a:bodyPr lIns="0" rIns="0" tIns="0" bIns="0"/>
          <a:p>
            <a:endParaRPr b="0" lang="en-US" sz="2000" spc="-1" strike="noStrike">
              <a:latin typeface="Arial"/>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9" name="CustomShape 1"/>
          <p:cNvSpPr/>
          <p:nvPr/>
        </p:nvSpPr>
        <p:spPr>
          <a:xfrm>
            <a:off x="3884760" y="8685360"/>
            <a:ext cx="2970360" cy="455760"/>
          </a:xfrm>
          <a:prstGeom prst="rect">
            <a:avLst/>
          </a:prstGeom>
          <a:noFill/>
          <a:ln>
            <a:noFill/>
          </a:ln>
        </p:spPr>
        <p:style>
          <a:lnRef idx="0"/>
          <a:fillRef idx="0"/>
          <a:effectRef idx="0"/>
          <a:fontRef idx="minor"/>
        </p:style>
        <p:txBody>
          <a:bodyPr lIns="90000" rIns="90000" tIns="45000" bIns="45000" anchor="b"/>
          <a:p>
            <a:pPr algn="r">
              <a:lnSpc>
                <a:spcPct val="100000"/>
              </a:lnSpc>
            </a:pPr>
            <a:fld id="{08E76979-0573-43A2-9320-730E90B7A9A0}" type="slidenum">
              <a:rPr b="0" lang="en-US" sz="1200" spc="-1" strike="noStrike">
                <a:solidFill>
                  <a:srgbClr val="000000"/>
                </a:solidFill>
                <a:latin typeface="Times New Roman"/>
              </a:rPr>
              <a:t>&lt;number&gt;</a:t>
            </a:fld>
            <a:endParaRPr b="0" lang="en-US" sz="1200" spc="-1" strike="noStrike">
              <a:latin typeface="Arial"/>
            </a:endParaRPr>
          </a:p>
        </p:txBody>
      </p:sp>
      <p:sp>
        <p:nvSpPr>
          <p:cNvPr id="310" name="PlaceHolder 2"/>
          <p:cNvSpPr>
            <a:spLocks noGrp="1"/>
          </p:cNvSpPr>
          <p:nvPr>
            <p:ph type="body"/>
          </p:nvPr>
        </p:nvSpPr>
        <p:spPr>
          <a:xfrm>
            <a:off x="685800" y="4343400"/>
            <a:ext cx="5484960" cy="4113360"/>
          </a:xfrm>
          <a:prstGeom prst="rect">
            <a:avLst/>
          </a:prstGeom>
        </p:spPr>
        <p:txBody>
          <a:bodyPr lIns="0" rIns="0" tIns="0" bIns="0"/>
          <a:p>
            <a:endParaRPr b="0" lang="en-US" sz="2000" spc="-1" strike="noStrike">
              <a:latin typeface="Arial"/>
            </a:endParaRPr>
          </a:p>
        </p:txBody>
      </p:sp>
    </p:spTree>
  </p:cSld>
</p:notes>
</file>

<file path=ppt/notesSlides/notesSlide2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1" name="CustomShape 1"/>
          <p:cNvSpPr/>
          <p:nvPr/>
        </p:nvSpPr>
        <p:spPr>
          <a:xfrm>
            <a:off x="3884760" y="8685360"/>
            <a:ext cx="2970360" cy="455760"/>
          </a:xfrm>
          <a:prstGeom prst="rect">
            <a:avLst/>
          </a:prstGeom>
          <a:noFill/>
          <a:ln>
            <a:noFill/>
          </a:ln>
        </p:spPr>
        <p:style>
          <a:lnRef idx="0"/>
          <a:fillRef idx="0"/>
          <a:effectRef idx="0"/>
          <a:fontRef idx="minor"/>
        </p:style>
        <p:txBody>
          <a:bodyPr lIns="90000" rIns="90000" tIns="45000" bIns="45000" anchor="b"/>
          <a:p>
            <a:pPr algn="r">
              <a:lnSpc>
                <a:spcPct val="100000"/>
              </a:lnSpc>
            </a:pPr>
            <a:fld id="{346951D1-8C1B-4578-8E57-47DA9DD04C96}" type="slidenum">
              <a:rPr b="0" lang="en-US" sz="1200" spc="-1" strike="noStrike">
                <a:solidFill>
                  <a:srgbClr val="000000"/>
                </a:solidFill>
                <a:latin typeface="Times New Roman"/>
              </a:rPr>
              <a:t>&lt;number&gt;</a:t>
            </a:fld>
            <a:endParaRPr b="0" lang="en-US" sz="1200" spc="-1" strike="noStrike">
              <a:latin typeface="Arial"/>
            </a:endParaRPr>
          </a:p>
        </p:txBody>
      </p:sp>
      <p:sp>
        <p:nvSpPr>
          <p:cNvPr id="332" name="PlaceHolder 2"/>
          <p:cNvSpPr>
            <a:spLocks noGrp="1"/>
          </p:cNvSpPr>
          <p:nvPr>
            <p:ph type="body"/>
          </p:nvPr>
        </p:nvSpPr>
        <p:spPr>
          <a:xfrm>
            <a:off x="685800" y="4343400"/>
            <a:ext cx="5484960" cy="4113360"/>
          </a:xfrm>
          <a:prstGeom prst="rect">
            <a:avLst/>
          </a:prstGeom>
        </p:spPr>
        <p:txBody>
          <a:bodyPr lIns="0" rIns="0" tIns="0" bIns="0"/>
          <a:p>
            <a:endParaRPr b="0" lang="en-US" sz="2000" spc="-1" strike="noStrike">
              <a:latin typeface="Arial"/>
            </a:endParaRPr>
          </a:p>
        </p:txBody>
      </p:sp>
    </p:spTree>
  </p:cSld>
</p:notes>
</file>

<file path=ppt/notesSlides/notesSlide2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3" name="CustomShape 1"/>
          <p:cNvSpPr/>
          <p:nvPr/>
        </p:nvSpPr>
        <p:spPr>
          <a:xfrm>
            <a:off x="3884760" y="8685360"/>
            <a:ext cx="2970360" cy="455760"/>
          </a:xfrm>
          <a:prstGeom prst="rect">
            <a:avLst/>
          </a:prstGeom>
          <a:noFill/>
          <a:ln>
            <a:noFill/>
          </a:ln>
        </p:spPr>
        <p:style>
          <a:lnRef idx="0"/>
          <a:fillRef idx="0"/>
          <a:effectRef idx="0"/>
          <a:fontRef idx="minor"/>
        </p:style>
        <p:txBody>
          <a:bodyPr lIns="90000" rIns="90000" tIns="45000" bIns="45000" anchor="b"/>
          <a:p>
            <a:pPr algn="r">
              <a:lnSpc>
                <a:spcPct val="100000"/>
              </a:lnSpc>
            </a:pPr>
            <a:fld id="{3D9BD18D-1890-408F-AE0C-FA1BC25A30FA}" type="slidenum">
              <a:rPr b="0" lang="en-US" sz="1200" spc="-1" strike="noStrike">
                <a:solidFill>
                  <a:srgbClr val="000000"/>
                </a:solidFill>
                <a:latin typeface="Times New Roman"/>
              </a:rPr>
              <a:t>&lt;number&gt;</a:t>
            </a:fld>
            <a:endParaRPr b="0" lang="en-US" sz="1200" spc="-1" strike="noStrike">
              <a:latin typeface="Arial"/>
            </a:endParaRPr>
          </a:p>
        </p:txBody>
      </p:sp>
      <p:sp>
        <p:nvSpPr>
          <p:cNvPr id="334" name="PlaceHolder 2"/>
          <p:cNvSpPr>
            <a:spLocks noGrp="1"/>
          </p:cNvSpPr>
          <p:nvPr>
            <p:ph type="body"/>
          </p:nvPr>
        </p:nvSpPr>
        <p:spPr>
          <a:xfrm>
            <a:off x="685800" y="4343400"/>
            <a:ext cx="5484960" cy="4113360"/>
          </a:xfrm>
          <a:prstGeom prst="rect">
            <a:avLst/>
          </a:prstGeom>
        </p:spPr>
        <p:txBody>
          <a:bodyPr lIns="0" rIns="0" tIns="0" bIns="0"/>
          <a:p>
            <a:endParaRPr b="0" lang="en-US" sz="2000" spc="-1" strike="noStrike">
              <a:latin typeface="Arial"/>
            </a:endParaRPr>
          </a:p>
        </p:txBody>
      </p:sp>
    </p:spTree>
  </p:cSld>
</p:notes>
</file>

<file path=ppt/notesSlides/notesSlide2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5" name="CustomShape 1"/>
          <p:cNvSpPr/>
          <p:nvPr/>
        </p:nvSpPr>
        <p:spPr>
          <a:xfrm>
            <a:off x="3884760" y="8685360"/>
            <a:ext cx="2970360" cy="455760"/>
          </a:xfrm>
          <a:prstGeom prst="rect">
            <a:avLst/>
          </a:prstGeom>
          <a:noFill/>
          <a:ln>
            <a:noFill/>
          </a:ln>
        </p:spPr>
        <p:style>
          <a:lnRef idx="0"/>
          <a:fillRef idx="0"/>
          <a:effectRef idx="0"/>
          <a:fontRef idx="minor"/>
        </p:style>
        <p:txBody>
          <a:bodyPr lIns="90000" rIns="90000" tIns="45000" bIns="45000" anchor="b"/>
          <a:p>
            <a:pPr algn="r">
              <a:lnSpc>
                <a:spcPct val="100000"/>
              </a:lnSpc>
            </a:pPr>
            <a:fld id="{518F5F33-9260-41C4-9150-5F5B28C13BDB}" type="slidenum">
              <a:rPr b="0" lang="en-US" sz="1200" spc="-1" strike="noStrike">
                <a:solidFill>
                  <a:srgbClr val="000000"/>
                </a:solidFill>
                <a:latin typeface="Times New Roman"/>
              </a:rPr>
              <a:t>&lt;number&gt;</a:t>
            </a:fld>
            <a:endParaRPr b="0" lang="en-US" sz="1200" spc="-1" strike="noStrike">
              <a:latin typeface="Arial"/>
            </a:endParaRPr>
          </a:p>
        </p:txBody>
      </p:sp>
      <p:sp>
        <p:nvSpPr>
          <p:cNvPr id="336" name="PlaceHolder 2"/>
          <p:cNvSpPr>
            <a:spLocks noGrp="1"/>
          </p:cNvSpPr>
          <p:nvPr>
            <p:ph type="body"/>
          </p:nvPr>
        </p:nvSpPr>
        <p:spPr>
          <a:xfrm>
            <a:off x="685800" y="4343400"/>
            <a:ext cx="5484960" cy="4113360"/>
          </a:xfrm>
          <a:prstGeom prst="rect">
            <a:avLst/>
          </a:prstGeom>
        </p:spPr>
        <p:txBody>
          <a:bodyPr lIns="0" rIns="0" tIns="0" bIns="0"/>
          <a:p>
            <a:endParaRPr b="0" lang="en-US" sz="2000" spc="-1" strike="noStrike">
              <a:latin typeface="Arial"/>
            </a:endParaRPr>
          </a:p>
        </p:txBody>
      </p:sp>
    </p:spTree>
  </p:cSld>
</p:notes>
</file>

<file path=ppt/notesSlides/notesSlide2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7" name="CustomShape 1"/>
          <p:cNvSpPr/>
          <p:nvPr/>
        </p:nvSpPr>
        <p:spPr>
          <a:xfrm>
            <a:off x="3884760" y="8685360"/>
            <a:ext cx="2970360" cy="455760"/>
          </a:xfrm>
          <a:prstGeom prst="rect">
            <a:avLst/>
          </a:prstGeom>
          <a:noFill/>
          <a:ln>
            <a:noFill/>
          </a:ln>
        </p:spPr>
        <p:style>
          <a:lnRef idx="0"/>
          <a:fillRef idx="0"/>
          <a:effectRef idx="0"/>
          <a:fontRef idx="minor"/>
        </p:style>
        <p:txBody>
          <a:bodyPr lIns="90000" rIns="90000" tIns="45000" bIns="45000" anchor="b"/>
          <a:p>
            <a:pPr algn="r">
              <a:lnSpc>
                <a:spcPct val="100000"/>
              </a:lnSpc>
            </a:pPr>
            <a:fld id="{B2100C91-EFB1-47F0-A73C-AFEDBE7AE84D}" type="slidenum">
              <a:rPr b="0" lang="en-US" sz="1200" spc="-1" strike="noStrike">
                <a:solidFill>
                  <a:srgbClr val="000000"/>
                </a:solidFill>
                <a:latin typeface="Times New Roman"/>
              </a:rPr>
              <a:t>&lt;number&gt;</a:t>
            </a:fld>
            <a:endParaRPr b="0" lang="en-US" sz="1200" spc="-1" strike="noStrike">
              <a:latin typeface="Arial"/>
            </a:endParaRPr>
          </a:p>
        </p:txBody>
      </p:sp>
      <p:sp>
        <p:nvSpPr>
          <p:cNvPr id="338" name="PlaceHolder 2"/>
          <p:cNvSpPr>
            <a:spLocks noGrp="1"/>
          </p:cNvSpPr>
          <p:nvPr>
            <p:ph type="body"/>
          </p:nvPr>
        </p:nvSpPr>
        <p:spPr>
          <a:xfrm>
            <a:off x="685800" y="4343400"/>
            <a:ext cx="5484960" cy="4113360"/>
          </a:xfrm>
          <a:prstGeom prst="rect">
            <a:avLst/>
          </a:prstGeom>
        </p:spPr>
        <p:txBody>
          <a:bodyPr lIns="0" rIns="0" tIns="0" bIns="0"/>
          <a:p>
            <a:endParaRPr b="0" lang="en-US" sz="2000" spc="-1" strike="noStrike">
              <a:latin typeface="Arial"/>
            </a:endParaRPr>
          </a:p>
        </p:txBody>
      </p:sp>
    </p:spTree>
  </p:cSld>
</p:notes>
</file>

<file path=ppt/notesSlides/notesSlide2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9" name="CustomShape 1"/>
          <p:cNvSpPr/>
          <p:nvPr/>
        </p:nvSpPr>
        <p:spPr>
          <a:xfrm>
            <a:off x="3884760" y="8685360"/>
            <a:ext cx="2970360" cy="455760"/>
          </a:xfrm>
          <a:prstGeom prst="rect">
            <a:avLst/>
          </a:prstGeom>
          <a:noFill/>
          <a:ln>
            <a:noFill/>
          </a:ln>
        </p:spPr>
        <p:style>
          <a:lnRef idx="0"/>
          <a:fillRef idx="0"/>
          <a:effectRef idx="0"/>
          <a:fontRef idx="minor"/>
        </p:style>
        <p:txBody>
          <a:bodyPr lIns="90000" rIns="90000" tIns="45000" bIns="45000" anchor="b"/>
          <a:p>
            <a:pPr algn="r">
              <a:lnSpc>
                <a:spcPct val="100000"/>
              </a:lnSpc>
            </a:pPr>
            <a:fld id="{17AB8CE4-21FF-4CCA-BC05-A0998DFAF877}" type="slidenum">
              <a:rPr b="0" lang="en-US" sz="1200" spc="-1" strike="noStrike">
                <a:solidFill>
                  <a:srgbClr val="000000"/>
                </a:solidFill>
                <a:latin typeface="Times New Roman"/>
              </a:rPr>
              <a:t>&lt;number&gt;</a:t>
            </a:fld>
            <a:endParaRPr b="0" lang="en-US" sz="1200" spc="-1" strike="noStrike">
              <a:latin typeface="Arial"/>
            </a:endParaRPr>
          </a:p>
        </p:txBody>
      </p:sp>
      <p:sp>
        <p:nvSpPr>
          <p:cNvPr id="340" name="PlaceHolder 2"/>
          <p:cNvSpPr>
            <a:spLocks noGrp="1"/>
          </p:cNvSpPr>
          <p:nvPr>
            <p:ph type="body"/>
          </p:nvPr>
        </p:nvSpPr>
        <p:spPr>
          <a:xfrm>
            <a:off x="685800" y="4343400"/>
            <a:ext cx="5484960" cy="4113360"/>
          </a:xfrm>
          <a:prstGeom prst="rect">
            <a:avLst/>
          </a:prstGeom>
        </p:spPr>
        <p:txBody>
          <a:bodyPr lIns="0" rIns="0" tIns="0" bIns="0"/>
          <a:p>
            <a:endParaRPr b="0" lang="en-US" sz="2000" spc="-1" strike="noStrike">
              <a:latin typeface="Arial"/>
            </a:endParaRPr>
          </a:p>
        </p:txBody>
      </p:sp>
    </p:spTree>
  </p:cSld>
</p:notes>
</file>

<file path=ppt/notesSlides/notesSlide2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1" name="CustomShape 1"/>
          <p:cNvSpPr/>
          <p:nvPr/>
        </p:nvSpPr>
        <p:spPr>
          <a:xfrm>
            <a:off x="3884760" y="8685360"/>
            <a:ext cx="2970360" cy="455760"/>
          </a:xfrm>
          <a:prstGeom prst="rect">
            <a:avLst/>
          </a:prstGeom>
          <a:noFill/>
          <a:ln>
            <a:noFill/>
          </a:ln>
        </p:spPr>
        <p:style>
          <a:lnRef idx="0"/>
          <a:fillRef idx="0"/>
          <a:effectRef idx="0"/>
          <a:fontRef idx="minor"/>
        </p:style>
        <p:txBody>
          <a:bodyPr lIns="90000" rIns="90000" tIns="45000" bIns="45000" anchor="b"/>
          <a:p>
            <a:pPr algn="r">
              <a:lnSpc>
                <a:spcPct val="100000"/>
              </a:lnSpc>
            </a:pPr>
            <a:fld id="{27067329-DC1F-4C30-842A-AFBB867D7287}" type="slidenum">
              <a:rPr b="0" lang="en-US" sz="1200" spc="-1" strike="noStrike">
                <a:solidFill>
                  <a:srgbClr val="000000"/>
                </a:solidFill>
                <a:latin typeface="Times New Roman"/>
              </a:rPr>
              <a:t>&lt;number&gt;</a:t>
            </a:fld>
            <a:endParaRPr b="0" lang="en-US" sz="1200" spc="-1" strike="noStrike">
              <a:latin typeface="Arial"/>
            </a:endParaRPr>
          </a:p>
        </p:txBody>
      </p:sp>
      <p:sp>
        <p:nvSpPr>
          <p:cNvPr id="342" name="PlaceHolder 2"/>
          <p:cNvSpPr>
            <a:spLocks noGrp="1"/>
          </p:cNvSpPr>
          <p:nvPr>
            <p:ph type="body"/>
          </p:nvPr>
        </p:nvSpPr>
        <p:spPr>
          <a:xfrm>
            <a:off x="685800" y="4343400"/>
            <a:ext cx="5484960" cy="4113360"/>
          </a:xfrm>
          <a:prstGeom prst="rect">
            <a:avLst/>
          </a:prstGeom>
        </p:spPr>
        <p:txBody>
          <a:bodyPr lIns="0" rIns="0" tIns="0" bIns="0"/>
          <a:p>
            <a:endParaRPr b="0" lang="en-US" sz="2000" spc="-1" strike="noStrike">
              <a:latin typeface="Arial"/>
            </a:endParaRPr>
          </a:p>
        </p:txBody>
      </p:sp>
    </p:spTree>
  </p:cSld>
</p:notes>
</file>

<file path=ppt/notesSlides/notesSlide2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3" name="CustomShape 1"/>
          <p:cNvSpPr/>
          <p:nvPr/>
        </p:nvSpPr>
        <p:spPr>
          <a:xfrm>
            <a:off x="3884760" y="8685360"/>
            <a:ext cx="2970360" cy="455760"/>
          </a:xfrm>
          <a:prstGeom prst="rect">
            <a:avLst/>
          </a:prstGeom>
          <a:noFill/>
          <a:ln>
            <a:noFill/>
          </a:ln>
        </p:spPr>
        <p:style>
          <a:lnRef idx="0"/>
          <a:fillRef idx="0"/>
          <a:effectRef idx="0"/>
          <a:fontRef idx="minor"/>
        </p:style>
        <p:txBody>
          <a:bodyPr lIns="90000" rIns="90000" tIns="45000" bIns="45000" anchor="b"/>
          <a:p>
            <a:pPr algn="r">
              <a:lnSpc>
                <a:spcPct val="100000"/>
              </a:lnSpc>
            </a:pPr>
            <a:fld id="{929CDA32-EF9F-4552-A2DD-DBF67FE35669}" type="slidenum">
              <a:rPr b="0" lang="en-US" sz="1200" spc="-1" strike="noStrike">
                <a:solidFill>
                  <a:srgbClr val="000000"/>
                </a:solidFill>
                <a:latin typeface="Times New Roman"/>
              </a:rPr>
              <a:t>&lt;number&gt;</a:t>
            </a:fld>
            <a:endParaRPr b="0" lang="en-US" sz="1200" spc="-1" strike="noStrike">
              <a:latin typeface="Arial"/>
            </a:endParaRPr>
          </a:p>
        </p:txBody>
      </p:sp>
      <p:sp>
        <p:nvSpPr>
          <p:cNvPr id="344" name="PlaceHolder 2"/>
          <p:cNvSpPr>
            <a:spLocks noGrp="1"/>
          </p:cNvSpPr>
          <p:nvPr>
            <p:ph type="body"/>
          </p:nvPr>
        </p:nvSpPr>
        <p:spPr>
          <a:xfrm>
            <a:off x="685800" y="4343400"/>
            <a:ext cx="5484960" cy="4113360"/>
          </a:xfrm>
          <a:prstGeom prst="rect">
            <a:avLst/>
          </a:prstGeom>
        </p:spPr>
        <p:txBody>
          <a:bodyPr lIns="0" rIns="0" tIns="0" bIns="0"/>
          <a:p>
            <a:endParaRPr b="0" lang="en-US" sz="2000" spc="-1" strike="noStrike">
              <a:latin typeface="Arial"/>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1" name="CustomShape 1"/>
          <p:cNvSpPr/>
          <p:nvPr/>
        </p:nvSpPr>
        <p:spPr>
          <a:xfrm>
            <a:off x="3884760" y="8685360"/>
            <a:ext cx="2970360" cy="455760"/>
          </a:xfrm>
          <a:prstGeom prst="rect">
            <a:avLst/>
          </a:prstGeom>
          <a:noFill/>
          <a:ln>
            <a:noFill/>
          </a:ln>
        </p:spPr>
        <p:style>
          <a:lnRef idx="0"/>
          <a:fillRef idx="0"/>
          <a:effectRef idx="0"/>
          <a:fontRef idx="minor"/>
        </p:style>
        <p:txBody>
          <a:bodyPr lIns="90000" rIns="90000" tIns="45000" bIns="45000" anchor="b"/>
          <a:p>
            <a:pPr algn="r">
              <a:lnSpc>
                <a:spcPct val="100000"/>
              </a:lnSpc>
            </a:pPr>
            <a:fld id="{C0C560D7-D522-4D2A-AE60-2639C1EE0BCE}" type="slidenum">
              <a:rPr b="0" lang="en-US" sz="1200" spc="-1" strike="noStrike">
                <a:solidFill>
                  <a:srgbClr val="000000"/>
                </a:solidFill>
                <a:latin typeface="Times New Roman"/>
              </a:rPr>
              <a:t>&lt;number&gt;</a:t>
            </a:fld>
            <a:endParaRPr b="0" lang="en-US" sz="1200" spc="-1" strike="noStrike">
              <a:latin typeface="Arial"/>
            </a:endParaRPr>
          </a:p>
        </p:txBody>
      </p:sp>
      <p:sp>
        <p:nvSpPr>
          <p:cNvPr id="312" name="PlaceHolder 2"/>
          <p:cNvSpPr>
            <a:spLocks noGrp="1"/>
          </p:cNvSpPr>
          <p:nvPr>
            <p:ph type="body"/>
          </p:nvPr>
        </p:nvSpPr>
        <p:spPr>
          <a:xfrm>
            <a:off x="685800" y="4343400"/>
            <a:ext cx="5484960" cy="4113360"/>
          </a:xfrm>
          <a:prstGeom prst="rect">
            <a:avLst/>
          </a:prstGeom>
        </p:spPr>
        <p:txBody>
          <a:bodyPr lIns="0" rIns="0" tIns="0" bIns="0"/>
          <a:p>
            <a:endParaRPr b="0" lang="en-US" sz="2000" spc="-1" strike="noStrike">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25"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3200" spc="-1" strike="noStrike">
              <a:latin typeface="Arial"/>
            </a:endParaRPr>
          </a:p>
        </p:txBody>
      </p:sp>
      <p:sp>
        <p:nvSpPr>
          <p:cNvPr id="26"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28"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29"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30"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
        <p:nvSpPr>
          <p:cNvPr id="31" name="PlaceHolder 5"/>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33"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3200" spc="-1" strike="noStrike">
              <a:latin typeface="Arial"/>
            </a:endParaRPr>
          </a:p>
        </p:txBody>
      </p:sp>
      <p:sp>
        <p:nvSpPr>
          <p:cNvPr id="34"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3200" spc="-1" strike="noStrike">
              <a:latin typeface="Arial"/>
            </a:endParaRPr>
          </a:p>
        </p:txBody>
      </p:sp>
      <p:sp>
        <p:nvSpPr>
          <p:cNvPr id="35"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3200" spc="-1" strike="noStrike">
              <a:latin typeface="Arial"/>
            </a:endParaRPr>
          </a:p>
        </p:txBody>
      </p:sp>
      <p:sp>
        <p:nvSpPr>
          <p:cNvPr id="36" name="PlaceHolder 5"/>
          <p:cNvSpPr>
            <a:spLocks noGrp="1"/>
          </p:cNvSpPr>
          <p:nvPr>
            <p:ph type="body"/>
          </p:nvPr>
        </p:nvSpPr>
        <p:spPr>
          <a:xfrm>
            <a:off x="6022080" y="3682080"/>
            <a:ext cx="2649600" cy="1896840"/>
          </a:xfrm>
          <a:prstGeom prst="rect">
            <a:avLst/>
          </a:prstGeom>
        </p:spPr>
        <p:txBody>
          <a:bodyPr lIns="0" rIns="0" tIns="0" bIns="0">
            <a:normAutofit/>
          </a:bodyPr>
          <a:p>
            <a:endParaRPr b="0" lang="en-US" sz="3200" spc="-1" strike="noStrike">
              <a:latin typeface="Arial"/>
            </a:endParaRPr>
          </a:p>
        </p:txBody>
      </p:sp>
      <p:sp>
        <p:nvSpPr>
          <p:cNvPr id="37"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3200" spc="-1" strike="noStrike">
              <a:latin typeface="Arial"/>
            </a:endParaRPr>
          </a:p>
        </p:txBody>
      </p:sp>
      <p:sp>
        <p:nvSpPr>
          <p:cNvPr id="38" name="PlaceHolder 7"/>
          <p:cNvSpPr>
            <a:spLocks noGrp="1"/>
          </p:cNvSpPr>
          <p:nvPr>
            <p:ph type="body"/>
          </p:nvPr>
        </p:nvSpPr>
        <p:spPr>
          <a:xfrm>
            <a:off x="457200" y="3682080"/>
            <a:ext cx="26496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1"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42"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3"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44"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5"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46"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47"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8"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9"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51"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52" name="PlaceHolder 3"/>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
        <p:nvSpPr>
          <p:cNvPr id="53" name="PlaceHolder 4"/>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4"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55"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56"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57"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59"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60"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61"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63"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3200" spc="-1" strike="noStrike">
              <a:latin typeface="Arial"/>
            </a:endParaRPr>
          </a:p>
        </p:txBody>
      </p:sp>
      <p:sp>
        <p:nvSpPr>
          <p:cNvPr id="64"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66"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67"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68"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
        <p:nvSpPr>
          <p:cNvPr id="69" name="PlaceHolder 5"/>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71"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3200" spc="-1" strike="noStrike">
              <a:latin typeface="Arial"/>
            </a:endParaRPr>
          </a:p>
        </p:txBody>
      </p:sp>
      <p:sp>
        <p:nvSpPr>
          <p:cNvPr id="72"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3200" spc="-1" strike="noStrike">
              <a:latin typeface="Arial"/>
            </a:endParaRPr>
          </a:p>
        </p:txBody>
      </p:sp>
      <p:sp>
        <p:nvSpPr>
          <p:cNvPr id="73"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3200" spc="-1" strike="noStrike">
              <a:latin typeface="Arial"/>
            </a:endParaRPr>
          </a:p>
        </p:txBody>
      </p:sp>
      <p:sp>
        <p:nvSpPr>
          <p:cNvPr id="74" name="PlaceHolder 5"/>
          <p:cNvSpPr>
            <a:spLocks noGrp="1"/>
          </p:cNvSpPr>
          <p:nvPr>
            <p:ph type="body"/>
          </p:nvPr>
        </p:nvSpPr>
        <p:spPr>
          <a:xfrm>
            <a:off x="6022080" y="3682080"/>
            <a:ext cx="2649600" cy="1896840"/>
          </a:xfrm>
          <a:prstGeom prst="rect">
            <a:avLst/>
          </a:prstGeom>
        </p:spPr>
        <p:txBody>
          <a:bodyPr lIns="0" rIns="0" tIns="0" bIns="0">
            <a:normAutofit/>
          </a:bodyPr>
          <a:p>
            <a:endParaRPr b="0" lang="en-US" sz="3200" spc="-1" strike="noStrike">
              <a:latin typeface="Arial"/>
            </a:endParaRPr>
          </a:p>
        </p:txBody>
      </p:sp>
      <p:sp>
        <p:nvSpPr>
          <p:cNvPr id="75"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3200" spc="-1" strike="noStrike">
              <a:latin typeface="Arial"/>
            </a:endParaRPr>
          </a:p>
        </p:txBody>
      </p:sp>
      <p:sp>
        <p:nvSpPr>
          <p:cNvPr id="76" name="PlaceHolder 7"/>
          <p:cNvSpPr>
            <a:spLocks noGrp="1"/>
          </p:cNvSpPr>
          <p:nvPr>
            <p:ph type="body"/>
          </p:nvPr>
        </p:nvSpPr>
        <p:spPr>
          <a:xfrm>
            <a:off x="457200" y="3682080"/>
            <a:ext cx="26496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9"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80"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1"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82"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84"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85"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6"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6"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7"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88"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89"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90" name="PlaceHolder 3"/>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
        <p:nvSpPr>
          <p:cNvPr id="91" name="PlaceHolder 4"/>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93"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94"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95"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97"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98"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99"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101"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3200" spc="-1" strike="noStrike">
              <a:latin typeface="Arial"/>
            </a:endParaRPr>
          </a:p>
        </p:txBody>
      </p:sp>
      <p:sp>
        <p:nvSpPr>
          <p:cNvPr id="102"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104"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105"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106"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
        <p:nvSpPr>
          <p:cNvPr id="107" name="PlaceHolder 5"/>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109"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3200" spc="-1" strike="noStrike">
              <a:latin typeface="Arial"/>
            </a:endParaRPr>
          </a:p>
        </p:txBody>
      </p:sp>
      <p:sp>
        <p:nvSpPr>
          <p:cNvPr id="110"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3200" spc="-1" strike="noStrike">
              <a:latin typeface="Arial"/>
            </a:endParaRPr>
          </a:p>
        </p:txBody>
      </p:sp>
      <p:sp>
        <p:nvSpPr>
          <p:cNvPr id="111"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3200" spc="-1" strike="noStrike">
              <a:latin typeface="Arial"/>
            </a:endParaRPr>
          </a:p>
        </p:txBody>
      </p:sp>
      <p:sp>
        <p:nvSpPr>
          <p:cNvPr id="112" name="PlaceHolder 5"/>
          <p:cNvSpPr>
            <a:spLocks noGrp="1"/>
          </p:cNvSpPr>
          <p:nvPr>
            <p:ph type="body"/>
          </p:nvPr>
        </p:nvSpPr>
        <p:spPr>
          <a:xfrm>
            <a:off x="6022080" y="3682080"/>
            <a:ext cx="2649600" cy="1896840"/>
          </a:xfrm>
          <a:prstGeom prst="rect">
            <a:avLst/>
          </a:prstGeom>
        </p:spPr>
        <p:txBody>
          <a:bodyPr lIns="0" rIns="0" tIns="0" bIns="0">
            <a:normAutofit/>
          </a:bodyPr>
          <a:p>
            <a:endParaRPr b="0" lang="en-US" sz="3200" spc="-1" strike="noStrike">
              <a:latin typeface="Arial"/>
            </a:endParaRPr>
          </a:p>
        </p:txBody>
      </p:sp>
      <p:sp>
        <p:nvSpPr>
          <p:cNvPr id="113"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3200" spc="-1" strike="noStrike">
              <a:latin typeface="Arial"/>
            </a:endParaRPr>
          </a:p>
        </p:txBody>
      </p:sp>
      <p:sp>
        <p:nvSpPr>
          <p:cNvPr id="114" name="PlaceHolder 7"/>
          <p:cNvSpPr>
            <a:spLocks noGrp="1"/>
          </p:cNvSpPr>
          <p:nvPr>
            <p:ph type="body"/>
          </p:nvPr>
        </p:nvSpPr>
        <p:spPr>
          <a:xfrm>
            <a:off x="457200" y="3682080"/>
            <a:ext cx="26496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8"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9"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13"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14" name="PlaceHolder 3"/>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
        <p:nvSpPr>
          <p:cNvPr id="15" name="PlaceHolder 4"/>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17"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18"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19"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21"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22"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23"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4f81bd"/>
        </a:solidFill>
      </p:bgPr>
    </p:bg>
    <p:spTree>
      <p:nvGrpSpPr>
        <p:cNvPr id="1" name=""/>
        <p:cNvGrpSpPr/>
        <p:nvPr/>
      </p:nvGrpSpPr>
      <p:grpSpPr>
        <a:xfrm>
          <a:off x="0" y="0"/>
          <a:ext cx="0" cy="0"/>
          <a:chOff x="0" y="0"/>
          <a:chExt cx="0" cy="0"/>
        </a:xfrm>
      </p:grpSpPr>
      <p:sp>
        <p:nvSpPr>
          <p:cNvPr id="0" name="CustomShape 1"/>
          <p:cNvSpPr/>
          <p:nvPr/>
        </p:nvSpPr>
        <p:spPr>
          <a:xfrm>
            <a:off x="0" y="0"/>
            <a:ext cx="9142560" cy="6856560"/>
          </a:xfrm>
          <a:prstGeom prst="rect">
            <a:avLst/>
          </a:prstGeom>
          <a:ln>
            <a:noFill/>
          </a:ln>
        </p:spPr>
        <p:style>
          <a:lnRef idx="2">
            <a:schemeClr val="accent1">
              <a:shade val="50000"/>
            </a:schemeClr>
          </a:lnRef>
          <a:fillRef idx="1">
            <a:schemeClr val="accent1"/>
          </a:fillRef>
          <a:effectRef idx="0">
            <a:schemeClr val="accent1"/>
          </a:effectRef>
          <a:fontRef idx="minor"/>
        </p:style>
      </p:sp>
      <p:sp>
        <p:nvSpPr>
          <p:cNvPr id="1" name="PlaceHolder 2"/>
          <p:cNvSpPr>
            <a:spLocks noGrp="1"/>
          </p:cNvSpPr>
          <p:nvPr>
            <p:ph type="title"/>
          </p:nvPr>
        </p:nvSpPr>
        <p:spPr>
          <a:xfrm>
            <a:off x="457200" y="273600"/>
            <a:ext cx="8229240" cy="1144800"/>
          </a:xfrm>
          <a:prstGeom prst="rect">
            <a:avLst/>
          </a:prstGeom>
        </p:spPr>
        <p:txBody>
          <a:bodyPr lIns="0" rIns="0" tIns="0" bIns="0" anchor="ctr"/>
          <a:p>
            <a:pPr algn="ctr"/>
            <a:r>
              <a:rPr b="0" lang="en-US" sz="4400" spc="-1" strike="noStrike">
                <a:latin typeface="Arial"/>
              </a:rPr>
              <a:t>Click to edit the title text format</a:t>
            </a:r>
            <a:endParaRPr b="0" lang="en-US" sz="4400" spc="-1" strike="noStrike">
              <a:latin typeface="Arial"/>
            </a:endParaRPr>
          </a:p>
        </p:txBody>
      </p:sp>
      <p:sp>
        <p:nvSpPr>
          <p:cNvPr id="2" name="PlaceHolder 3"/>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9" name="PlaceHolder 1"/>
          <p:cNvSpPr>
            <a:spLocks noGrp="1"/>
          </p:cNvSpPr>
          <p:nvPr>
            <p:ph type="title"/>
          </p:nvPr>
        </p:nvSpPr>
        <p:spPr>
          <a:xfrm>
            <a:off x="457200" y="273600"/>
            <a:ext cx="8229240" cy="1144800"/>
          </a:xfrm>
          <a:prstGeom prst="rect">
            <a:avLst/>
          </a:prstGeom>
        </p:spPr>
        <p:txBody>
          <a:bodyPr lIns="0" rIns="0" tIns="0" bIns="0" anchor="ctr"/>
          <a:p>
            <a:pPr algn="ctr"/>
            <a:r>
              <a:rPr b="0" lang="en-US" sz="4400" spc="-1" strike="noStrike">
                <a:latin typeface="Arial"/>
              </a:rPr>
              <a:t>Click to edit the title text format</a:t>
            </a:r>
            <a:endParaRPr b="0" lang="en-US" sz="4400" spc="-1" strike="noStrike">
              <a:latin typeface="Arial"/>
            </a:endParaRPr>
          </a:p>
        </p:txBody>
      </p:sp>
      <p:sp>
        <p:nvSpPr>
          <p:cNvPr id="40" name="PlaceHolder 2"/>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77" name="PlaceHolder 1"/>
          <p:cNvSpPr>
            <a:spLocks noGrp="1"/>
          </p:cNvSpPr>
          <p:nvPr>
            <p:ph type="title"/>
          </p:nvPr>
        </p:nvSpPr>
        <p:spPr>
          <a:xfrm>
            <a:off x="457200" y="273600"/>
            <a:ext cx="8229240" cy="1144800"/>
          </a:xfrm>
          <a:prstGeom prst="rect">
            <a:avLst/>
          </a:prstGeom>
        </p:spPr>
        <p:txBody>
          <a:bodyPr lIns="0" rIns="0" tIns="0" bIns="0" anchor="ctr"/>
          <a:p>
            <a:pPr algn="ctr"/>
            <a:r>
              <a:rPr b="0" lang="en-US" sz="4400" spc="-1" strike="noStrike">
                <a:latin typeface="Arial"/>
              </a:rPr>
              <a:t>Click to edit the title text format</a:t>
            </a:r>
            <a:endParaRPr b="0" lang="en-US" sz="4400" spc="-1" strike="noStrike">
              <a:latin typeface="Arial"/>
            </a:endParaRPr>
          </a:p>
        </p:txBody>
      </p:sp>
      <p:sp>
        <p:nvSpPr>
          <p:cNvPr id="78" name="PlaceHolder 2"/>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1.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4.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5.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6.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3.xml.rels><?xml version="1.0" encoding="UTF-8"?>
<Relationships xmlns="http://schemas.openxmlformats.org/package/2006/relationships"><Relationship Id="rId1" Type="http://schemas.openxmlformats.org/officeDocument/2006/relationships/image" Target="../media/image1.wmf"/><Relationship Id="rId2" Type="http://schemas.openxmlformats.org/officeDocument/2006/relationships/slideLayout" Target="../slideLayouts/slideLayout13.xml"/><Relationship Id="rId3" Type="http://schemas.openxmlformats.org/officeDocument/2006/relationships/notesSlide" Target="../notesSlides/notesSlide3.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34.xml.rels><?xml version="1.0" encoding="UTF-8"?>
<Relationships xmlns="http://schemas.openxmlformats.org/package/2006/relationships"><Relationship Id="rId1" Type="http://schemas.openxmlformats.org/officeDocument/2006/relationships/hyperlink" Target="http://www.google.com/transparencyreport/removals/?hl=en" TargetMode="External"/><Relationship Id="rId2" Type="http://schemas.openxmlformats.org/officeDocument/2006/relationships/slideLayout" Target="../slideLayouts/slideLayout25.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7.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25.xml"/>
</Relationships>
</file>

<file path=ppt/slides/_rels/slide8.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25.xml"/>
</Relationships>
</file>

<file path=ppt/slides/_rels/slide9.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2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0" name="CustomShape 1"/>
          <p:cNvSpPr/>
          <p:nvPr/>
        </p:nvSpPr>
        <p:spPr>
          <a:xfrm>
            <a:off x="152280" y="1761120"/>
            <a:ext cx="8837640" cy="893520"/>
          </a:xfrm>
          <a:prstGeom prst="rect">
            <a:avLst/>
          </a:prstGeom>
          <a:noFill/>
          <a:ln>
            <a:noFill/>
          </a:ln>
        </p:spPr>
        <p:style>
          <a:lnRef idx="0"/>
          <a:fillRef idx="0"/>
          <a:effectRef idx="0"/>
          <a:fontRef idx="minor"/>
        </p:style>
        <p:txBody>
          <a:bodyPr lIns="90000" rIns="90000" tIns="45000" bIns="45000" anchor="b"/>
          <a:p>
            <a:pPr algn="ctr">
              <a:lnSpc>
                <a:spcPct val="100000"/>
              </a:lnSpc>
            </a:pPr>
            <a:r>
              <a:rPr b="1" lang="en-US" sz="4400" spc="-109" strike="noStrike">
                <a:solidFill>
                  <a:srgbClr val="ffffff"/>
                </a:solidFill>
                <a:latin typeface="Calibri Light"/>
                <a:ea typeface="DejaVu Sans"/>
              </a:rPr>
              <a:t>Data Protection, Privacy &amp; Freedom of  Information</a:t>
            </a:r>
            <a:endParaRPr b="0" lang="en-US" sz="4400" spc="-1" strike="noStrike">
              <a:latin typeface="Arial"/>
            </a:endParaRPr>
          </a:p>
        </p:txBody>
      </p:sp>
      <p:sp>
        <p:nvSpPr>
          <p:cNvPr id="121" name="CustomShape 2"/>
          <p:cNvSpPr/>
          <p:nvPr/>
        </p:nvSpPr>
        <p:spPr>
          <a:xfrm>
            <a:off x="3657600" y="3352680"/>
            <a:ext cx="1598760" cy="454320"/>
          </a:xfrm>
          <a:prstGeom prst="rect">
            <a:avLst/>
          </a:prstGeom>
          <a:noFill/>
          <a:ln>
            <a:noFill/>
          </a:ln>
        </p:spPr>
        <p:style>
          <a:lnRef idx="0"/>
          <a:fillRef idx="0"/>
          <a:effectRef idx="0"/>
          <a:fontRef idx="minor"/>
        </p:style>
        <p:txBody>
          <a:bodyPr lIns="90000" rIns="90000" tIns="45000" bIns="45000">
            <a:normAutofit/>
          </a:bodyPr>
          <a:p>
            <a:pPr>
              <a:lnSpc>
                <a:spcPct val="100000"/>
              </a:lnSpc>
              <a:spcBef>
                <a:spcPts val="1301"/>
              </a:spcBef>
            </a:pPr>
            <a:r>
              <a:rPr b="1" lang="en-US" sz="2800" spc="-1" strike="noStrike">
                <a:solidFill>
                  <a:srgbClr val="ffffff"/>
                </a:solidFill>
                <a:latin typeface="Calibri Light"/>
                <a:ea typeface="DejaVu Sans"/>
              </a:rPr>
              <a:t>Chapter 14</a:t>
            </a:r>
            <a:endParaRPr b="0" lang="en-US" sz="2800" spc="-1" strike="noStrike">
              <a:latin typeface="Arial"/>
            </a:endParaRPr>
          </a:p>
        </p:txBody>
      </p:sp>
      <p:sp>
        <p:nvSpPr>
          <p:cNvPr id="122" name="CustomShape 3"/>
          <p:cNvSpPr/>
          <p:nvPr/>
        </p:nvSpPr>
        <p:spPr>
          <a:xfrm>
            <a:off x="1670040" y="5896080"/>
            <a:ext cx="6766200" cy="363600"/>
          </a:xfrm>
          <a:prstGeom prst="rect">
            <a:avLst/>
          </a:prstGeom>
          <a:noFill/>
          <a:ln>
            <a:noFill/>
          </a:ln>
        </p:spPr>
        <p:style>
          <a:lnRef idx="0"/>
          <a:fillRef idx="0"/>
          <a:effectRef idx="0"/>
          <a:fontRef idx="minor"/>
        </p:style>
        <p:txBody>
          <a:bodyPr lIns="90000" rIns="90000" tIns="45000" bIns="45000"/>
          <a:p>
            <a:pPr algn="ctr">
              <a:lnSpc>
                <a:spcPct val="100000"/>
              </a:lnSpc>
            </a:pPr>
            <a:r>
              <a:rPr b="0" lang="en-US" sz="1800" spc="-1" strike="noStrike">
                <a:solidFill>
                  <a:srgbClr val="ffc000"/>
                </a:solidFill>
                <a:latin typeface="Verdana"/>
                <a:ea typeface="DejaVu Sans"/>
              </a:rPr>
              <a:t>CS449-Professional Issues in Information Technology</a:t>
            </a:r>
            <a:endParaRPr b="0" lang="en-US" sz="1800" spc="-1" strike="noStrike">
              <a:latin typeface="Arial"/>
            </a:endParaRPr>
          </a:p>
        </p:txBody>
      </p:sp>
      <p:sp>
        <p:nvSpPr>
          <p:cNvPr id="123" name="CustomShape 4"/>
          <p:cNvSpPr/>
          <p:nvPr/>
        </p:nvSpPr>
        <p:spPr>
          <a:xfrm>
            <a:off x="2050920" y="6264360"/>
            <a:ext cx="5832720" cy="332640"/>
          </a:xfrm>
          <a:prstGeom prst="rect">
            <a:avLst/>
          </a:prstGeom>
          <a:noFill/>
          <a:ln>
            <a:noFill/>
          </a:ln>
        </p:spPr>
        <p:style>
          <a:lnRef idx="0"/>
          <a:fillRef idx="0"/>
          <a:effectRef idx="0"/>
          <a:fontRef idx="minor"/>
        </p:style>
        <p:txBody>
          <a:bodyPr lIns="90000" rIns="90000" tIns="45000" bIns="45000"/>
          <a:p>
            <a:pPr algn="ctr">
              <a:lnSpc>
                <a:spcPct val="100000"/>
              </a:lnSpc>
            </a:pPr>
            <a:r>
              <a:rPr b="0" lang="en-US" sz="1600" spc="-1" strike="noStrike">
                <a:solidFill>
                  <a:srgbClr val="ffc000"/>
                </a:solidFill>
                <a:latin typeface="Verdana"/>
                <a:ea typeface="DejaVu Sans"/>
              </a:rPr>
              <a:t>Course Instructor: Engr. Saeeda Kanwal</a:t>
            </a:r>
            <a:endParaRPr b="0" lang="en-US" sz="1600" spc="-1" strike="noStrike">
              <a:latin typeface="Arial"/>
            </a:endParaRPr>
          </a:p>
        </p:txBody>
      </p:sp>
    </p:spTree>
  </p:cSld>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nodeType="clickEffect" fill="hold" presetClass="entr" presetID="42">
                                  <p:stCondLst>
                                    <p:cond delay="0"/>
                                  </p:stCondLst>
                                  <p:childTnLst>
                                    <p:set>
                                      <p:cBhvr>
                                        <p:cTn id="6" dur="1" fill="hold">
                                          <p:stCondLst>
                                            <p:cond delay="0"/>
                                          </p:stCondLst>
                                        </p:cTn>
                                        <p:tgtEl>
                                          <p:spTgt spid="120"/>
                                        </p:tgtEl>
                                        <p:attrNameLst>
                                          <p:attrName>style.visibility</p:attrName>
                                        </p:attrNameLst>
                                      </p:cBhvr>
                                      <p:to>
                                        <p:strVal val="visible"/>
                                      </p:to>
                                    </p:set>
                                    <p:animEffect filter="fade" transition="in">
                                      <p:cBhvr additive="repl">
                                        <p:cTn id="7" dur="1000"/>
                                        <p:tgtEl>
                                          <p:spTgt spid="120"/>
                                        </p:tgtEl>
                                      </p:cBhvr>
                                    </p:animEffect>
                                    <p:anim calcmode="lin" valueType="num">
                                      <p:cBhvr additive="repl">
                                        <p:cTn id="8" dur="1000" fill="hold"/>
                                        <p:tgtEl>
                                          <p:spTgt spid="120"/>
                                        </p:tgtEl>
                                        <p:attrNameLst>
                                          <p:attrName>ppt_x</p:attrName>
                                        </p:attrNameLst>
                                      </p:cBhvr>
                                      <p:tavLst>
                                        <p:tav tm="0">
                                          <p:val>
                                            <p:strVal val="#ppt_x"/>
                                          </p:val>
                                        </p:tav>
                                        <p:tav tm="100000">
                                          <p:val>
                                            <p:strVal val="#ppt_x"/>
                                          </p:val>
                                        </p:tav>
                                      </p:tavLst>
                                    </p:anim>
                                    <p:anim calcmode="lin" valueType="num">
                                      <p:cBhvr additive="repl">
                                        <p:cTn id="9" dur="1000" fill="hold"/>
                                        <p:tgtEl>
                                          <p:spTgt spid="12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nodeType="clickEffect" fill="hold" presetClass="entr" presetID="45">
                                  <p:stCondLst>
                                    <p:cond delay="0"/>
                                  </p:stCondLst>
                                  <p:childTnLst>
                                    <p:set>
                                      <p:cBhvr>
                                        <p:cTn id="13" dur="1" fill="hold">
                                          <p:stCondLst>
                                            <p:cond delay="0"/>
                                          </p:stCondLst>
                                        </p:cTn>
                                        <p:tgtEl>
                                          <p:spTgt spid="121">
                                            <p:txEl>
                                              <p:pRg st="0" end="11"/>
                                            </p:txEl>
                                          </p:spTgt>
                                        </p:tgtEl>
                                        <p:attrNameLst>
                                          <p:attrName>style.visibility</p:attrName>
                                        </p:attrNameLst>
                                      </p:cBhvr>
                                      <p:to>
                                        <p:strVal val="visible"/>
                                      </p:to>
                                    </p:set>
                                    <p:animEffect filter="fade" transition="in">
                                      <p:cBhvr additive="repl">
                                        <p:cTn id="14" dur="2000"/>
                                        <p:tgtEl>
                                          <p:spTgt spid="121">
                                            <p:txEl>
                                              <p:pRg st="0" end="11"/>
                                            </p:txEl>
                                          </p:spTgt>
                                        </p:tgtEl>
                                      </p:cBhvr>
                                    </p:animEffect>
                                    <p:anim calcmode="lin" valueType="str">
                                      <p:cBhvr additive="repl">
                                        <p:cTn id="15" dur="2000" fill="hold"/>
                                        <p:tgtEl>
                                          <p:spTgt spid="121">
                                            <p:txEl>
                                              <p:pRg st="0" end="11"/>
                                            </p:txEl>
                                          </p:spTgt>
                                        </p:tgtEl>
                                      </p:cBhvr>
                                    </p:anim>
                                    <p:anim calcmode="lin" valueType="str">
                                      <p:cBhvr additive="repl">
                                        <p:cTn id="16" dur="2000" fill="hold"/>
                                        <p:tgtEl>
                                          <p:spTgt spid="121">
                                            <p:txEl>
                                              <p:pRg st="0" end="11"/>
                                            </p:txEl>
                                          </p:spTgt>
                                        </p:tgtEl>
                                      </p:cBhvr>
                                      <p:tavLst>
                                        <p:tav tm="0">
                                          <p:val>
                                            <p:strVal val="height"/>
                                          </p:val>
                                        </p:tav>
                                        <p:tav tm="100000">
                                          <p:val>
                                            <p:strVal val="height"/>
                                          </p:val>
                                        </p:tav>
                                      </p:tavLst>
                                    </p:anim>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6" name="CustomShape 1"/>
          <p:cNvSpPr/>
          <p:nvPr/>
        </p:nvSpPr>
        <p:spPr>
          <a:xfrm>
            <a:off x="448920" y="603360"/>
            <a:ext cx="8228160" cy="684360"/>
          </a:xfrm>
          <a:prstGeom prst="rect">
            <a:avLst/>
          </a:prstGeom>
          <a:noFill/>
          <a:ln>
            <a:noFill/>
          </a:ln>
        </p:spPr>
        <p:style>
          <a:lnRef idx="0"/>
          <a:fillRef idx="0"/>
          <a:effectRef idx="0"/>
          <a:fontRef idx="minor"/>
        </p:style>
        <p:txBody>
          <a:bodyPr lIns="90000" rIns="90000" tIns="45000" bIns="45000" anchor="ctr">
            <a:normAutofit/>
          </a:bodyPr>
          <a:p>
            <a:pPr>
              <a:lnSpc>
                <a:spcPct val="90000"/>
              </a:lnSpc>
            </a:pPr>
            <a:r>
              <a:rPr b="0" lang="en-US" sz="4800" spc="-109" strike="noStrike">
                <a:solidFill>
                  <a:srgbClr val="4f81bd"/>
                </a:solidFill>
                <a:latin typeface="Calibri Light"/>
                <a:ea typeface="DejaVu Sans"/>
              </a:rPr>
              <a:t>What is the Data Protection Act?</a:t>
            </a:r>
            <a:endParaRPr b="0" lang="en-US" sz="4800" spc="-1" strike="noStrike">
              <a:latin typeface="Arial"/>
            </a:endParaRPr>
          </a:p>
        </p:txBody>
      </p:sp>
      <p:sp>
        <p:nvSpPr>
          <p:cNvPr id="167" name="CustomShape 2"/>
          <p:cNvSpPr/>
          <p:nvPr/>
        </p:nvSpPr>
        <p:spPr>
          <a:xfrm>
            <a:off x="448920" y="1523880"/>
            <a:ext cx="8228160" cy="4652280"/>
          </a:xfrm>
          <a:prstGeom prst="rect">
            <a:avLst/>
          </a:prstGeom>
          <a:noFill/>
          <a:ln>
            <a:noFill/>
          </a:ln>
        </p:spPr>
        <p:style>
          <a:lnRef idx="0"/>
          <a:fillRef idx="0"/>
          <a:effectRef idx="0"/>
          <a:fontRef idx="minor"/>
        </p:style>
        <p:txBody>
          <a:bodyPr lIns="90000" rIns="90000" tIns="45000" bIns="45000">
            <a:normAutofit/>
          </a:bodyPr>
          <a:p>
            <a:pPr marL="91440" indent="-90000" algn="just">
              <a:lnSpc>
                <a:spcPct val="100000"/>
              </a:lnSpc>
              <a:spcBef>
                <a:spcPts val="1301"/>
              </a:spcBef>
              <a:buClr>
                <a:srgbClr val="262626"/>
              </a:buClr>
              <a:buFont typeface="Arial"/>
              <a:buChar char=" "/>
            </a:pPr>
            <a:r>
              <a:rPr b="0" lang="en-US" sz="3200" spc="-1" strike="noStrike">
                <a:solidFill>
                  <a:srgbClr val="262626"/>
                </a:solidFill>
                <a:latin typeface="Calibri Light"/>
                <a:ea typeface="DejaVu Sans"/>
              </a:rPr>
              <a:t>Freedom to process data vs. privacy of individuals.</a:t>
            </a:r>
            <a:endParaRPr b="0" lang="en-US" sz="3200" spc="-1" strike="noStrike">
              <a:latin typeface="Arial"/>
            </a:endParaRPr>
          </a:p>
          <a:p>
            <a:pPr marL="91440" indent="-90000" algn="just">
              <a:lnSpc>
                <a:spcPct val="100000"/>
              </a:lnSpc>
              <a:spcBef>
                <a:spcPts val="1301"/>
              </a:spcBef>
              <a:buClr>
                <a:srgbClr val="262626"/>
              </a:buClr>
              <a:buFont typeface="Arial"/>
              <a:buChar char=" "/>
            </a:pPr>
            <a:r>
              <a:rPr b="0" lang="en-US" sz="3200" spc="-1" strike="noStrike">
                <a:solidFill>
                  <a:srgbClr val="262626"/>
                </a:solidFill>
                <a:latin typeface="Calibri Light"/>
                <a:ea typeface="DejaVu Sans"/>
              </a:rPr>
              <a:t>1984 act was repealed by the 1998 act.</a:t>
            </a:r>
            <a:endParaRPr b="0" lang="en-US" sz="3200" spc="-1" strike="noStrike">
              <a:latin typeface="Arial"/>
            </a:endParaRPr>
          </a:p>
          <a:p>
            <a:pPr marL="91440" indent="-90000" algn="just">
              <a:lnSpc>
                <a:spcPct val="100000"/>
              </a:lnSpc>
              <a:spcBef>
                <a:spcPts val="1301"/>
              </a:spcBef>
              <a:buClr>
                <a:srgbClr val="262626"/>
              </a:buClr>
              <a:buFont typeface="Arial"/>
              <a:buChar char=" "/>
            </a:pPr>
            <a:r>
              <a:rPr b="0" lang="en-US" sz="3200" spc="-1" strike="noStrike">
                <a:solidFill>
                  <a:srgbClr val="262626"/>
                </a:solidFill>
                <a:latin typeface="Calibri Light"/>
                <a:ea typeface="DejaVu Sans"/>
              </a:rPr>
              <a:t>Anyone who processes personal information must comply with the eight principles</a:t>
            </a:r>
            <a:endParaRPr b="0" lang="en-US" sz="3200" spc="-1" strike="noStrike">
              <a:latin typeface="Arial"/>
            </a:endParaRPr>
          </a:p>
          <a:p>
            <a:pPr marL="91440" indent="-90000" algn="just">
              <a:lnSpc>
                <a:spcPct val="100000"/>
              </a:lnSpc>
              <a:spcBef>
                <a:spcPts val="1301"/>
              </a:spcBef>
              <a:buClr>
                <a:srgbClr val="262626"/>
              </a:buClr>
              <a:buFont typeface="Arial"/>
              <a:buChar char=" "/>
            </a:pPr>
            <a:r>
              <a:rPr b="0" lang="en-US" sz="3200" spc="-1" strike="noStrike">
                <a:solidFill>
                  <a:srgbClr val="262626"/>
                </a:solidFill>
                <a:latin typeface="Calibri Light"/>
                <a:ea typeface="DejaVu Sans"/>
              </a:rPr>
              <a:t>It provides individuals with important rights, including the right to find out what personal information is held about them</a:t>
            </a:r>
            <a:endParaRPr b="0" lang="en-US" sz="3200" spc="-1" strike="noStrike">
              <a:latin typeface="Arial"/>
            </a:endParaRPr>
          </a:p>
        </p:txBody>
      </p:sp>
      <p:sp>
        <p:nvSpPr>
          <p:cNvPr id="168" name="CustomShape 3"/>
          <p:cNvSpPr/>
          <p:nvPr/>
        </p:nvSpPr>
        <p:spPr>
          <a:xfrm>
            <a:off x="514440" y="6412320"/>
            <a:ext cx="3084840" cy="227160"/>
          </a:xfrm>
          <a:prstGeom prst="rect">
            <a:avLst/>
          </a:prstGeom>
          <a:noFill/>
          <a:ln>
            <a:noFill/>
          </a:ln>
        </p:spPr>
        <p:style>
          <a:lnRef idx="0"/>
          <a:fillRef idx="0"/>
          <a:effectRef idx="0"/>
          <a:fontRef idx="minor"/>
        </p:style>
        <p:txBody>
          <a:bodyPr lIns="90000" rIns="90000" tIns="45000" bIns="45000" anchor="ctr"/>
          <a:p>
            <a:pPr>
              <a:lnSpc>
                <a:spcPct val="100000"/>
              </a:lnSpc>
            </a:pPr>
            <a:fld id="{6434D677-BCF1-45FB-A9BD-4A87712EF88E}" type="datetime1">
              <a:rPr b="0" lang="en-US" sz="950" spc="-1" strike="noStrike">
                <a:solidFill>
                  <a:srgbClr val="000000"/>
                </a:solidFill>
                <a:latin typeface="Calibri Light"/>
                <a:ea typeface="DejaVu Sans"/>
              </a:rPr>
              <a:t>12/18/2018</a:t>
            </a:fld>
            <a:endParaRPr b="0" lang="en-US" sz="950" spc="-1" strike="noStrike">
              <a:latin typeface="Arial"/>
            </a:endParaRPr>
          </a:p>
        </p:txBody>
      </p:sp>
      <p:sp>
        <p:nvSpPr>
          <p:cNvPr id="169" name="CustomShape 4"/>
          <p:cNvSpPr/>
          <p:nvPr/>
        </p:nvSpPr>
        <p:spPr>
          <a:xfrm>
            <a:off x="514440" y="6554520"/>
            <a:ext cx="3770640" cy="227160"/>
          </a:xfrm>
          <a:prstGeom prst="rect">
            <a:avLst/>
          </a:prstGeom>
          <a:noFill/>
          <a:ln>
            <a:noFill/>
          </a:ln>
        </p:spPr>
        <p:style>
          <a:lnRef idx="0"/>
          <a:fillRef idx="0"/>
          <a:effectRef idx="0"/>
          <a:fontRef idx="minor"/>
        </p:style>
        <p:txBody>
          <a:bodyPr lIns="90000" rIns="90000" tIns="45000" bIns="45000" anchor="ctr"/>
          <a:p>
            <a:pPr>
              <a:lnSpc>
                <a:spcPct val="100000"/>
              </a:lnSpc>
            </a:pPr>
            <a:r>
              <a:rPr b="0" lang="en-US" sz="950" spc="-1" strike="noStrike" cap="all">
                <a:solidFill>
                  <a:srgbClr val="000000"/>
                </a:solidFill>
                <a:latin typeface="Calibri Light"/>
                <a:ea typeface="DejaVu Sans"/>
              </a:rPr>
              <a:t>FAST-NUCES CS449-PIT [Fall-2018]</a:t>
            </a:r>
            <a:endParaRPr b="0" lang="en-US" sz="950" spc="-1" strike="noStrike">
              <a:latin typeface="Arial"/>
            </a:endParaRPr>
          </a:p>
        </p:txBody>
      </p:sp>
      <p:sp>
        <p:nvSpPr>
          <p:cNvPr id="170" name="CustomShape 5"/>
          <p:cNvSpPr/>
          <p:nvPr/>
        </p:nvSpPr>
        <p:spPr>
          <a:xfrm>
            <a:off x="6493680" y="5486400"/>
            <a:ext cx="2193120" cy="1395720"/>
          </a:xfrm>
          <a:prstGeom prst="rect">
            <a:avLst/>
          </a:prstGeom>
          <a:noFill/>
          <a:ln>
            <a:noFill/>
          </a:ln>
        </p:spPr>
        <p:style>
          <a:lnRef idx="0"/>
          <a:fillRef idx="0"/>
          <a:effectRef idx="0"/>
          <a:fontRef idx="minor"/>
        </p:style>
        <p:txBody>
          <a:bodyPr lIns="90000" rIns="90000" tIns="45000" bIns="45000" anchor="b"/>
          <a:p>
            <a:pPr algn="r">
              <a:lnSpc>
                <a:spcPct val="100000"/>
              </a:lnSpc>
            </a:pPr>
            <a:fld id="{A40E1E2C-AA6D-4021-85DA-82EAE04D290B}" type="slidenum">
              <a:rPr b="0" lang="en-US" sz="6000" spc="-1" strike="noStrike">
                <a:solidFill>
                  <a:srgbClr val="4f81bd"/>
                </a:solidFill>
                <a:latin typeface="Calibri Light"/>
                <a:ea typeface="DejaVu Sans"/>
              </a:rPr>
              <a:t>&lt;number&gt;</a:t>
            </a:fld>
            <a:endParaRPr b="0" lang="en-US" sz="6000" spc="-1" strike="noStrike">
              <a:latin typeface="Arial"/>
            </a:endParaRPr>
          </a:p>
        </p:txBody>
      </p:sp>
    </p:spTree>
  </p:cSld>
  <p:timing>
    <p:tnLst>
      <p:par>
        <p:cTn id="129" dur="indefinite" restart="never" nodeType="tmRoot">
          <p:childTnLst>
            <p:seq>
              <p:cTn id="130" dur="indefinite" nodeType="mainSeq">
                <p:childTnLst>
                  <p:par>
                    <p:cTn id="131" fill="hold">
                      <p:stCondLst>
                        <p:cond delay="indefinite"/>
                      </p:stCondLst>
                      <p:childTnLst>
                        <p:par>
                          <p:cTn id="132" fill="hold">
                            <p:stCondLst>
                              <p:cond delay="0"/>
                            </p:stCondLst>
                            <p:childTnLst>
                              <p:par>
                                <p:cTn id="133" nodeType="clickEffect" fill="hold" presetClass="entr" presetID="42">
                                  <p:stCondLst>
                                    <p:cond delay="0"/>
                                  </p:stCondLst>
                                  <p:childTnLst>
                                    <p:set>
                                      <p:cBhvr>
                                        <p:cTn id="134" dur="1" fill="hold">
                                          <p:stCondLst>
                                            <p:cond delay="0"/>
                                          </p:stCondLst>
                                        </p:cTn>
                                        <p:tgtEl>
                                          <p:spTgt spid="167">
                                            <p:txEl>
                                              <p:pRg st="295" end="295"/>
                                            </p:txEl>
                                          </p:spTgt>
                                        </p:tgtEl>
                                        <p:attrNameLst>
                                          <p:attrName>style.visibility</p:attrName>
                                        </p:attrNameLst>
                                      </p:cBhvr>
                                      <p:to>
                                        <p:strVal val="visible"/>
                                      </p:to>
                                    </p:set>
                                    <p:animEffect filter="fade" transition="in">
                                      <p:cBhvr additive="repl">
                                        <p:cTn id="135" dur="1000"/>
                                        <p:tgtEl>
                                          <p:spTgt spid="167">
                                            <p:txEl>
                                              <p:pRg st="295" end="295"/>
                                            </p:txEl>
                                          </p:spTgt>
                                        </p:tgtEl>
                                      </p:cBhvr>
                                    </p:animEffect>
                                    <p:anim calcmode="lin" valueType="num">
                                      <p:cBhvr additive="repl">
                                        <p:cTn id="136" dur="1000" fill="hold"/>
                                        <p:tgtEl>
                                          <p:spTgt spid="167">
                                            <p:txEl>
                                              <p:pRg st="295" end="295"/>
                                            </p:txEl>
                                          </p:spTgt>
                                        </p:tgtEl>
                                        <p:attrNameLst>
                                          <p:attrName>ppt_x</p:attrName>
                                        </p:attrNameLst>
                                      </p:cBhvr>
                                      <p:tavLst>
                                        <p:tav tm="0">
                                          <p:val>
                                            <p:strVal val="#ppt_x"/>
                                          </p:val>
                                        </p:tav>
                                        <p:tav tm="100000">
                                          <p:val>
                                            <p:strVal val="#ppt_x"/>
                                          </p:val>
                                        </p:tav>
                                      </p:tavLst>
                                    </p:anim>
                                    <p:anim calcmode="lin" valueType="num">
                                      <p:cBhvr additive="repl">
                                        <p:cTn id="137" dur="1000" fill="hold"/>
                                        <p:tgtEl>
                                          <p:spTgt spid="167">
                                            <p:txEl>
                                              <p:pRg st="295" end="295"/>
                                            </p:txEl>
                                          </p:spTgt>
                                        </p:tgtEl>
                                        <p:attrNameLst>
                                          <p:attrName>ppt_y</p:attrName>
                                        </p:attrNameLst>
                                      </p:cBhvr>
                                      <p:tavLst>
                                        <p:tav tm="0">
                                          <p:val>
                                            <p:strVal val="#ppt_y+.1"/>
                                          </p:val>
                                        </p:tav>
                                        <p:tav tm="100000">
                                          <p:val>
                                            <p:strVal val="#ppt_y"/>
                                          </p:val>
                                        </p:tav>
                                      </p:tavLst>
                                    </p:anim>
                                  </p:childTnLst>
                                </p:cTn>
                              </p:par>
                            </p:childTnLst>
                          </p:cTn>
                        </p:par>
                      </p:childTnLst>
                    </p:cTn>
                  </p:par>
                  <p:par>
                    <p:cTn id="138" fill="hold">
                      <p:stCondLst>
                        <p:cond delay="indefinite"/>
                      </p:stCondLst>
                      <p:childTnLst>
                        <p:par>
                          <p:cTn id="139" fill="hold">
                            <p:stCondLst>
                              <p:cond delay="0"/>
                            </p:stCondLst>
                            <p:childTnLst>
                              <p:par>
                                <p:cTn id="140" nodeType="clickEffect" fill="hold" presetClass="entr" presetID="42">
                                  <p:stCondLst>
                                    <p:cond delay="0"/>
                                  </p:stCondLst>
                                  <p:childTnLst>
                                    <p:set>
                                      <p:cBhvr>
                                        <p:cTn id="141" dur="1" fill="hold">
                                          <p:stCondLst>
                                            <p:cond delay="0"/>
                                          </p:stCondLst>
                                        </p:cTn>
                                        <p:tgtEl>
                                          <p:spTgt spid="167">
                                            <p:txEl>
                                              <p:pRg st="295" end="295"/>
                                            </p:txEl>
                                          </p:spTgt>
                                        </p:tgtEl>
                                        <p:attrNameLst>
                                          <p:attrName>style.visibility</p:attrName>
                                        </p:attrNameLst>
                                      </p:cBhvr>
                                      <p:to>
                                        <p:strVal val="visible"/>
                                      </p:to>
                                    </p:set>
                                    <p:animEffect filter="fade" transition="in">
                                      <p:cBhvr additive="repl">
                                        <p:cTn id="142" dur="1000"/>
                                        <p:tgtEl>
                                          <p:spTgt spid="167">
                                            <p:txEl>
                                              <p:pRg st="295" end="295"/>
                                            </p:txEl>
                                          </p:spTgt>
                                        </p:tgtEl>
                                      </p:cBhvr>
                                    </p:animEffect>
                                    <p:anim calcmode="lin" valueType="num">
                                      <p:cBhvr additive="repl">
                                        <p:cTn id="143" dur="1000" fill="hold"/>
                                        <p:tgtEl>
                                          <p:spTgt spid="167">
                                            <p:txEl>
                                              <p:pRg st="295" end="295"/>
                                            </p:txEl>
                                          </p:spTgt>
                                        </p:tgtEl>
                                        <p:attrNameLst>
                                          <p:attrName>ppt_x</p:attrName>
                                        </p:attrNameLst>
                                      </p:cBhvr>
                                      <p:tavLst>
                                        <p:tav tm="0">
                                          <p:val>
                                            <p:strVal val="#ppt_x"/>
                                          </p:val>
                                        </p:tav>
                                        <p:tav tm="100000">
                                          <p:val>
                                            <p:strVal val="#ppt_x"/>
                                          </p:val>
                                        </p:tav>
                                      </p:tavLst>
                                    </p:anim>
                                    <p:anim calcmode="lin" valueType="num">
                                      <p:cBhvr additive="repl">
                                        <p:cTn id="144" dur="1000" fill="hold"/>
                                        <p:tgtEl>
                                          <p:spTgt spid="167">
                                            <p:txEl>
                                              <p:pRg st="295" end="295"/>
                                            </p:txEl>
                                          </p:spTgt>
                                        </p:tgtEl>
                                        <p:attrNameLst>
                                          <p:attrName>ppt_y</p:attrName>
                                        </p:attrNameLst>
                                      </p:cBhvr>
                                      <p:tavLst>
                                        <p:tav tm="0">
                                          <p:val>
                                            <p:strVal val="#ppt_y+.1"/>
                                          </p:val>
                                        </p:tav>
                                        <p:tav tm="100000">
                                          <p:val>
                                            <p:strVal val="#ppt_y"/>
                                          </p:val>
                                        </p:tav>
                                      </p:tavLst>
                                    </p:anim>
                                  </p:childTnLst>
                                </p:cTn>
                              </p:par>
                            </p:childTnLst>
                          </p:cTn>
                        </p:par>
                      </p:childTnLst>
                    </p:cTn>
                  </p:par>
                  <p:par>
                    <p:cTn id="145" fill="hold">
                      <p:stCondLst>
                        <p:cond delay="indefinite"/>
                      </p:stCondLst>
                      <p:childTnLst>
                        <p:par>
                          <p:cTn id="146" fill="hold">
                            <p:stCondLst>
                              <p:cond delay="0"/>
                            </p:stCondLst>
                            <p:childTnLst>
                              <p:par>
                                <p:cTn id="147" nodeType="clickEffect" fill="hold" presetClass="entr" presetID="42">
                                  <p:stCondLst>
                                    <p:cond delay="0"/>
                                  </p:stCondLst>
                                  <p:childTnLst>
                                    <p:set>
                                      <p:cBhvr>
                                        <p:cTn id="148" dur="1" fill="hold">
                                          <p:stCondLst>
                                            <p:cond delay="0"/>
                                          </p:stCondLst>
                                        </p:cTn>
                                        <p:tgtEl>
                                          <p:spTgt spid="167">
                                            <p:txEl>
                                              <p:pRg st="295" end="295"/>
                                            </p:txEl>
                                          </p:spTgt>
                                        </p:tgtEl>
                                        <p:attrNameLst>
                                          <p:attrName>style.visibility</p:attrName>
                                        </p:attrNameLst>
                                      </p:cBhvr>
                                      <p:to>
                                        <p:strVal val="visible"/>
                                      </p:to>
                                    </p:set>
                                    <p:animEffect filter="fade" transition="in">
                                      <p:cBhvr additive="repl">
                                        <p:cTn id="149" dur="1000"/>
                                        <p:tgtEl>
                                          <p:spTgt spid="167">
                                            <p:txEl>
                                              <p:pRg st="295" end="295"/>
                                            </p:txEl>
                                          </p:spTgt>
                                        </p:tgtEl>
                                      </p:cBhvr>
                                    </p:animEffect>
                                    <p:anim calcmode="lin" valueType="num">
                                      <p:cBhvr additive="repl">
                                        <p:cTn id="150" dur="1000" fill="hold"/>
                                        <p:tgtEl>
                                          <p:spTgt spid="167">
                                            <p:txEl>
                                              <p:pRg st="295" end="295"/>
                                            </p:txEl>
                                          </p:spTgt>
                                        </p:tgtEl>
                                        <p:attrNameLst>
                                          <p:attrName>ppt_x</p:attrName>
                                        </p:attrNameLst>
                                      </p:cBhvr>
                                      <p:tavLst>
                                        <p:tav tm="0">
                                          <p:val>
                                            <p:strVal val="#ppt_x"/>
                                          </p:val>
                                        </p:tav>
                                        <p:tav tm="100000">
                                          <p:val>
                                            <p:strVal val="#ppt_x"/>
                                          </p:val>
                                        </p:tav>
                                      </p:tavLst>
                                    </p:anim>
                                    <p:anim calcmode="lin" valueType="num">
                                      <p:cBhvr additive="repl">
                                        <p:cTn id="151" dur="1000" fill="hold"/>
                                        <p:tgtEl>
                                          <p:spTgt spid="167">
                                            <p:txEl>
                                              <p:pRg st="295" end="29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1" name="CustomShape 1"/>
          <p:cNvSpPr/>
          <p:nvPr/>
        </p:nvSpPr>
        <p:spPr>
          <a:xfrm>
            <a:off x="448920" y="525960"/>
            <a:ext cx="8228160" cy="761760"/>
          </a:xfrm>
          <a:prstGeom prst="rect">
            <a:avLst/>
          </a:prstGeom>
          <a:noFill/>
          <a:ln>
            <a:noFill/>
          </a:ln>
        </p:spPr>
        <p:style>
          <a:lnRef idx="0"/>
          <a:fillRef idx="0"/>
          <a:effectRef idx="0"/>
          <a:fontRef idx="minor"/>
        </p:style>
        <p:txBody>
          <a:bodyPr lIns="90000" rIns="90000" tIns="45000" bIns="45000" anchor="ctr">
            <a:normAutofit/>
          </a:bodyPr>
          <a:p>
            <a:pPr>
              <a:lnSpc>
                <a:spcPct val="90000"/>
              </a:lnSpc>
            </a:pPr>
            <a:r>
              <a:rPr b="0" lang="en-US" sz="4800" spc="-109" strike="noStrike">
                <a:solidFill>
                  <a:srgbClr val="4f81bd"/>
                </a:solidFill>
                <a:latin typeface="Calibri Light"/>
                <a:ea typeface="DejaVu Sans"/>
              </a:rPr>
              <a:t>Data protection act 1998</a:t>
            </a:r>
            <a:endParaRPr b="0" lang="en-US" sz="4800" spc="-1" strike="noStrike">
              <a:latin typeface="Arial"/>
            </a:endParaRPr>
          </a:p>
        </p:txBody>
      </p:sp>
      <p:sp>
        <p:nvSpPr>
          <p:cNvPr id="172" name="CustomShape 2"/>
          <p:cNvSpPr/>
          <p:nvPr/>
        </p:nvSpPr>
        <p:spPr>
          <a:xfrm>
            <a:off x="448920" y="1523880"/>
            <a:ext cx="8228160" cy="4652280"/>
          </a:xfrm>
          <a:prstGeom prst="rect">
            <a:avLst/>
          </a:prstGeom>
          <a:noFill/>
          <a:ln>
            <a:noFill/>
          </a:ln>
        </p:spPr>
        <p:style>
          <a:lnRef idx="0"/>
          <a:fillRef idx="0"/>
          <a:effectRef idx="0"/>
          <a:fontRef idx="minor"/>
        </p:style>
        <p:txBody>
          <a:bodyPr lIns="90000" rIns="90000" tIns="45000" bIns="45000">
            <a:normAutofit/>
          </a:bodyPr>
          <a:p>
            <a:pPr marL="91440" indent="-90000" algn="just">
              <a:lnSpc>
                <a:spcPct val="100000"/>
              </a:lnSpc>
              <a:spcBef>
                <a:spcPts val="1301"/>
              </a:spcBef>
              <a:buClr>
                <a:srgbClr val="262626"/>
              </a:buClr>
              <a:buFont typeface="Arial"/>
              <a:buChar char=" "/>
            </a:pPr>
            <a:r>
              <a:rPr b="0" lang="en-US" sz="2400" spc="-1" strike="noStrike">
                <a:solidFill>
                  <a:srgbClr val="262626"/>
                </a:solidFill>
                <a:latin typeface="Calibri Light"/>
                <a:ea typeface="DejaVu Sans"/>
              </a:rPr>
              <a:t>Main objective of Data Protection Act was designed to protect individuals from:</a:t>
            </a:r>
            <a:endParaRPr b="0" lang="en-US" sz="2400" spc="-1" strike="noStrike">
              <a:latin typeface="Arial"/>
            </a:endParaRPr>
          </a:p>
          <a:p>
            <a:pPr algn="just">
              <a:lnSpc>
                <a:spcPct val="100000"/>
              </a:lnSpc>
              <a:spcBef>
                <a:spcPts val="1301"/>
              </a:spcBef>
            </a:pPr>
            <a:endParaRPr b="0" lang="en-US" sz="2400" spc="-1" strike="noStrike">
              <a:latin typeface="Arial"/>
            </a:endParaRPr>
          </a:p>
          <a:p>
            <a:pPr lvl="1" marL="274320" indent="-341640" algn="just">
              <a:lnSpc>
                <a:spcPct val="100000"/>
              </a:lnSpc>
              <a:spcBef>
                <a:spcPts val="601"/>
              </a:spcBef>
              <a:buClr>
                <a:srgbClr val="262626"/>
              </a:buClr>
              <a:buFont typeface="Arial"/>
              <a:buChar char=" "/>
            </a:pPr>
            <a:r>
              <a:rPr b="0" lang="en-US" sz="2400" spc="-1" strike="noStrike">
                <a:solidFill>
                  <a:srgbClr val="262626"/>
                </a:solidFill>
                <a:latin typeface="Calibri Light"/>
                <a:ea typeface="DejaVu Sans"/>
              </a:rPr>
              <a:t>the use of inaccurate personal information or information that is incomplete or irrelevant;</a:t>
            </a:r>
            <a:endParaRPr b="0" lang="en-US" sz="2400" spc="-1" strike="noStrike">
              <a:latin typeface="Arial"/>
            </a:endParaRPr>
          </a:p>
          <a:p>
            <a:pPr>
              <a:lnSpc>
                <a:spcPct val="100000"/>
              </a:lnSpc>
            </a:pPr>
            <a:endParaRPr b="0" lang="en-US" sz="2400" spc="-1" strike="noStrike">
              <a:latin typeface="Arial"/>
            </a:endParaRPr>
          </a:p>
          <a:p>
            <a:pPr lvl="1" marL="274320" indent="-341640" algn="just">
              <a:lnSpc>
                <a:spcPct val="100000"/>
              </a:lnSpc>
              <a:spcBef>
                <a:spcPts val="601"/>
              </a:spcBef>
              <a:buClr>
                <a:srgbClr val="262626"/>
              </a:buClr>
              <a:buFont typeface="Arial"/>
              <a:buChar char=" "/>
            </a:pPr>
            <a:r>
              <a:rPr b="0" lang="en-US" sz="2400" spc="-1" strike="noStrike">
                <a:solidFill>
                  <a:srgbClr val="262626"/>
                </a:solidFill>
                <a:latin typeface="Calibri Light"/>
                <a:ea typeface="DejaVu Sans"/>
              </a:rPr>
              <a:t>the use of personal information by unauthorized persons;</a:t>
            </a:r>
            <a:endParaRPr b="0" lang="en-US" sz="2400" spc="-1" strike="noStrike">
              <a:latin typeface="Arial"/>
            </a:endParaRPr>
          </a:p>
          <a:p>
            <a:pPr>
              <a:lnSpc>
                <a:spcPct val="100000"/>
              </a:lnSpc>
            </a:pPr>
            <a:endParaRPr b="0" lang="en-US" sz="2400" spc="-1" strike="noStrike">
              <a:latin typeface="Arial"/>
            </a:endParaRPr>
          </a:p>
          <a:p>
            <a:pPr lvl="1" marL="274320" indent="-341640" algn="just">
              <a:lnSpc>
                <a:spcPct val="100000"/>
              </a:lnSpc>
              <a:spcBef>
                <a:spcPts val="601"/>
              </a:spcBef>
              <a:buClr>
                <a:srgbClr val="262626"/>
              </a:buClr>
              <a:buFont typeface="Arial"/>
              <a:buChar char=" "/>
            </a:pPr>
            <a:r>
              <a:rPr b="0" lang="en-US" sz="2400" spc="-1" strike="noStrike">
                <a:solidFill>
                  <a:srgbClr val="262626"/>
                </a:solidFill>
                <a:latin typeface="Calibri Light"/>
                <a:ea typeface="DejaVu Sans"/>
              </a:rPr>
              <a:t>Use of personal information other than the intended purpose</a:t>
            </a:r>
            <a:endParaRPr b="0" lang="en-US" sz="2400" spc="-1" strike="noStrike">
              <a:latin typeface="Arial"/>
            </a:endParaRPr>
          </a:p>
        </p:txBody>
      </p:sp>
      <p:sp>
        <p:nvSpPr>
          <p:cNvPr id="173" name="CustomShape 3"/>
          <p:cNvSpPr/>
          <p:nvPr/>
        </p:nvSpPr>
        <p:spPr>
          <a:xfrm>
            <a:off x="514440" y="6412320"/>
            <a:ext cx="3084840" cy="227160"/>
          </a:xfrm>
          <a:prstGeom prst="rect">
            <a:avLst/>
          </a:prstGeom>
          <a:noFill/>
          <a:ln>
            <a:noFill/>
          </a:ln>
        </p:spPr>
        <p:style>
          <a:lnRef idx="0"/>
          <a:fillRef idx="0"/>
          <a:effectRef idx="0"/>
          <a:fontRef idx="minor"/>
        </p:style>
        <p:txBody>
          <a:bodyPr lIns="90000" rIns="90000" tIns="45000" bIns="45000" anchor="ctr"/>
          <a:p>
            <a:pPr>
              <a:lnSpc>
                <a:spcPct val="100000"/>
              </a:lnSpc>
            </a:pPr>
            <a:fld id="{1DBC921F-83D5-418F-A75B-CDD23D4D53CA}" type="datetime1">
              <a:rPr b="0" lang="en-US" sz="950" spc="-1" strike="noStrike">
                <a:solidFill>
                  <a:srgbClr val="000000"/>
                </a:solidFill>
                <a:latin typeface="Calibri Light"/>
                <a:ea typeface="DejaVu Sans"/>
              </a:rPr>
              <a:t>12/18/2018</a:t>
            </a:fld>
            <a:endParaRPr b="0" lang="en-US" sz="950" spc="-1" strike="noStrike">
              <a:latin typeface="Arial"/>
            </a:endParaRPr>
          </a:p>
        </p:txBody>
      </p:sp>
      <p:sp>
        <p:nvSpPr>
          <p:cNvPr id="174" name="CustomShape 4"/>
          <p:cNvSpPr/>
          <p:nvPr/>
        </p:nvSpPr>
        <p:spPr>
          <a:xfrm>
            <a:off x="514440" y="6554520"/>
            <a:ext cx="3770640" cy="227160"/>
          </a:xfrm>
          <a:prstGeom prst="rect">
            <a:avLst/>
          </a:prstGeom>
          <a:noFill/>
          <a:ln>
            <a:noFill/>
          </a:ln>
        </p:spPr>
        <p:style>
          <a:lnRef idx="0"/>
          <a:fillRef idx="0"/>
          <a:effectRef idx="0"/>
          <a:fontRef idx="minor"/>
        </p:style>
        <p:txBody>
          <a:bodyPr lIns="90000" rIns="90000" tIns="45000" bIns="45000" anchor="ctr"/>
          <a:p>
            <a:pPr>
              <a:lnSpc>
                <a:spcPct val="100000"/>
              </a:lnSpc>
            </a:pPr>
            <a:r>
              <a:rPr b="0" lang="en-US" sz="950" spc="-1" strike="noStrike" cap="all">
                <a:solidFill>
                  <a:srgbClr val="000000"/>
                </a:solidFill>
                <a:latin typeface="Calibri Light"/>
                <a:ea typeface="DejaVu Sans"/>
              </a:rPr>
              <a:t>FAST-NUCES CS449-PIT [Fall-2018]</a:t>
            </a:r>
            <a:endParaRPr b="0" lang="en-US" sz="950" spc="-1" strike="noStrike">
              <a:latin typeface="Arial"/>
            </a:endParaRPr>
          </a:p>
        </p:txBody>
      </p:sp>
      <p:sp>
        <p:nvSpPr>
          <p:cNvPr id="175" name="CustomShape 5"/>
          <p:cNvSpPr/>
          <p:nvPr/>
        </p:nvSpPr>
        <p:spPr>
          <a:xfrm>
            <a:off x="6541200" y="5829840"/>
            <a:ext cx="2193120" cy="1395720"/>
          </a:xfrm>
          <a:prstGeom prst="rect">
            <a:avLst/>
          </a:prstGeom>
          <a:noFill/>
          <a:ln>
            <a:noFill/>
          </a:ln>
        </p:spPr>
        <p:style>
          <a:lnRef idx="0"/>
          <a:fillRef idx="0"/>
          <a:effectRef idx="0"/>
          <a:fontRef idx="minor"/>
        </p:style>
        <p:txBody>
          <a:bodyPr lIns="90000" rIns="90000" tIns="45000" bIns="45000" anchor="b"/>
          <a:p>
            <a:pPr algn="r">
              <a:lnSpc>
                <a:spcPct val="100000"/>
              </a:lnSpc>
            </a:pPr>
            <a:fld id="{6D359128-9D94-4292-BD44-A94291DB5AA5}" type="slidenum">
              <a:rPr b="0" lang="en-US" sz="9000" spc="-1" strike="noStrike">
                <a:solidFill>
                  <a:srgbClr val="4f81bd"/>
                </a:solidFill>
                <a:latin typeface="Calibri Light"/>
                <a:ea typeface="DejaVu Sans"/>
              </a:rPr>
              <a:t>&lt;number&gt;</a:t>
            </a:fld>
            <a:endParaRPr b="0" lang="en-US" sz="9000" spc="-1" strike="noStrike">
              <a:latin typeface="Arial"/>
            </a:endParaRPr>
          </a:p>
        </p:txBody>
      </p:sp>
    </p:spTree>
  </p:cSld>
  <p:timing>
    <p:tnLst>
      <p:par>
        <p:cTn id="152" dur="indefinite" restart="never" nodeType="tmRoot">
          <p:childTnLst>
            <p:seq>
              <p:cTn id="153" dur="indefinite" nodeType="mainSeq">
                <p:childTnLst>
                  <p:par>
                    <p:cTn id="154" fill="hold">
                      <p:stCondLst>
                        <p:cond delay="indefinite"/>
                      </p:stCondLst>
                      <p:childTnLst>
                        <p:par>
                          <p:cTn id="155" fill="hold">
                            <p:stCondLst>
                              <p:cond delay="0"/>
                            </p:stCondLst>
                            <p:childTnLst>
                              <p:par>
                                <p:cTn id="156" nodeType="clickEffect" fill="hold" presetClass="entr" presetID="10">
                                  <p:stCondLst>
                                    <p:cond delay="0"/>
                                  </p:stCondLst>
                                  <p:childTnLst>
                                    <p:set>
                                      <p:cBhvr>
                                        <p:cTn id="157" dur="1" fill="hold">
                                          <p:stCondLst>
                                            <p:cond delay="0"/>
                                          </p:stCondLst>
                                        </p:cTn>
                                        <p:tgtEl>
                                          <p:spTgt spid="172">
                                            <p:txEl>
                                              <p:pRg st="292" end="292"/>
                                            </p:txEl>
                                          </p:spTgt>
                                        </p:tgtEl>
                                        <p:attrNameLst>
                                          <p:attrName>style.visibility</p:attrName>
                                        </p:attrNameLst>
                                      </p:cBhvr>
                                      <p:to>
                                        <p:strVal val="visible"/>
                                      </p:to>
                                    </p:set>
                                    <p:animEffect filter="fade" transition="in">
                                      <p:cBhvr additive="repl">
                                        <p:cTn id="158" dur="500"/>
                                        <p:tgtEl>
                                          <p:spTgt spid="172">
                                            <p:txEl>
                                              <p:pRg st="292" end="292"/>
                                            </p:txEl>
                                          </p:spTgt>
                                        </p:tgtEl>
                                      </p:cBhvr>
                                    </p:animEffect>
                                  </p:childTnLst>
                                </p:cTn>
                              </p:par>
                            </p:childTnLst>
                          </p:cTn>
                        </p:par>
                      </p:childTnLst>
                    </p:cTn>
                  </p:par>
                  <p:par>
                    <p:cTn id="159" fill="hold">
                      <p:stCondLst>
                        <p:cond delay="indefinite"/>
                      </p:stCondLst>
                      <p:childTnLst>
                        <p:par>
                          <p:cTn id="160" fill="hold">
                            <p:stCondLst>
                              <p:cond delay="0"/>
                            </p:stCondLst>
                            <p:childTnLst>
                              <p:par>
                                <p:cTn id="161" nodeType="clickEffect" fill="hold" presetClass="entr" presetID="10">
                                  <p:stCondLst>
                                    <p:cond delay="0"/>
                                  </p:stCondLst>
                                  <p:childTnLst>
                                    <p:set>
                                      <p:cBhvr>
                                        <p:cTn id="162" dur="1" fill="hold">
                                          <p:stCondLst>
                                            <p:cond delay="0"/>
                                          </p:stCondLst>
                                        </p:cTn>
                                        <p:tgtEl>
                                          <p:spTgt spid="172">
                                            <p:txEl>
                                              <p:pRg st="292" end="292"/>
                                            </p:txEl>
                                          </p:spTgt>
                                        </p:tgtEl>
                                        <p:attrNameLst>
                                          <p:attrName>style.visibility</p:attrName>
                                        </p:attrNameLst>
                                      </p:cBhvr>
                                      <p:to>
                                        <p:strVal val="visible"/>
                                      </p:to>
                                    </p:set>
                                    <p:animEffect filter="fade" transition="in">
                                      <p:cBhvr additive="repl">
                                        <p:cTn id="163" dur="500"/>
                                        <p:tgtEl>
                                          <p:spTgt spid="172">
                                            <p:txEl>
                                              <p:pRg st="292" end="292"/>
                                            </p:txEl>
                                          </p:spTgt>
                                        </p:tgtEl>
                                      </p:cBhvr>
                                    </p:animEffect>
                                  </p:childTnLst>
                                </p:cTn>
                              </p:par>
                            </p:childTnLst>
                          </p:cTn>
                        </p:par>
                      </p:childTnLst>
                    </p:cTn>
                  </p:par>
                  <p:par>
                    <p:cTn id="164" fill="hold">
                      <p:stCondLst>
                        <p:cond delay="indefinite"/>
                      </p:stCondLst>
                      <p:childTnLst>
                        <p:par>
                          <p:cTn id="165" fill="hold">
                            <p:stCondLst>
                              <p:cond delay="0"/>
                            </p:stCondLst>
                            <p:childTnLst>
                              <p:par>
                                <p:cTn id="166" nodeType="clickEffect" fill="hold" presetClass="entr" presetID="10">
                                  <p:stCondLst>
                                    <p:cond delay="0"/>
                                  </p:stCondLst>
                                  <p:childTnLst>
                                    <p:set>
                                      <p:cBhvr>
                                        <p:cTn id="167" dur="1" fill="hold">
                                          <p:stCondLst>
                                            <p:cond delay="0"/>
                                          </p:stCondLst>
                                        </p:cTn>
                                        <p:tgtEl>
                                          <p:spTgt spid="172">
                                            <p:txEl>
                                              <p:pRg st="292" end="292"/>
                                            </p:txEl>
                                          </p:spTgt>
                                        </p:tgtEl>
                                        <p:attrNameLst>
                                          <p:attrName>style.visibility</p:attrName>
                                        </p:attrNameLst>
                                      </p:cBhvr>
                                      <p:to>
                                        <p:strVal val="visible"/>
                                      </p:to>
                                    </p:set>
                                    <p:animEffect filter="fade" transition="in">
                                      <p:cBhvr additive="repl">
                                        <p:cTn id="168" dur="500"/>
                                        <p:tgtEl>
                                          <p:spTgt spid="172">
                                            <p:txEl>
                                              <p:pRg st="292" end="292"/>
                                            </p:txEl>
                                          </p:spTgt>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6" name="CustomShape 1"/>
          <p:cNvSpPr/>
          <p:nvPr/>
        </p:nvSpPr>
        <p:spPr>
          <a:xfrm>
            <a:off x="431280" y="1223280"/>
            <a:ext cx="8406360" cy="5492520"/>
          </a:xfrm>
          <a:prstGeom prst="rect">
            <a:avLst/>
          </a:prstGeom>
          <a:noFill/>
          <a:ln w="9360">
            <a:noFill/>
          </a:ln>
        </p:spPr>
        <p:style>
          <a:lnRef idx="0"/>
          <a:fillRef idx="0"/>
          <a:effectRef idx="0"/>
          <a:fontRef idx="minor"/>
        </p:style>
        <p:txBody>
          <a:bodyPr lIns="90000" rIns="90000" tIns="45000" bIns="45000"/>
          <a:p>
            <a:pPr>
              <a:lnSpc>
                <a:spcPct val="100000"/>
              </a:lnSpc>
              <a:spcBef>
                <a:spcPts val="1400"/>
              </a:spcBef>
            </a:pPr>
            <a:r>
              <a:rPr b="0" lang="en-US" sz="2800" spc="-1" strike="noStrike">
                <a:solidFill>
                  <a:srgbClr val="000000"/>
                </a:solidFill>
                <a:latin typeface="Calibri Light"/>
                <a:ea typeface="DejaVu Sans"/>
              </a:rPr>
              <a:t>Technical terms used in the act:</a:t>
            </a:r>
            <a:endParaRPr b="0" lang="en-US" sz="2800" spc="-1" strike="noStrike">
              <a:latin typeface="Arial"/>
            </a:endParaRPr>
          </a:p>
          <a:p>
            <a:pPr algn="just">
              <a:lnSpc>
                <a:spcPct val="100000"/>
              </a:lnSpc>
              <a:spcBef>
                <a:spcPts val="1400"/>
              </a:spcBef>
            </a:pPr>
            <a:r>
              <a:rPr b="1" lang="en-US" sz="2800" spc="-1" strike="noStrike">
                <a:solidFill>
                  <a:srgbClr val="0070c0"/>
                </a:solidFill>
                <a:latin typeface="Calibri Light"/>
                <a:ea typeface="DejaVu Sans"/>
              </a:rPr>
              <a:t>Personal</a:t>
            </a:r>
            <a:r>
              <a:rPr b="0" lang="en-US" sz="2800" spc="-1" strike="noStrike">
                <a:solidFill>
                  <a:srgbClr val="0070c0"/>
                </a:solidFill>
                <a:latin typeface="Calibri Light"/>
                <a:ea typeface="DejaVu Sans"/>
              </a:rPr>
              <a:t> </a:t>
            </a:r>
            <a:r>
              <a:rPr b="1" lang="en-US" sz="2800" spc="-1" strike="noStrike">
                <a:solidFill>
                  <a:srgbClr val="0070c0"/>
                </a:solidFill>
                <a:latin typeface="Calibri Light"/>
                <a:ea typeface="DejaVu Sans"/>
              </a:rPr>
              <a:t>data: </a:t>
            </a:r>
            <a:r>
              <a:rPr b="0" lang="en-US" sz="2800" spc="-1" strike="noStrike">
                <a:solidFill>
                  <a:srgbClr val="000000"/>
                </a:solidFill>
                <a:latin typeface="Calibri Light"/>
                <a:ea typeface="DejaVu Sans"/>
              </a:rPr>
              <a:t>Its an information about a living individual</a:t>
            </a:r>
            <a:endParaRPr b="0" lang="en-US" sz="2800" spc="-1" strike="noStrike">
              <a:latin typeface="Arial"/>
            </a:endParaRPr>
          </a:p>
          <a:p>
            <a:pPr algn="just">
              <a:lnSpc>
                <a:spcPct val="100000"/>
              </a:lnSpc>
              <a:spcBef>
                <a:spcPts val="1400"/>
              </a:spcBef>
            </a:pPr>
            <a:r>
              <a:rPr b="1" lang="en-US" sz="2800" spc="-1" strike="noStrike">
                <a:solidFill>
                  <a:srgbClr val="0070c0"/>
                </a:solidFill>
                <a:latin typeface="Calibri Light"/>
                <a:ea typeface="DejaVu Sans"/>
              </a:rPr>
              <a:t>Data users: </a:t>
            </a:r>
            <a:r>
              <a:rPr b="0" lang="en-US" sz="2800" spc="-1" strike="noStrike">
                <a:solidFill>
                  <a:srgbClr val="000000"/>
                </a:solidFill>
                <a:latin typeface="Calibri Light"/>
                <a:ea typeface="DejaVu Sans"/>
              </a:rPr>
              <a:t>are organizations or individuals who control the contents of files of personal data – i.e. who use personal data which is covered by the terms of the act</a:t>
            </a:r>
            <a:endParaRPr b="0" lang="en-US" sz="2800" spc="-1" strike="noStrike">
              <a:latin typeface="Arial"/>
            </a:endParaRPr>
          </a:p>
          <a:p>
            <a:pPr algn="just">
              <a:lnSpc>
                <a:spcPct val="100000"/>
              </a:lnSpc>
              <a:spcBef>
                <a:spcPts val="1400"/>
              </a:spcBef>
            </a:pPr>
            <a:r>
              <a:rPr b="1" lang="en-US" sz="2800" spc="-1" strike="noStrike">
                <a:solidFill>
                  <a:srgbClr val="0070c0"/>
                </a:solidFill>
                <a:latin typeface="Calibri Light"/>
                <a:ea typeface="DejaVu Sans"/>
              </a:rPr>
              <a:t>A Data subject:</a:t>
            </a:r>
            <a:r>
              <a:rPr b="1" lang="en-US" sz="2800" spc="-1" strike="noStrike">
                <a:solidFill>
                  <a:srgbClr val="000000"/>
                </a:solidFill>
                <a:latin typeface="Calibri Light"/>
                <a:ea typeface="DejaVu Sans"/>
              </a:rPr>
              <a:t> </a:t>
            </a:r>
            <a:r>
              <a:rPr b="0" lang="en-US" sz="2800" spc="-1" strike="noStrike">
                <a:solidFill>
                  <a:srgbClr val="000000"/>
                </a:solidFill>
                <a:latin typeface="Calibri Light"/>
                <a:ea typeface="DejaVu Sans"/>
              </a:rPr>
              <a:t>is an individual who is the subject of personal data</a:t>
            </a:r>
            <a:endParaRPr b="0" lang="en-US" sz="2800" spc="-1" strike="noStrike">
              <a:latin typeface="Arial"/>
            </a:endParaRPr>
          </a:p>
          <a:p>
            <a:pPr algn="just">
              <a:lnSpc>
                <a:spcPct val="100000"/>
              </a:lnSpc>
              <a:spcBef>
                <a:spcPts val="1400"/>
              </a:spcBef>
            </a:pPr>
            <a:r>
              <a:rPr b="1" lang="en-US" sz="2800" spc="-1" strike="noStrike">
                <a:solidFill>
                  <a:srgbClr val="0070c0"/>
                </a:solidFill>
                <a:latin typeface="Calibri Light"/>
                <a:ea typeface="DejaVu Sans"/>
              </a:rPr>
              <a:t>Data controller:</a:t>
            </a:r>
            <a:r>
              <a:rPr b="1" lang="en-US" sz="2800" spc="-1" strike="noStrike">
                <a:solidFill>
                  <a:srgbClr val="000000"/>
                </a:solidFill>
                <a:latin typeface="Calibri Light"/>
                <a:ea typeface="DejaVu Sans"/>
              </a:rPr>
              <a:t> </a:t>
            </a:r>
            <a:r>
              <a:rPr b="0" lang="en-US" sz="2800" spc="-1" strike="noStrike">
                <a:solidFill>
                  <a:srgbClr val="000000"/>
                </a:solidFill>
                <a:latin typeface="Calibri Light"/>
                <a:ea typeface="DejaVu Sans"/>
              </a:rPr>
              <a:t> means a person who determines why or how personal data is processed. This may be a legal person or a natural person.</a:t>
            </a:r>
            <a:endParaRPr b="0" lang="en-US" sz="2800" spc="-1" strike="noStrike">
              <a:latin typeface="Arial"/>
            </a:endParaRPr>
          </a:p>
        </p:txBody>
      </p:sp>
      <p:sp>
        <p:nvSpPr>
          <p:cNvPr id="177" name="CustomShape 2"/>
          <p:cNvSpPr/>
          <p:nvPr/>
        </p:nvSpPr>
        <p:spPr>
          <a:xfrm>
            <a:off x="514440" y="6412320"/>
            <a:ext cx="3084840" cy="227160"/>
          </a:xfrm>
          <a:prstGeom prst="rect">
            <a:avLst/>
          </a:prstGeom>
          <a:noFill/>
          <a:ln>
            <a:noFill/>
          </a:ln>
        </p:spPr>
        <p:style>
          <a:lnRef idx="0"/>
          <a:fillRef idx="0"/>
          <a:effectRef idx="0"/>
          <a:fontRef idx="minor"/>
        </p:style>
        <p:txBody>
          <a:bodyPr lIns="90000" rIns="90000" tIns="45000" bIns="45000" anchor="ctr"/>
          <a:p>
            <a:pPr>
              <a:lnSpc>
                <a:spcPct val="100000"/>
              </a:lnSpc>
            </a:pPr>
            <a:fld id="{B9F0C8CB-04AB-43F0-9F42-7165BEB44A1E}" type="datetime1">
              <a:rPr b="0" lang="en-US" sz="950" spc="-1" strike="noStrike">
                <a:solidFill>
                  <a:srgbClr val="000000"/>
                </a:solidFill>
                <a:latin typeface="Calibri Light"/>
                <a:ea typeface="DejaVu Sans"/>
              </a:rPr>
              <a:t>12/18/2018</a:t>
            </a:fld>
            <a:endParaRPr b="0" lang="en-US" sz="950" spc="-1" strike="noStrike">
              <a:latin typeface="Arial"/>
            </a:endParaRPr>
          </a:p>
        </p:txBody>
      </p:sp>
      <p:sp>
        <p:nvSpPr>
          <p:cNvPr id="178" name="CustomShape 3"/>
          <p:cNvSpPr/>
          <p:nvPr/>
        </p:nvSpPr>
        <p:spPr>
          <a:xfrm>
            <a:off x="514440" y="6554520"/>
            <a:ext cx="3770640" cy="227160"/>
          </a:xfrm>
          <a:prstGeom prst="rect">
            <a:avLst/>
          </a:prstGeom>
          <a:noFill/>
          <a:ln>
            <a:noFill/>
          </a:ln>
        </p:spPr>
        <p:style>
          <a:lnRef idx="0"/>
          <a:fillRef idx="0"/>
          <a:effectRef idx="0"/>
          <a:fontRef idx="minor"/>
        </p:style>
        <p:txBody>
          <a:bodyPr lIns="90000" rIns="90000" tIns="45000" bIns="45000" anchor="ctr"/>
          <a:p>
            <a:pPr>
              <a:lnSpc>
                <a:spcPct val="100000"/>
              </a:lnSpc>
            </a:pPr>
            <a:r>
              <a:rPr b="0" lang="en-US" sz="950" spc="-1" strike="noStrike" cap="all">
                <a:solidFill>
                  <a:srgbClr val="000000"/>
                </a:solidFill>
                <a:latin typeface="Calibri Light"/>
                <a:ea typeface="DejaVu Sans"/>
              </a:rPr>
              <a:t>FAST-NUCES CS449-PIT [Fall-2018]</a:t>
            </a:r>
            <a:endParaRPr b="0" lang="en-US" sz="950" spc="-1" strike="noStrike">
              <a:latin typeface="Arial"/>
            </a:endParaRPr>
          </a:p>
        </p:txBody>
      </p:sp>
      <p:sp>
        <p:nvSpPr>
          <p:cNvPr id="179" name="CustomShape 4"/>
          <p:cNvSpPr/>
          <p:nvPr/>
        </p:nvSpPr>
        <p:spPr>
          <a:xfrm>
            <a:off x="6541200" y="5829840"/>
            <a:ext cx="2193120" cy="1395720"/>
          </a:xfrm>
          <a:prstGeom prst="rect">
            <a:avLst/>
          </a:prstGeom>
          <a:noFill/>
          <a:ln>
            <a:noFill/>
          </a:ln>
        </p:spPr>
        <p:style>
          <a:lnRef idx="0"/>
          <a:fillRef idx="0"/>
          <a:effectRef idx="0"/>
          <a:fontRef idx="minor"/>
        </p:style>
        <p:txBody>
          <a:bodyPr lIns="90000" rIns="90000" tIns="45000" bIns="45000" anchor="b"/>
          <a:p>
            <a:pPr algn="r">
              <a:lnSpc>
                <a:spcPct val="100000"/>
              </a:lnSpc>
            </a:pPr>
            <a:fld id="{EA6386E7-DF20-4BA0-9C2B-A6F8FE987EE9}" type="slidenum">
              <a:rPr b="0" lang="en-US" sz="9000" spc="-1" strike="noStrike">
                <a:solidFill>
                  <a:srgbClr val="4f81bd"/>
                </a:solidFill>
                <a:latin typeface="Calibri Light"/>
                <a:ea typeface="DejaVu Sans"/>
              </a:rPr>
              <a:t>&lt;number&gt;</a:t>
            </a:fld>
            <a:endParaRPr b="0" lang="en-US" sz="9000" spc="-1" strike="noStrike">
              <a:latin typeface="Arial"/>
            </a:endParaRPr>
          </a:p>
        </p:txBody>
      </p:sp>
      <p:sp>
        <p:nvSpPr>
          <p:cNvPr id="180" name="CustomShape 5"/>
          <p:cNvSpPr/>
          <p:nvPr/>
        </p:nvSpPr>
        <p:spPr>
          <a:xfrm>
            <a:off x="417600" y="427320"/>
            <a:ext cx="8278560" cy="698760"/>
          </a:xfrm>
          <a:prstGeom prst="rect">
            <a:avLst/>
          </a:prstGeom>
          <a:noFill/>
          <a:ln>
            <a:noFill/>
          </a:ln>
        </p:spPr>
        <p:style>
          <a:lnRef idx="0"/>
          <a:fillRef idx="0"/>
          <a:effectRef idx="0"/>
          <a:fontRef idx="minor"/>
        </p:style>
        <p:txBody>
          <a:bodyPr lIns="90000" rIns="90000" tIns="45000" bIns="45000"/>
          <a:p>
            <a:pPr>
              <a:lnSpc>
                <a:spcPct val="100000"/>
              </a:lnSpc>
              <a:spcBef>
                <a:spcPts val="2001"/>
              </a:spcBef>
            </a:pPr>
            <a:r>
              <a:rPr b="1" lang="en-US" sz="4000" spc="-1" strike="noStrike">
                <a:solidFill>
                  <a:srgbClr val="000000"/>
                </a:solidFill>
                <a:latin typeface="Calibri Light"/>
                <a:ea typeface="DejaVu Sans"/>
              </a:rPr>
              <a:t>Terms of the data protection Act</a:t>
            </a:r>
            <a:endParaRPr b="0" lang="en-US" sz="4000" spc="-1" strike="noStrike">
              <a:latin typeface="Arial"/>
            </a:endParaRPr>
          </a:p>
        </p:txBody>
      </p:sp>
    </p:spTree>
  </p:cSld>
  <p:timing>
    <p:tnLst>
      <p:par>
        <p:cTn id="169" dur="indefinite" restart="never" nodeType="tmRoot">
          <p:childTnLst>
            <p:seq>
              <p:cTn id="170" dur="indefinite" nodeType="mainSeq">
                <p:childTnLst>
                  <p:par>
                    <p:cTn id="171" fill="hold">
                      <p:stCondLst>
                        <p:cond delay="indefinite"/>
                      </p:stCondLst>
                      <p:childTnLst>
                        <p:par>
                          <p:cTn id="172" fill="hold">
                            <p:stCondLst>
                              <p:cond delay="0"/>
                            </p:stCondLst>
                            <p:childTnLst>
                              <p:par>
                                <p:cTn id="173" nodeType="clickEffect" fill="hold" presetClass="entr" presetID="10">
                                  <p:stCondLst>
                                    <p:cond delay="0"/>
                                  </p:stCondLst>
                                  <p:childTnLst>
                                    <p:set>
                                      <p:cBhvr>
                                        <p:cTn id="174" dur="1" fill="hold">
                                          <p:stCondLst>
                                            <p:cond delay="0"/>
                                          </p:stCondLst>
                                        </p:cTn>
                                        <p:tgtEl>
                                          <p:spTgt spid="176">
                                            <p:txEl>
                                              <p:pRg st="463" end="463"/>
                                            </p:txEl>
                                          </p:spTgt>
                                        </p:tgtEl>
                                        <p:attrNameLst>
                                          <p:attrName>style.visibility</p:attrName>
                                        </p:attrNameLst>
                                      </p:cBhvr>
                                      <p:to>
                                        <p:strVal val="visible"/>
                                      </p:to>
                                    </p:set>
                                    <p:animEffect filter="fade" transition="in">
                                      <p:cBhvr additive="repl">
                                        <p:cTn id="175" dur="500"/>
                                        <p:tgtEl>
                                          <p:spTgt spid="176">
                                            <p:txEl>
                                              <p:pRg st="463" end="463"/>
                                            </p:txEl>
                                          </p:spTgt>
                                        </p:tgtEl>
                                      </p:cBhvr>
                                    </p:animEffect>
                                  </p:childTnLst>
                                </p:cTn>
                              </p:par>
                            </p:childTnLst>
                          </p:cTn>
                        </p:par>
                      </p:childTnLst>
                    </p:cTn>
                  </p:par>
                  <p:par>
                    <p:cTn id="176" fill="hold">
                      <p:stCondLst>
                        <p:cond delay="indefinite"/>
                      </p:stCondLst>
                      <p:childTnLst>
                        <p:par>
                          <p:cTn id="177" fill="hold">
                            <p:stCondLst>
                              <p:cond delay="0"/>
                            </p:stCondLst>
                            <p:childTnLst>
                              <p:par>
                                <p:cTn id="178" nodeType="clickEffect" fill="hold" presetClass="entr" presetID="10">
                                  <p:stCondLst>
                                    <p:cond delay="0"/>
                                  </p:stCondLst>
                                  <p:childTnLst>
                                    <p:set>
                                      <p:cBhvr>
                                        <p:cTn id="179" dur="1" fill="hold">
                                          <p:stCondLst>
                                            <p:cond delay="0"/>
                                          </p:stCondLst>
                                        </p:cTn>
                                        <p:tgtEl>
                                          <p:spTgt spid="176">
                                            <p:txEl>
                                              <p:pRg st="463" end="463"/>
                                            </p:txEl>
                                          </p:spTgt>
                                        </p:tgtEl>
                                        <p:attrNameLst>
                                          <p:attrName>style.visibility</p:attrName>
                                        </p:attrNameLst>
                                      </p:cBhvr>
                                      <p:to>
                                        <p:strVal val="visible"/>
                                      </p:to>
                                    </p:set>
                                    <p:animEffect filter="fade" transition="in">
                                      <p:cBhvr additive="repl">
                                        <p:cTn id="180" dur="500"/>
                                        <p:tgtEl>
                                          <p:spTgt spid="176">
                                            <p:txEl>
                                              <p:pRg st="463" end="463"/>
                                            </p:txEl>
                                          </p:spTgt>
                                        </p:tgtEl>
                                      </p:cBhvr>
                                    </p:animEffect>
                                  </p:childTnLst>
                                </p:cTn>
                              </p:par>
                            </p:childTnLst>
                          </p:cTn>
                        </p:par>
                      </p:childTnLst>
                    </p:cTn>
                  </p:par>
                  <p:par>
                    <p:cTn id="181" fill="hold">
                      <p:stCondLst>
                        <p:cond delay="indefinite"/>
                      </p:stCondLst>
                      <p:childTnLst>
                        <p:par>
                          <p:cTn id="182" fill="hold">
                            <p:stCondLst>
                              <p:cond delay="0"/>
                            </p:stCondLst>
                            <p:childTnLst>
                              <p:par>
                                <p:cTn id="183" nodeType="clickEffect" fill="hold" presetClass="entr" presetID="10">
                                  <p:stCondLst>
                                    <p:cond delay="0"/>
                                  </p:stCondLst>
                                  <p:childTnLst>
                                    <p:set>
                                      <p:cBhvr>
                                        <p:cTn id="184" dur="1" fill="hold">
                                          <p:stCondLst>
                                            <p:cond delay="0"/>
                                          </p:stCondLst>
                                        </p:cTn>
                                        <p:tgtEl>
                                          <p:spTgt spid="176">
                                            <p:txEl>
                                              <p:pRg st="463" end="463"/>
                                            </p:txEl>
                                          </p:spTgt>
                                        </p:tgtEl>
                                        <p:attrNameLst>
                                          <p:attrName>style.visibility</p:attrName>
                                        </p:attrNameLst>
                                      </p:cBhvr>
                                      <p:to>
                                        <p:strVal val="visible"/>
                                      </p:to>
                                    </p:set>
                                    <p:animEffect filter="fade" transition="in">
                                      <p:cBhvr additive="repl">
                                        <p:cTn id="185" dur="500"/>
                                        <p:tgtEl>
                                          <p:spTgt spid="176">
                                            <p:txEl>
                                              <p:pRg st="463" end="463"/>
                                            </p:txEl>
                                          </p:spTgt>
                                        </p:tgtEl>
                                      </p:cBhvr>
                                    </p:animEffect>
                                  </p:childTnLst>
                                </p:cTn>
                              </p:par>
                            </p:childTnLst>
                          </p:cTn>
                        </p:par>
                      </p:childTnLst>
                    </p:cTn>
                  </p:par>
                  <p:par>
                    <p:cTn id="186" fill="hold">
                      <p:stCondLst>
                        <p:cond delay="indefinite"/>
                      </p:stCondLst>
                      <p:childTnLst>
                        <p:par>
                          <p:cTn id="187" fill="hold">
                            <p:stCondLst>
                              <p:cond delay="0"/>
                            </p:stCondLst>
                            <p:childTnLst>
                              <p:par>
                                <p:cTn id="188" nodeType="clickEffect" fill="hold" presetClass="entr" presetID="10">
                                  <p:stCondLst>
                                    <p:cond delay="0"/>
                                  </p:stCondLst>
                                  <p:childTnLst>
                                    <p:set>
                                      <p:cBhvr>
                                        <p:cTn id="189" dur="1" fill="hold">
                                          <p:stCondLst>
                                            <p:cond delay="0"/>
                                          </p:stCondLst>
                                        </p:cTn>
                                        <p:tgtEl>
                                          <p:spTgt spid="176">
                                            <p:txEl>
                                              <p:pRg st="463" end="463"/>
                                            </p:txEl>
                                          </p:spTgt>
                                        </p:tgtEl>
                                        <p:attrNameLst>
                                          <p:attrName>style.visibility</p:attrName>
                                        </p:attrNameLst>
                                      </p:cBhvr>
                                      <p:to>
                                        <p:strVal val="visible"/>
                                      </p:to>
                                    </p:set>
                                    <p:animEffect filter="fade" transition="in">
                                      <p:cBhvr additive="repl">
                                        <p:cTn id="190" dur="500"/>
                                        <p:tgtEl>
                                          <p:spTgt spid="176">
                                            <p:txEl>
                                              <p:pRg st="463" end="463"/>
                                            </p:txEl>
                                          </p:spTgt>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1" name="CustomShape 1"/>
          <p:cNvSpPr/>
          <p:nvPr/>
        </p:nvSpPr>
        <p:spPr>
          <a:xfrm>
            <a:off x="457200" y="333360"/>
            <a:ext cx="8228160" cy="759600"/>
          </a:xfrm>
          <a:prstGeom prst="rect">
            <a:avLst/>
          </a:prstGeom>
          <a:noFill/>
          <a:ln w="9360">
            <a:noFill/>
          </a:ln>
        </p:spPr>
        <p:style>
          <a:lnRef idx="0"/>
          <a:fillRef idx="0"/>
          <a:effectRef idx="0"/>
          <a:fontRef idx="minor"/>
        </p:style>
        <p:txBody>
          <a:bodyPr lIns="90000" rIns="90000" tIns="45000" bIns="45000"/>
          <a:p>
            <a:pPr>
              <a:lnSpc>
                <a:spcPct val="100000"/>
              </a:lnSpc>
              <a:spcBef>
                <a:spcPts val="2200"/>
              </a:spcBef>
            </a:pPr>
            <a:r>
              <a:rPr b="1" lang="en-US" sz="4400" spc="-1" strike="noStrike">
                <a:solidFill>
                  <a:srgbClr val="000000"/>
                </a:solidFill>
                <a:latin typeface="Calibri Light"/>
                <a:ea typeface="DejaVu Sans"/>
              </a:rPr>
              <a:t>Rules of Data Processing</a:t>
            </a:r>
            <a:endParaRPr b="0" lang="en-US" sz="4400" spc="-1" strike="noStrike">
              <a:latin typeface="Arial"/>
            </a:endParaRPr>
          </a:p>
        </p:txBody>
      </p:sp>
      <p:sp>
        <p:nvSpPr>
          <p:cNvPr id="182" name="CustomShape 2"/>
          <p:cNvSpPr/>
          <p:nvPr/>
        </p:nvSpPr>
        <p:spPr>
          <a:xfrm>
            <a:off x="247680" y="1375920"/>
            <a:ext cx="8075880" cy="4888800"/>
          </a:xfrm>
          <a:prstGeom prst="rect">
            <a:avLst/>
          </a:prstGeom>
          <a:noFill/>
          <a:ln w="9360">
            <a:noFill/>
          </a:ln>
        </p:spPr>
        <p:style>
          <a:lnRef idx="0"/>
          <a:fillRef idx="0"/>
          <a:effectRef idx="0"/>
          <a:fontRef idx="minor"/>
        </p:style>
        <p:txBody>
          <a:bodyPr lIns="90000" rIns="90000" tIns="45000" bIns="45000"/>
          <a:p>
            <a:pPr algn="just">
              <a:lnSpc>
                <a:spcPct val="100000"/>
              </a:lnSpc>
              <a:spcBef>
                <a:spcPts val="1400"/>
              </a:spcBef>
            </a:pPr>
            <a:r>
              <a:rPr b="0" lang="en-US" sz="2800" spc="-1" strike="noStrike">
                <a:solidFill>
                  <a:srgbClr val="000000"/>
                </a:solidFill>
                <a:latin typeface="Calibri Light"/>
                <a:ea typeface="DejaVu Sans"/>
              </a:rPr>
              <a:t>The rules regarding the processing of sensitive personal data are stricter than for other personal data. </a:t>
            </a:r>
            <a:endParaRPr b="0" lang="en-US" sz="2800" spc="-1" strike="noStrike">
              <a:latin typeface="Arial"/>
            </a:endParaRPr>
          </a:p>
          <a:p>
            <a:pPr algn="just">
              <a:lnSpc>
                <a:spcPct val="100000"/>
              </a:lnSpc>
              <a:spcBef>
                <a:spcPts val="1400"/>
              </a:spcBef>
            </a:pPr>
            <a:r>
              <a:rPr b="0" lang="en-US" sz="2800" spc="-1" strike="noStrike">
                <a:solidFill>
                  <a:srgbClr val="000000"/>
                </a:solidFill>
                <a:latin typeface="Calibri Light"/>
                <a:ea typeface="DejaVu Sans"/>
              </a:rPr>
              <a:t>Processing means obtaining, recording or holding the information or data or carrying out any operations on it, including:</a:t>
            </a:r>
            <a:endParaRPr b="0" lang="en-US" sz="2800" spc="-1" strike="noStrike">
              <a:latin typeface="Arial"/>
            </a:endParaRPr>
          </a:p>
          <a:p>
            <a:pPr algn="just">
              <a:lnSpc>
                <a:spcPct val="100000"/>
              </a:lnSpc>
              <a:spcBef>
                <a:spcPts val="1400"/>
              </a:spcBef>
            </a:pPr>
            <a:r>
              <a:rPr b="0" lang="en-US" sz="2800" spc="-1" strike="noStrike">
                <a:solidFill>
                  <a:srgbClr val="000000"/>
                </a:solidFill>
                <a:latin typeface="Calibri Light"/>
                <a:ea typeface="DejaVu Sans"/>
              </a:rPr>
              <a:t>	</a:t>
            </a:r>
            <a:r>
              <a:rPr b="0" lang="en-US" sz="2800" spc="-1" strike="noStrike">
                <a:solidFill>
                  <a:srgbClr val="000000"/>
                </a:solidFill>
                <a:latin typeface="Calibri Light"/>
                <a:ea typeface="DejaVu Sans"/>
              </a:rPr>
              <a:t>(a) organization, adaptation or alteration of the </a:t>
            </a:r>
            <a:r>
              <a:rPr b="0" lang="en-US" sz="2800" spc="-1" strike="noStrike">
                <a:solidFill>
                  <a:srgbClr val="000000"/>
                </a:solidFill>
                <a:latin typeface="Calibri Light"/>
                <a:ea typeface="DejaVu Sans"/>
              </a:rPr>
              <a:t>	</a:t>
            </a:r>
            <a:r>
              <a:rPr b="0" lang="en-US" sz="2800" spc="-1" strike="noStrike">
                <a:solidFill>
                  <a:srgbClr val="000000"/>
                </a:solidFill>
                <a:latin typeface="Calibri Light"/>
                <a:ea typeface="DejaVu Sans"/>
              </a:rPr>
              <a:t>      information or data,</a:t>
            </a:r>
            <a:endParaRPr b="0" lang="en-US" sz="2800" spc="-1" strike="noStrike">
              <a:latin typeface="Arial"/>
            </a:endParaRPr>
          </a:p>
          <a:p>
            <a:pPr>
              <a:lnSpc>
                <a:spcPct val="100000"/>
              </a:lnSpc>
              <a:spcBef>
                <a:spcPts val="1400"/>
              </a:spcBef>
            </a:pPr>
            <a:r>
              <a:rPr b="0" lang="en-US" sz="2800" spc="-1" strike="noStrike">
                <a:solidFill>
                  <a:srgbClr val="000000"/>
                </a:solidFill>
                <a:latin typeface="Calibri Light"/>
                <a:ea typeface="DejaVu Sans"/>
              </a:rPr>
              <a:t>	</a:t>
            </a:r>
            <a:r>
              <a:rPr b="0" lang="en-US" sz="2800" spc="-1" strike="noStrike">
                <a:solidFill>
                  <a:srgbClr val="000000"/>
                </a:solidFill>
                <a:latin typeface="Calibri Light"/>
                <a:ea typeface="DejaVu Sans"/>
              </a:rPr>
              <a:t>(b) retrieval, consultation or use of the info or </a:t>
            </a:r>
            <a:br/>
            <a:r>
              <a:rPr b="0" lang="en-US" sz="2800" spc="-1" strike="noStrike">
                <a:solidFill>
                  <a:srgbClr val="000000"/>
                </a:solidFill>
                <a:latin typeface="Calibri Light"/>
                <a:ea typeface="DejaVu Sans"/>
              </a:rPr>
              <a:t>	</a:t>
            </a:r>
            <a:r>
              <a:rPr b="0" lang="en-US" sz="2800" spc="-1" strike="noStrike">
                <a:solidFill>
                  <a:srgbClr val="000000"/>
                </a:solidFill>
                <a:latin typeface="Calibri Light"/>
                <a:ea typeface="DejaVu Sans"/>
              </a:rPr>
              <a:t>      data, </a:t>
            </a:r>
            <a:br/>
            <a:endParaRPr b="0" lang="en-US" sz="2800" spc="-1" strike="noStrike">
              <a:latin typeface="Arial"/>
            </a:endParaRPr>
          </a:p>
        </p:txBody>
      </p:sp>
      <p:sp>
        <p:nvSpPr>
          <p:cNvPr id="183" name="CustomShape 3"/>
          <p:cNvSpPr/>
          <p:nvPr/>
        </p:nvSpPr>
        <p:spPr>
          <a:xfrm>
            <a:off x="514440" y="6412320"/>
            <a:ext cx="3084840" cy="227160"/>
          </a:xfrm>
          <a:prstGeom prst="rect">
            <a:avLst/>
          </a:prstGeom>
          <a:noFill/>
          <a:ln>
            <a:noFill/>
          </a:ln>
        </p:spPr>
        <p:style>
          <a:lnRef idx="0"/>
          <a:fillRef idx="0"/>
          <a:effectRef idx="0"/>
          <a:fontRef idx="minor"/>
        </p:style>
        <p:txBody>
          <a:bodyPr lIns="90000" rIns="90000" tIns="45000" bIns="45000" anchor="ctr"/>
          <a:p>
            <a:pPr>
              <a:lnSpc>
                <a:spcPct val="100000"/>
              </a:lnSpc>
            </a:pPr>
            <a:fld id="{97B24B24-0D44-4187-A283-7C9A57B727E6}" type="datetime1">
              <a:rPr b="0" lang="en-US" sz="950" spc="-1" strike="noStrike">
                <a:solidFill>
                  <a:srgbClr val="000000"/>
                </a:solidFill>
                <a:latin typeface="Calibri Light"/>
                <a:ea typeface="DejaVu Sans"/>
              </a:rPr>
              <a:t>12/18/2018</a:t>
            </a:fld>
            <a:endParaRPr b="0" lang="en-US" sz="950" spc="-1" strike="noStrike">
              <a:latin typeface="Arial"/>
            </a:endParaRPr>
          </a:p>
        </p:txBody>
      </p:sp>
      <p:sp>
        <p:nvSpPr>
          <p:cNvPr id="184" name="CustomShape 4"/>
          <p:cNvSpPr/>
          <p:nvPr/>
        </p:nvSpPr>
        <p:spPr>
          <a:xfrm>
            <a:off x="514440" y="6554520"/>
            <a:ext cx="3770640" cy="227160"/>
          </a:xfrm>
          <a:prstGeom prst="rect">
            <a:avLst/>
          </a:prstGeom>
          <a:noFill/>
          <a:ln>
            <a:noFill/>
          </a:ln>
        </p:spPr>
        <p:style>
          <a:lnRef idx="0"/>
          <a:fillRef idx="0"/>
          <a:effectRef idx="0"/>
          <a:fontRef idx="minor"/>
        </p:style>
        <p:txBody>
          <a:bodyPr lIns="90000" rIns="90000" tIns="45000" bIns="45000" anchor="ctr"/>
          <a:p>
            <a:pPr>
              <a:lnSpc>
                <a:spcPct val="100000"/>
              </a:lnSpc>
            </a:pPr>
            <a:r>
              <a:rPr b="0" lang="en-US" sz="950" spc="-1" strike="noStrike" cap="all">
                <a:solidFill>
                  <a:srgbClr val="000000"/>
                </a:solidFill>
                <a:latin typeface="Calibri Light"/>
                <a:ea typeface="DejaVu Sans"/>
              </a:rPr>
              <a:t>FAST-NUCES CS449-PIT [Fall-2018]</a:t>
            </a:r>
            <a:endParaRPr b="0" lang="en-US" sz="950" spc="-1" strike="noStrike">
              <a:latin typeface="Arial"/>
            </a:endParaRPr>
          </a:p>
        </p:txBody>
      </p:sp>
      <p:sp>
        <p:nvSpPr>
          <p:cNvPr id="185" name="CustomShape 5"/>
          <p:cNvSpPr/>
          <p:nvPr/>
        </p:nvSpPr>
        <p:spPr>
          <a:xfrm>
            <a:off x="6541200" y="5829840"/>
            <a:ext cx="2193120" cy="1395720"/>
          </a:xfrm>
          <a:prstGeom prst="rect">
            <a:avLst/>
          </a:prstGeom>
          <a:noFill/>
          <a:ln>
            <a:noFill/>
          </a:ln>
        </p:spPr>
        <p:style>
          <a:lnRef idx="0"/>
          <a:fillRef idx="0"/>
          <a:effectRef idx="0"/>
          <a:fontRef idx="minor"/>
        </p:style>
        <p:txBody>
          <a:bodyPr lIns="90000" rIns="90000" tIns="45000" bIns="45000" anchor="b"/>
          <a:p>
            <a:pPr algn="r">
              <a:lnSpc>
                <a:spcPct val="100000"/>
              </a:lnSpc>
            </a:pPr>
            <a:fld id="{6847BAAE-DD65-42AF-9B92-D3C82FB3DE0D}" type="slidenum">
              <a:rPr b="0" lang="en-US" sz="9000" spc="-1" strike="noStrike">
                <a:solidFill>
                  <a:srgbClr val="4f81bd"/>
                </a:solidFill>
                <a:latin typeface="Calibri Light"/>
                <a:ea typeface="DejaVu Sans"/>
              </a:rPr>
              <a:t>&lt;number&gt;</a:t>
            </a:fld>
            <a:endParaRPr b="0" lang="en-US" sz="9000" spc="-1" strike="noStrike">
              <a:latin typeface="Arial"/>
            </a:endParaRPr>
          </a:p>
        </p:txBody>
      </p:sp>
    </p:spTree>
  </p:cSld>
  <p:timing>
    <p:tnLst>
      <p:par>
        <p:cTn id="191" dur="indefinite" restart="never" nodeType="tmRoot">
          <p:childTnLst>
            <p:seq>
              <p:cTn id="192" dur="indefinite" nodeType="mainSeq">
                <p:childTnLst>
                  <p:par>
                    <p:cTn id="193" fill="hold">
                      <p:stCondLst>
                        <p:cond delay="indefinite"/>
                      </p:stCondLst>
                      <p:childTnLst>
                        <p:par>
                          <p:cTn id="194" fill="hold">
                            <p:stCondLst>
                              <p:cond delay="0"/>
                            </p:stCondLst>
                            <p:childTnLst>
                              <p:par>
                                <p:cTn id="195" nodeType="clickEffect" fill="hold" presetClass="entr" presetID="42">
                                  <p:stCondLst>
                                    <p:cond delay="0"/>
                                  </p:stCondLst>
                                  <p:childTnLst>
                                    <p:set>
                                      <p:cBhvr>
                                        <p:cTn id="196" dur="1" fill="hold">
                                          <p:stCondLst>
                                            <p:cond delay="0"/>
                                          </p:stCondLst>
                                        </p:cTn>
                                        <p:tgtEl>
                                          <p:spTgt spid="182">
                                            <p:txEl>
                                              <p:pRg st="374" end="374"/>
                                            </p:txEl>
                                          </p:spTgt>
                                        </p:tgtEl>
                                        <p:attrNameLst>
                                          <p:attrName>style.visibility</p:attrName>
                                        </p:attrNameLst>
                                      </p:cBhvr>
                                      <p:to>
                                        <p:strVal val="visible"/>
                                      </p:to>
                                    </p:set>
                                    <p:animEffect filter="fade" transition="in">
                                      <p:cBhvr additive="repl">
                                        <p:cTn id="197" dur="1000"/>
                                        <p:tgtEl>
                                          <p:spTgt spid="182">
                                            <p:txEl>
                                              <p:pRg st="374" end="374"/>
                                            </p:txEl>
                                          </p:spTgt>
                                        </p:tgtEl>
                                      </p:cBhvr>
                                    </p:animEffect>
                                    <p:anim calcmode="lin" valueType="num">
                                      <p:cBhvr additive="repl">
                                        <p:cTn id="198" dur="1000" fill="hold"/>
                                        <p:tgtEl>
                                          <p:spTgt spid="182">
                                            <p:txEl>
                                              <p:pRg st="374" end="374"/>
                                            </p:txEl>
                                          </p:spTgt>
                                        </p:tgtEl>
                                        <p:attrNameLst>
                                          <p:attrName>ppt_x</p:attrName>
                                        </p:attrNameLst>
                                      </p:cBhvr>
                                      <p:tavLst>
                                        <p:tav tm="0">
                                          <p:val>
                                            <p:strVal val="#ppt_x"/>
                                          </p:val>
                                        </p:tav>
                                        <p:tav tm="100000">
                                          <p:val>
                                            <p:strVal val="#ppt_x"/>
                                          </p:val>
                                        </p:tav>
                                      </p:tavLst>
                                    </p:anim>
                                    <p:anim calcmode="lin" valueType="num">
                                      <p:cBhvr additive="repl">
                                        <p:cTn id="199" dur="1000" fill="hold"/>
                                        <p:tgtEl>
                                          <p:spTgt spid="182">
                                            <p:txEl>
                                              <p:pRg st="374" end="374"/>
                                            </p:txEl>
                                          </p:spTgt>
                                        </p:tgtEl>
                                        <p:attrNameLst>
                                          <p:attrName>ppt_y</p:attrName>
                                        </p:attrNameLst>
                                      </p:cBhvr>
                                      <p:tavLst>
                                        <p:tav tm="0">
                                          <p:val>
                                            <p:strVal val="#ppt_y+.1"/>
                                          </p:val>
                                        </p:tav>
                                        <p:tav tm="100000">
                                          <p:val>
                                            <p:strVal val="#ppt_y"/>
                                          </p:val>
                                        </p:tav>
                                      </p:tavLst>
                                    </p:anim>
                                  </p:childTnLst>
                                </p:cTn>
                              </p:par>
                            </p:childTnLst>
                          </p:cTn>
                        </p:par>
                      </p:childTnLst>
                    </p:cTn>
                  </p:par>
                  <p:par>
                    <p:cTn id="200" fill="hold">
                      <p:stCondLst>
                        <p:cond delay="indefinite"/>
                      </p:stCondLst>
                      <p:childTnLst>
                        <p:par>
                          <p:cTn id="201" fill="hold">
                            <p:stCondLst>
                              <p:cond delay="0"/>
                            </p:stCondLst>
                            <p:childTnLst>
                              <p:par>
                                <p:cTn id="202" nodeType="clickEffect" fill="hold" presetClass="entr" presetID="42">
                                  <p:stCondLst>
                                    <p:cond delay="0"/>
                                  </p:stCondLst>
                                  <p:childTnLst>
                                    <p:set>
                                      <p:cBhvr>
                                        <p:cTn id="203" dur="1" fill="hold">
                                          <p:stCondLst>
                                            <p:cond delay="0"/>
                                          </p:stCondLst>
                                        </p:cTn>
                                        <p:tgtEl>
                                          <p:spTgt spid="182">
                                            <p:txEl>
                                              <p:pRg st="374" end="374"/>
                                            </p:txEl>
                                          </p:spTgt>
                                        </p:tgtEl>
                                        <p:attrNameLst>
                                          <p:attrName>style.visibility</p:attrName>
                                        </p:attrNameLst>
                                      </p:cBhvr>
                                      <p:to>
                                        <p:strVal val="visible"/>
                                      </p:to>
                                    </p:set>
                                    <p:animEffect filter="fade" transition="in">
                                      <p:cBhvr additive="repl">
                                        <p:cTn id="204" dur="1000"/>
                                        <p:tgtEl>
                                          <p:spTgt spid="182">
                                            <p:txEl>
                                              <p:pRg st="374" end="374"/>
                                            </p:txEl>
                                          </p:spTgt>
                                        </p:tgtEl>
                                      </p:cBhvr>
                                    </p:animEffect>
                                    <p:anim calcmode="lin" valueType="num">
                                      <p:cBhvr additive="repl">
                                        <p:cTn id="205" dur="1000" fill="hold"/>
                                        <p:tgtEl>
                                          <p:spTgt spid="182">
                                            <p:txEl>
                                              <p:pRg st="374" end="374"/>
                                            </p:txEl>
                                          </p:spTgt>
                                        </p:tgtEl>
                                        <p:attrNameLst>
                                          <p:attrName>ppt_x</p:attrName>
                                        </p:attrNameLst>
                                      </p:cBhvr>
                                      <p:tavLst>
                                        <p:tav tm="0">
                                          <p:val>
                                            <p:strVal val="#ppt_x"/>
                                          </p:val>
                                        </p:tav>
                                        <p:tav tm="100000">
                                          <p:val>
                                            <p:strVal val="#ppt_x"/>
                                          </p:val>
                                        </p:tav>
                                      </p:tavLst>
                                    </p:anim>
                                    <p:anim calcmode="lin" valueType="num">
                                      <p:cBhvr additive="repl">
                                        <p:cTn id="206" dur="1000" fill="hold"/>
                                        <p:tgtEl>
                                          <p:spTgt spid="182">
                                            <p:txEl>
                                              <p:pRg st="374" end="374"/>
                                            </p:txEl>
                                          </p:spTgt>
                                        </p:tgtEl>
                                        <p:attrNameLst>
                                          <p:attrName>ppt_y</p:attrName>
                                        </p:attrNameLst>
                                      </p:cBhvr>
                                      <p:tavLst>
                                        <p:tav tm="0">
                                          <p:val>
                                            <p:strVal val="#ppt_y+.1"/>
                                          </p:val>
                                        </p:tav>
                                        <p:tav tm="100000">
                                          <p:val>
                                            <p:strVal val="#ppt_y"/>
                                          </p:val>
                                        </p:tav>
                                      </p:tavLst>
                                    </p:anim>
                                  </p:childTnLst>
                                </p:cTn>
                              </p:par>
                            </p:childTnLst>
                          </p:cTn>
                        </p:par>
                      </p:childTnLst>
                    </p:cTn>
                  </p:par>
                  <p:par>
                    <p:cTn id="207" fill="hold">
                      <p:stCondLst>
                        <p:cond delay="indefinite"/>
                      </p:stCondLst>
                      <p:childTnLst>
                        <p:par>
                          <p:cTn id="208" fill="hold">
                            <p:stCondLst>
                              <p:cond delay="0"/>
                            </p:stCondLst>
                            <p:childTnLst>
                              <p:par>
                                <p:cTn id="209" nodeType="clickEffect" fill="hold" presetClass="entr" presetID="42">
                                  <p:stCondLst>
                                    <p:cond delay="0"/>
                                  </p:stCondLst>
                                  <p:childTnLst>
                                    <p:set>
                                      <p:cBhvr>
                                        <p:cTn id="210" dur="1" fill="hold">
                                          <p:stCondLst>
                                            <p:cond delay="0"/>
                                          </p:stCondLst>
                                        </p:cTn>
                                        <p:tgtEl>
                                          <p:spTgt spid="182">
                                            <p:txEl>
                                              <p:pRg st="374" end="374"/>
                                            </p:txEl>
                                          </p:spTgt>
                                        </p:tgtEl>
                                        <p:attrNameLst>
                                          <p:attrName>style.visibility</p:attrName>
                                        </p:attrNameLst>
                                      </p:cBhvr>
                                      <p:to>
                                        <p:strVal val="visible"/>
                                      </p:to>
                                    </p:set>
                                    <p:animEffect filter="fade" transition="in">
                                      <p:cBhvr additive="repl">
                                        <p:cTn id="211" dur="1000"/>
                                        <p:tgtEl>
                                          <p:spTgt spid="182">
                                            <p:txEl>
                                              <p:pRg st="374" end="374"/>
                                            </p:txEl>
                                          </p:spTgt>
                                        </p:tgtEl>
                                      </p:cBhvr>
                                    </p:animEffect>
                                    <p:anim calcmode="lin" valueType="num">
                                      <p:cBhvr additive="repl">
                                        <p:cTn id="212" dur="1000" fill="hold"/>
                                        <p:tgtEl>
                                          <p:spTgt spid="182">
                                            <p:txEl>
                                              <p:pRg st="374" end="374"/>
                                            </p:txEl>
                                          </p:spTgt>
                                        </p:tgtEl>
                                        <p:attrNameLst>
                                          <p:attrName>ppt_x</p:attrName>
                                        </p:attrNameLst>
                                      </p:cBhvr>
                                      <p:tavLst>
                                        <p:tav tm="0">
                                          <p:val>
                                            <p:strVal val="#ppt_x"/>
                                          </p:val>
                                        </p:tav>
                                        <p:tav tm="100000">
                                          <p:val>
                                            <p:strVal val="#ppt_x"/>
                                          </p:val>
                                        </p:tav>
                                      </p:tavLst>
                                    </p:anim>
                                    <p:anim calcmode="lin" valueType="num">
                                      <p:cBhvr additive="repl">
                                        <p:cTn id="213" dur="1000" fill="hold"/>
                                        <p:tgtEl>
                                          <p:spTgt spid="182">
                                            <p:txEl>
                                              <p:pRg st="374" end="37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6" name="CustomShape 1"/>
          <p:cNvSpPr/>
          <p:nvPr/>
        </p:nvSpPr>
        <p:spPr>
          <a:xfrm>
            <a:off x="448920" y="240120"/>
            <a:ext cx="8228160" cy="698760"/>
          </a:xfrm>
          <a:prstGeom prst="rect">
            <a:avLst/>
          </a:prstGeom>
          <a:noFill/>
          <a:ln w="9360">
            <a:noFill/>
          </a:ln>
        </p:spPr>
        <p:style>
          <a:lnRef idx="0"/>
          <a:fillRef idx="0"/>
          <a:effectRef idx="0"/>
          <a:fontRef idx="minor"/>
        </p:style>
        <p:txBody>
          <a:bodyPr lIns="90000" rIns="90000" tIns="45000" bIns="45000"/>
          <a:p>
            <a:pPr>
              <a:lnSpc>
                <a:spcPct val="100000"/>
              </a:lnSpc>
              <a:spcBef>
                <a:spcPts val="2001"/>
              </a:spcBef>
            </a:pPr>
            <a:r>
              <a:rPr b="1" lang="en-US" sz="4000" spc="-1" strike="noStrike">
                <a:solidFill>
                  <a:srgbClr val="000000"/>
                </a:solidFill>
                <a:latin typeface="Calibri Light"/>
                <a:ea typeface="DejaVu Sans"/>
              </a:rPr>
              <a:t>Rules of Data Processing…..</a:t>
            </a:r>
            <a:endParaRPr b="0" lang="en-US" sz="4000" spc="-1" strike="noStrike">
              <a:latin typeface="Arial"/>
            </a:endParaRPr>
          </a:p>
        </p:txBody>
      </p:sp>
      <p:sp>
        <p:nvSpPr>
          <p:cNvPr id="187" name="CustomShape 2"/>
          <p:cNvSpPr/>
          <p:nvPr/>
        </p:nvSpPr>
        <p:spPr>
          <a:xfrm>
            <a:off x="457200" y="1308960"/>
            <a:ext cx="8456760" cy="4888800"/>
          </a:xfrm>
          <a:prstGeom prst="rect">
            <a:avLst/>
          </a:prstGeom>
          <a:noFill/>
          <a:ln w="9360">
            <a:noFill/>
          </a:ln>
        </p:spPr>
        <p:style>
          <a:lnRef idx="0"/>
          <a:fillRef idx="0"/>
          <a:effectRef idx="0"/>
          <a:fontRef idx="minor"/>
        </p:style>
        <p:txBody>
          <a:bodyPr lIns="90000" rIns="90000" tIns="45000" bIns="45000"/>
          <a:p>
            <a:pPr algn="just">
              <a:lnSpc>
                <a:spcPct val="100000"/>
              </a:lnSpc>
              <a:spcBef>
                <a:spcPts val="1400"/>
              </a:spcBef>
            </a:pPr>
            <a:r>
              <a:rPr b="0" lang="en-US" sz="2800" spc="-1" strike="noStrike">
                <a:solidFill>
                  <a:srgbClr val="bfbfbf"/>
                </a:solidFill>
                <a:latin typeface="Calibri Light"/>
                <a:ea typeface="DejaVu Sans"/>
              </a:rPr>
              <a:t>	</a:t>
            </a:r>
            <a:r>
              <a:rPr b="0" lang="en-US" sz="2800" spc="-1" strike="noStrike">
                <a:solidFill>
                  <a:srgbClr val="000000"/>
                </a:solidFill>
                <a:latin typeface="Calibri Light"/>
                <a:ea typeface="DejaVu Sans"/>
              </a:rPr>
              <a:t>(c) disclosure of the info or data by transmission,  </a:t>
            </a:r>
            <a:r>
              <a:rPr b="0" lang="en-US" sz="2800" spc="-1" strike="noStrike">
                <a:solidFill>
                  <a:srgbClr val="000000"/>
                </a:solidFill>
                <a:latin typeface="Calibri Light"/>
                <a:ea typeface="DejaVu Sans"/>
              </a:rPr>
              <a:t>	</a:t>
            </a:r>
            <a:r>
              <a:rPr b="0" lang="en-US" sz="2800" spc="-1" strike="noStrike">
                <a:solidFill>
                  <a:srgbClr val="000000"/>
                </a:solidFill>
                <a:latin typeface="Calibri Light"/>
                <a:ea typeface="DejaVu Sans"/>
              </a:rPr>
              <a:t>      </a:t>
            </a:r>
            <a:r>
              <a:rPr b="0" lang="en-US" sz="2800" spc="-1" strike="noStrike">
                <a:solidFill>
                  <a:srgbClr val="000000"/>
                </a:solidFill>
                <a:latin typeface="Calibri Light"/>
                <a:ea typeface="DejaVu Sans"/>
              </a:rPr>
              <a:t>	</a:t>
            </a:r>
            <a:r>
              <a:rPr b="0" lang="en-US" sz="2800" spc="-1" strike="noStrike">
                <a:solidFill>
                  <a:srgbClr val="000000"/>
                </a:solidFill>
                <a:latin typeface="Calibri Light"/>
                <a:ea typeface="DejaVu Sans"/>
              </a:rPr>
              <a:t>     dissemination or otherwise making available, or</a:t>
            </a:r>
            <a:endParaRPr b="0" lang="en-US" sz="2800" spc="-1" strike="noStrike">
              <a:latin typeface="Arial"/>
            </a:endParaRPr>
          </a:p>
          <a:p>
            <a:pPr algn="just">
              <a:lnSpc>
                <a:spcPct val="100000"/>
              </a:lnSpc>
              <a:spcBef>
                <a:spcPts val="1400"/>
              </a:spcBef>
            </a:pPr>
            <a:r>
              <a:rPr b="0" lang="en-US" sz="2800" spc="-1" strike="noStrike">
                <a:solidFill>
                  <a:srgbClr val="000000"/>
                </a:solidFill>
                <a:latin typeface="Calibri Light"/>
                <a:ea typeface="DejaVu Sans"/>
              </a:rPr>
              <a:t>	</a:t>
            </a:r>
            <a:r>
              <a:rPr b="0" lang="en-US" sz="2800" spc="-1" strike="noStrike">
                <a:solidFill>
                  <a:srgbClr val="000000"/>
                </a:solidFill>
                <a:latin typeface="Calibri Light"/>
                <a:ea typeface="DejaVu Sans"/>
              </a:rPr>
              <a:t>(d) alignment, combination, blocking, erasure or  </a:t>
            </a:r>
            <a:r>
              <a:rPr b="0" lang="en-US" sz="2800" spc="-1" strike="noStrike">
                <a:solidFill>
                  <a:srgbClr val="000000"/>
                </a:solidFill>
                <a:latin typeface="Calibri Light"/>
                <a:ea typeface="DejaVu Sans"/>
              </a:rPr>
              <a:t>	</a:t>
            </a:r>
            <a:r>
              <a:rPr b="0" lang="en-US" sz="2800" spc="-1" strike="noStrike">
                <a:solidFill>
                  <a:srgbClr val="000000"/>
                </a:solidFill>
                <a:latin typeface="Calibri Light"/>
                <a:ea typeface="DejaVu Sans"/>
              </a:rPr>
              <a:t>    </a:t>
            </a:r>
            <a:r>
              <a:rPr b="0" lang="en-US" sz="2800" spc="-1" strike="noStrike">
                <a:solidFill>
                  <a:srgbClr val="000000"/>
                </a:solidFill>
                <a:latin typeface="Calibri Light"/>
                <a:ea typeface="DejaVu Sans"/>
              </a:rPr>
              <a:t>	</a:t>
            </a:r>
            <a:r>
              <a:rPr b="0" lang="en-US" sz="2800" spc="-1" strike="noStrike">
                <a:solidFill>
                  <a:srgbClr val="000000"/>
                </a:solidFill>
                <a:latin typeface="Calibri Light"/>
                <a:ea typeface="DejaVu Sans"/>
              </a:rPr>
              <a:t>      destruction of the information or data.</a:t>
            </a:r>
            <a:endParaRPr b="0" lang="en-US" sz="2800" spc="-1" strike="noStrike">
              <a:latin typeface="Arial"/>
            </a:endParaRPr>
          </a:p>
          <a:p>
            <a:pPr algn="just">
              <a:lnSpc>
                <a:spcPct val="100000"/>
              </a:lnSpc>
              <a:spcBef>
                <a:spcPts val="1400"/>
              </a:spcBef>
            </a:pPr>
            <a:r>
              <a:rPr b="0" lang="en-US" sz="2800" spc="-1" strike="noStrike">
                <a:solidFill>
                  <a:srgbClr val="000000"/>
                </a:solidFill>
                <a:latin typeface="Calibri Light"/>
                <a:ea typeface="DejaVu Sans"/>
              </a:rPr>
              <a:t>This is an extremely comprehensive list and it is difficult to imagine anything that one might do to personal data that is not included within it.</a:t>
            </a:r>
            <a:endParaRPr b="0" lang="en-US" sz="2800" spc="-1" strike="noStrike">
              <a:latin typeface="Arial"/>
            </a:endParaRPr>
          </a:p>
          <a:p>
            <a:pPr algn="just">
              <a:lnSpc>
                <a:spcPct val="100000"/>
              </a:lnSpc>
              <a:spcBef>
                <a:spcPts val="1400"/>
              </a:spcBef>
            </a:pPr>
            <a:r>
              <a:rPr b="0" lang="en-US" sz="2800" spc="-1" strike="noStrike">
                <a:solidFill>
                  <a:srgbClr val="000000"/>
                </a:solidFill>
                <a:latin typeface="Calibri Light"/>
                <a:ea typeface="DejaVu Sans"/>
              </a:rPr>
              <a:t>The Act provides for the appointment of a Data Protection Commissioner and the establishment of a Data Protection Tribunal.</a:t>
            </a:r>
            <a:endParaRPr b="0" lang="en-US" sz="2800" spc="-1" strike="noStrike">
              <a:latin typeface="Arial"/>
            </a:endParaRPr>
          </a:p>
        </p:txBody>
      </p:sp>
      <p:sp>
        <p:nvSpPr>
          <p:cNvPr id="188" name="CustomShape 3"/>
          <p:cNvSpPr/>
          <p:nvPr/>
        </p:nvSpPr>
        <p:spPr>
          <a:xfrm>
            <a:off x="514440" y="6412320"/>
            <a:ext cx="3084840" cy="227160"/>
          </a:xfrm>
          <a:prstGeom prst="rect">
            <a:avLst/>
          </a:prstGeom>
          <a:noFill/>
          <a:ln>
            <a:noFill/>
          </a:ln>
        </p:spPr>
        <p:style>
          <a:lnRef idx="0"/>
          <a:fillRef idx="0"/>
          <a:effectRef idx="0"/>
          <a:fontRef idx="minor"/>
        </p:style>
        <p:txBody>
          <a:bodyPr lIns="90000" rIns="90000" tIns="45000" bIns="45000" anchor="ctr"/>
          <a:p>
            <a:pPr>
              <a:lnSpc>
                <a:spcPct val="100000"/>
              </a:lnSpc>
            </a:pPr>
            <a:fld id="{E8F331DD-CA58-4C5A-AB67-7BEF8528D510}" type="datetime1">
              <a:rPr b="0" lang="en-US" sz="950" spc="-1" strike="noStrike">
                <a:solidFill>
                  <a:srgbClr val="000000"/>
                </a:solidFill>
                <a:latin typeface="Calibri Light"/>
                <a:ea typeface="DejaVu Sans"/>
              </a:rPr>
              <a:t>12/18/2018</a:t>
            </a:fld>
            <a:endParaRPr b="0" lang="en-US" sz="950" spc="-1" strike="noStrike">
              <a:latin typeface="Arial"/>
            </a:endParaRPr>
          </a:p>
        </p:txBody>
      </p:sp>
      <p:sp>
        <p:nvSpPr>
          <p:cNvPr id="189" name="CustomShape 4"/>
          <p:cNvSpPr/>
          <p:nvPr/>
        </p:nvSpPr>
        <p:spPr>
          <a:xfrm>
            <a:off x="514440" y="6554520"/>
            <a:ext cx="3770640" cy="227160"/>
          </a:xfrm>
          <a:prstGeom prst="rect">
            <a:avLst/>
          </a:prstGeom>
          <a:noFill/>
          <a:ln>
            <a:noFill/>
          </a:ln>
        </p:spPr>
        <p:style>
          <a:lnRef idx="0"/>
          <a:fillRef idx="0"/>
          <a:effectRef idx="0"/>
          <a:fontRef idx="minor"/>
        </p:style>
        <p:txBody>
          <a:bodyPr lIns="90000" rIns="90000" tIns="45000" bIns="45000" anchor="ctr"/>
          <a:p>
            <a:pPr>
              <a:lnSpc>
                <a:spcPct val="100000"/>
              </a:lnSpc>
            </a:pPr>
            <a:r>
              <a:rPr b="0" lang="en-US" sz="950" spc="-1" strike="noStrike" cap="all">
                <a:solidFill>
                  <a:srgbClr val="000000"/>
                </a:solidFill>
                <a:latin typeface="Calibri Light"/>
                <a:ea typeface="DejaVu Sans"/>
              </a:rPr>
              <a:t>FAST-NUCES CS449-PIT [Fall-2018]</a:t>
            </a:r>
            <a:endParaRPr b="0" lang="en-US" sz="950" spc="-1" strike="noStrike">
              <a:latin typeface="Arial"/>
            </a:endParaRPr>
          </a:p>
        </p:txBody>
      </p:sp>
      <p:sp>
        <p:nvSpPr>
          <p:cNvPr id="190" name="CustomShape 5"/>
          <p:cNvSpPr/>
          <p:nvPr/>
        </p:nvSpPr>
        <p:spPr>
          <a:xfrm>
            <a:off x="6541200" y="5829840"/>
            <a:ext cx="2193120" cy="1395720"/>
          </a:xfrm>
          <a:prstGeom prst="rect">
            <a:avLst/>
          </a:prstGeom>
          <a:noFill/>
          <a:ln>
            <a:noFill/>
          </a:ln>
        </p:spPr>
        <p:style>
          <a:lnRef idx="0"/>
          <a:fillRef idx="0"/>
          <a:effectRef idx="0"/>
          <a:fontRef idx="minor"/>
        </p:style>
        <p:txBody>
          <a:bodyPr lIns="90000" rIns="90000" tIns="45000" bIns="45000" anchor="b"/>
          <a:p>
            <a:pPr algn="r">
              <a:lnSpc>
                <a:spcPct val="100000"/>
              </a:lnSpc>
            </a:pPr>
            <a:fld id="{22CBC646-F47C-4D3A-86CA-1A0462343F96}" type="slidenum">
              <a:rPr b="0" lang="en-US" sz="9000" spc="-1" strike="noStrike">
                <a:solidFill>
                  <a:srgbClr val="4f81bd"/>
                </a:solidFill>
                <a:latin typeface="Calibri Light"/>
                <a:ea typeface="DejaVu Sans"/>
              </a:rPr>
              <a:t>&lt;number&gt;</a:t>
            </a:fld>
            <a:endParaRPr b="0" lang="en-US" sz="9000" spc="-1" strike="noStrike">
              <a:latin typeface="Arial"/>
            </a:endParaRPr>
          </a:p>
        </p:txBody>
      </p:sp>
    </p:spTree>
  </p:cSld>
  <p:timing>
    <p:tnLst>
      <p:par>
        <p:cTn id="214" dur="indefinite" restart="never" nodeType="tmRoot">
          <p:childTnLst>
            <p:seq>
              <p:cTn id="215" dur="indefinite" nodeType="mainSeq">
                <p:childTnLst>
                  <p:par>
                    <p:cTn id="216" fill="hold">
                      <p:stCondLst>
                        <p:cond delay="indefinite"/>
                      </p:stCondLst>
                      <p:childTnLst>
                        <p:par>
                          <p:cTn id="217" fill="hold">
                            <p:stCondLst>
                              <p:cond delay="0"/>
                            </p:stCondLst>
                            <p:childTnLst>
                              <p:par>
                                <p:cTn id="218" nodeType="clickEffect" fill="hold" presetClass="entr" presetID="42">
                                  <p:stCondLst>
                                    <p:cond delay="0"/>
                                  </p:stCondLst>
                                  <p:childTnLst>
                                    <p:set>
                                      <p:cBhvr>
                                        <p:cTn id="219" dur="1" fill="hold">
                                          <p:stCondLst>
                                            <p:cond delay="0"/>
                                          </p:stCondLst>
                                        </p:cTn>
                                        <p:tgtEl>
                                          <p:spTgt spid="187">
                                            <p:txEl>
                                              <p:pRg st="489" end="489"/>
                                            </p:txEl>
                                          </p:spTgt>
                                        </p:tgtEl>
                                        <p:attrNameLst>
                                          <p:attrName>style.visibility</p:attrName>
                                        </p:attrNameLst>
                                      </p:cBhvr>
                                      <p:to>
                                        <p:strVal val="visible"/>
                                      </p:to>
                                    </p:set>
                                    <p:animEffect filter="fade" transition="in">
                                      <p:cBhvr additive="repl">
                                        <p:cTn id="220" dur="1000"/>
                                        <p:tgtEl>
                                          <p:spTgt spid="187">
                                            <p:txEl>
                                              <p:pRg st="489" end="489"/>
                                            </p:txEl>
                                          </p:spTgt>
                                        </p:tgtEl>
                                      </p:cBhvr>
                                    </p:animEffect>
                                    <p:anim calcmode="lin" valueType="num">
                                      <p:cBhvr additive="repl">
                                        <p:cTn id="221" dur="1000" fill="hold"/>
                                        <p:tgtEl>
                                          <p:spTgt spid="187">
                                            <p:txEl>
                                              <p:pRg st="489" end="489"/>
                                            </p:txEl>
                                          </p:spTgt>
                                        </p:tgtEl>
                                        <p:attrNameLst>
                                          <p:attrName>ppt_x</p:attrName>
                                        </p:attrNameLst>
                                      </p:cBhvr>
                                      <p:tavLst>
                                        <p:tav tm="0">
                                          <p:val>
                                            <p:strVal val="#ppt_x"/>
                                          </p:val>
                                        </p:tav>
                                        <p:tav tm="100000">
                                          <p:val>
                                            <p:strVal val="#ppt_x"/>
                                          </p:val>
                                        </p:tav>
                                      </p:tavLst>
                                    </p:anim>
                                    <p:anim calcmode="lin" valueType="num">
                                      <p:cBhvr additive="repl">
                                        <p:cTn id="222" dur="1000" fill="hold"/>
                                        <p:tgtEl>
                                          <p:spTgt spid="187">
                                            <p:txEl>
                                              <p:pRg st="489" end="489"/>
                                            </p:txEl>
                                          </p:spTgt>
                                        </p:tgtEl>
                                        <p:attrNameLst>
                                          <p:attrName>ppt_y</p:attrName>
                                        </p:attrNameLst>
                                      </p:cBhvr>
                                      <p:tavLst>
                                        <p:tav tm="0">
                                          <p:val>
                                            <p:strVal val="#ppt_y+.1"/>
                                          </p:val>
                                        </p:tav>
                                        <p:tav tm="100000">
                                          <p:val>
                                            <p:strVal val="#ppt_y"/>
                                          </p:val>
                                        </p:tav>
                                      </p:tavLst>
                                    </p:anim>
                                  </p:childTnLst>
                                </p:cTn>
                              </p:par>
                            </p:childTnLst>
                          </p:cTn>
                        </p:par>
                      </p:childTnLst>
                    </p:cTn>
                  </p:par>
                  <p:par>
                    <p:cTn id="223" fill="hold">
                      <p:stCondLst>
                        <p:cond delay="indefinite"/>
                      </p:stCondLst>
                      <p:childTnLst>
                        <p:par>
                          <p:cTn id="224" fill="hold">
                            <p:stCondLst>
                              <p:cond delay="0"/>
                            </p:stCondLst>
                            <p:childTnLst>
                              <p:par>
                                <p:cTn id="225" nodeType="clickEffect" fill="hold" presetClass="entr" presetID="42">
                                  <p:stCondLst>
                                    <p:cond delay="0"/>
                                  </p:stCondLst>
                                  <p:childTnLst>
                                    <p:set>
                                      <p:cBhvr>
                                        <p:cTn id="226" dur="1" fill="hold">
                                          <p:stCondLst>
                                            <p:cond delay="0"/>
                                          </p:stCondLst>
                                        </p:cTn>
                                        <p:tgtEl>
                                          <p:spTgt spid="187">
                                            <p:txEl>
                                              <p:pRg st="489" end="489"/>
                                            </p:txEl>
                                          </p:spTgt>
                                        </p:tgtEl>
                                        <p:attrNameLst>
                                          <p:attrName>style.visibility</p:attrName>
                                        </p:attrNameLst>
                                      </p:cBhvr>
                                      <p:to>
                                        <p:strVal val="visible"/>
                                      </p:to>
                                    </p:set>
                                    <p:animEffect filter="fade" transition="in">
                                      <p:cBhvr additive="repl">
                                        <p:cTn id="227" dur="1000"/>
                                        <p:tgtEl>
                                          <p:spTgt spid="187">
                                            <p:txEl>
                                              <p:pRg st="489" end="489"/>
                                            </p:txEl>
                                          </p:spTgt>
                                        </p:tgtEl>
                                      </p:cBhvr>
                                    </p:animEffect>
                                    <p:anim calcmode="lin" valueType="num">
                                      <p:cBhvr additive="repl">
                                        <p:cTn id="228" dur="1000" fill="hold"/>
                                        <p:tgtEl>
                                          <p:spTgt spid="187">
                                            <p:txEl>
                                              <p:pRg st="489" end="489"/>
                                            </p:txEl>
                                          </p:spTgt>
                                        </p:tgtEl>
                                        <p:attrNameLst>
                                          <p:attrName>ppt_x</p:attrName>
                                        </p:attrNameLst>
                                      </p:cBhvr>
                                      <p:tavLst>
                                        <p:tav tm="0">
                                          <p:val>
                                            <p:strVal val="#ppt_x"/>
                                          </p:val>
                                        </p:tav>
                                        <p:tav tm="100000">
                                          <p:val>
                                            <p:strVal val="#ppt_x"/>
                                          </p:val>
                                        </p:tav>
                                      </p:tavLst>
                                    </p:anim>
                                    <p:anim calcmode="lin" valueType="num">
                                      <p:cBhvr additive="repl">
                                        <p:cTn id="229" dur="1000" fill="hold"/>
                                        <p:tgtEl>
                                          <p:spTgt spid="187">
                                            <p:txEl>
                                              <p:pRg st="489" end="489"/>
                                            </p:txEl>
                                          </p:spTgt>
                                        </p:tgtEl>
                                        <p:attrNameLst>
                                          <p:attrName>ppt_y</p:attrName>
                                        </p:attrNameLst>
                                      </p:cBhvr>
                                      <p:tavLst>
                                        <p:tav tm="0">
                                          <p:val>
                                            <p:strVal val="#ppt_y+.1"/>
                                          </p:val>
                                        </p:tav>
                                        <p:tav tm="100000">
                                          <p:val>
                                            <p:strVal val="#ppt_y"/>
                                          </p:val>
                                        </p:tav>
                                      </p:tavLst>
                                    </p:anim>
                                  </p:childTnLst>
                                </p:cTn>
                              </p:par>
                            </p:childTnLst>
                          </p:cTn>
                        </p:par>
                      </p:childTnLst>
                    </p:cTn>
                  </p:par>
                  <p:par>
                    <p:cTn id="230" fill="hold">
                      <p:stCondLst>
                        <p:cond delay="indefinite"/>
                      </p:stCondLst>
                      <p:childTnLst>
                        <p:par>
                          <p:cTn id="231" fill="hold">
                            <p:stCondLst>
                              <p:cond delay="0"/>
                            </p:stCondLst>
                            <p:childTnLst>
                              <p:par>
                                <p:cTn id="232" nodeType="clickEffect" fill="hold" presetClass="entr" presetID="42">
                                  <p:stCondLst>
                                    <p:cond delay="0"/>
                                  </p:stCondLst>
                                  <p:childTnLst>
                                    <p:set>
                                      <p:cBhvr>
                                        <p:cTn id="233" dur="1" fill="hold">
                                          <p:stCondLst>
                                            <p:cond delay="0"/>
                                          </p:stCondLst>
                                        </p:cTn>
                                        <p:tgtEl>
                                          <p:spTgt spid="187">
                                            <p:txEl>
                                              <p:pRg st="489" end="489"/>
                                            </p:txEl>
                                          </p:spTgt>
                                        </p:tgtEl>
                                        <p:attrNameLst>
                                          <p:attrName>style.visibility</p:attrName>
                                        </p:attrNameLst>
                                      </p:cBhvr>
                                      <p:to>
                                        <p:strVal val="visible"/>
                                      </p:to>
                                    </p:set>
                                    <p:animEffect filter="fade" transition="in">
                                      <p:cBhvr additive="repl">
                                        <p:cTn id="234" dur="1000"/>
                                        <p:tgtEl>
                                          <p:spTgt spid="187">
                                            <p:txEl>
                                              <p:pRg st="489" end="489"/>
                                            </p:txEl>
                                          </p:spTgt>
                                        </p:tgtEl>
                                      </p:cBhvr>
                                    </p:animEffect>
                                    <p:anim calcmode="lin" valueType="num">
                                      <p:cBhvr additive="repl">
                                        <p:cTn id="235" dur="1000" fill="hold"/>
                                        <p:tgtEl>
                                          <p:spTgt spid="187">
                                            <p:txEl>
                                              <p:pRg st="489" end="489"/>
                                            </p:txEl>
                                          </p:spTgt>
                                        </p:tgtEl>
                                        <p:attrNameLst>
                                          <p:attrName>ppt_x</p:attrName>
                                        </p:attrNameLst>
                                      </p:cBhvr>
                                      <p:tavLst>
                                        <p:tav tm="0">
                                          <p:val>
                                            <p:strVal val="#ppt_x"/>
                                          </p:val>
                                        </p:tav>
                                        <p:tav tm="100000">
                                          <p:val>
                                            <p:strVal val="#ppt_x"/>
                                          </p:val>
                                        </p:tav>
                                      </p:tavLst>
                                    </p:anim>
                                    <p:anim calcmode="lin" valueType="num">
                                      <p:cBhvr additive="repl">
                                        <p:cTn id="236" dur="1000" fill="hold"/>
                                        <p:tgtEl>
                                          <p:spTgt spid="187">
                                            <p:txEl>
                                              <p:pRg st="489" end="48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1" name="CustomShape 1"/>
          <p:cNvSpPr/>
          <p:nvPr/>
        </p:nvSpPr>
        <p:spPr>
          <a:xfrm>
            <a:off x="457200" y="425160"/>
            <a:ext cx="8228160" cy="637920"/>
          </a:xfrm>
          <a:prstGeom prst="rect">
            <a:avLst/>
          </a:prstGeom>
          <a:noFill/>
          <a:ln w="9360">
            <a:noFill/>
          </a:ln>
        </p:spPr>
        <p:style>
          <a:lnRef idx="0"/>
          <a:fillRef idx="0"/>
          <a:effectRef idx="0"/>
          <a:fontRef idx="minor"/>
        </p:style>
        <p:txBody>
          <a:bodyPr lIns="90000" rIns="90000" tIns="45000" bIns="45000"/>
          <a:p>
            <a:pPr>
              <a:lnSpc>
                <a:spcPct val="100000"/>
              </a:lnSpc>
              <a:spcBef>
                <a:spcPts val="1800"/>
              </a:spcBef>
            </a:pPr>
            <a:r>
              <a:rPr b="1" lang="en-US" sz="3600" spc="-1" strike="noStrike">
                <a:solidFill>
                  <a:srgbClr val="000000"/>
                </a:solidFill>
                <a:latin typeface="Calibri Light"/>
                <a:ea typeface="DejaVu Sans"/>
              </a:rPr>
              <a:t>How can the Data Protection Act help us?</a:t>
            </a:r>
            <a:endParaRPr b="0" lang="en-US" sz="3600" spc="-1" strike="noStrike">
              <a:latin typeface="Arial"/>
            </a:endParaRPr>
          </a:p>
        </p:txBody>
      </p:sp>
      <p:sp>
        <p:nvSpPr>
          <p:cNvPr id="192" name="CustomShape 2"/>
          <p:cNvSpPr/>
          <p:nvPr/>
        </p:nvSpPr>
        <p:spPr>
          <a:xfrm>
            <a:off x="457200" y="1600200"/>
            <a:ext cx="8228160" cy="4213440"/>
          </a:xfrm>
          <a:prstGeom prst="rect">
            <a:avLst/>
          </a:prstGeom>
          <a:noFill/>
          <a:ln w="9360">
            <a:noFill/>
          </a:ln>
        </p:spPr>
        <p:style>
          <a:lnRef idx="0"/>
          <a:fillRef idx="0"/>
          <a:effectRef idx="0"/>
          <a:fontRef idx="minor"/>
        </p:style>
        <p:txBody>
          <a:bodyPr lIns="90000" rIns="90000" tIns="45000" bIns="45000"/>
          <a:p>
            <a:pPr marL="457200" indent="-455760" algn="just">
              <a:lnSpc>
                <a:spcPct val="100000"/>
              </a:lnSpc>
              <a:spcBef>
                <a:spcPts val="1400"/>
              </a:spcBef>
              <a:buClr>
                <a:srgbClr val="000000"/>
              </a:buClr>
              <a:buFont typeface="Wingdings" charset="2"/>
              <a:buChar char=""/>
            </a:pPr>
            <a:r>
              <a:rPr b="0" lang="en-US" sz="2800" spc="-1" strike="noStrike">
                <a:solidFill>
                  <a:srgbClr val="000000"/>
                </a:solidFill>
                <a:latin typeface="Calibri Light"/>
                <a:ea typeface="DejaVu Sans"/>
              </a:rPr>
              <a:t>It gives us the right to see our files</a:t>
            </a:r>
            <a:endParaRPr b="0" lang="en-US" sz="2800" spc="-1" strike="noStrike">
              <a:latin typeface="Arial"/>
            </a:endParaRPr>
          </a:p>
          <a:p>
            <a:pPr algn="just">
              <a:lnSpc>
                <a:spcPct val="100000"/>
              </a:lnSpc>
              <a:spcBef>
                <a:spcPts val="1400"/>
              </a:spcBef>
            </a:pPr>
            <a:endParaRPr b="0" lang="en-US" sz="2800" spc="-1" strike="noStrike">
              <a:latin typeface="Arial"/>
            </a:endParaRPr>
          </a:p>
          <a:p>
            <a:pPr marL="457200" indent="-455760" algn="just">
              <a:lnSpc>
                <a:spcPct val="100000"/>
              </a:lnSpc>
              <a:spcBef>
                <a:spcPts val="1400"/>
              </a:spcBef>
              <a:buClr>
                <a:srgbClr val="000000"/>
              </a:buClr>
              <a:buFont typeface="Wingdings" charset="2"/>
              <a:buChar char=""/>
            </a:pPr>
            <a:r>
              <a:rPr b="0" lang="en-US" sz="2800" spc="-1" strike="noStrike">
                <a:solidFill>
                  <a:srgbClr val="000000"/>
                </a:solidFill>
                <a:latin typeface="Calibri Light"/>
                <a:ea typeface="DejaVu Sans"/>
              </a:rPr>
              <a:t>It says those who record and use personal information must be open about how the information is used.</a:t>
            </a:r>
            <a:endParaRPr b="0" lang="en-US" sz="2800" spc="-1" strike="noStrike">
              <a:latin typeface="Arial"/>
            </a:endParaRPr>
          </a:p>
          <a:p>
            <a:pPr algn="just">
              <a:lnSpc>
                <a:spcPct val="100000"/>
              </a:lnSpc>
              <a:spcBef>
                <a:spcPts val="1400"/>
              </a:spcBef>
            </a:pPr>
            <a:endParaRPr b="0" lang="en-US" sz="2800" spc="-1" strike="noStrike">
              <a:latin typeface="Arial"/>
            </a:endParaRPr>
          </a:p>
          <a:p>
            <a:pPr marL="457200" indent="-455760" algn="just">
              <a:lnSpc>
                <a:spcPct val="100000"/>
              </a:lnSpc>
              <a:spcBef>
                <a:spcPts val="1400"/>
              </a:spcBef>
              <a:buClr>
                <a:srgbClr val="000000"/>
              </a:buClr>
              <a:buFont typeface="Wingdings" charset="2"/>
              <a:buChar char=""/>
            </a:pPr>
            <a:r>
              <a:rPr b="0" lang="en-US" sz="2800" spc="-1" strike="noStrike">
                <a:solidFill>
                  <a:srgbClr val="000000"/>
                </a:solidFill>
                <a:latin typeface="Calibri Light"/>
                <a:ea typeface="DejaVu Sans"/>
              </a:rPr>
              <a:t>It must follow the 8 principles of ‘</a:t>
            </a:r>
            <a:r>
              <a:rPr b="0" i="1" lang="en-US" sz="2800" spc="-1" strike="noStrike">
                <a:solidFill>
                  <a:srgbClr val="000000"/>
                </a:solidFill>
                <a:latin typeface="Calibri Light"/>
                <a:ea typeface="DejaVu Sans"/>
              </a:rPr>
              <a:t>good information handling’</a:t>
            </a:r>
            <a:endParaRPr b="0" lang="en-US" sz="2800" spc="-1" strike="noStrike">
              <a:latin typeface="Arial"/>
            </a:endParaRPr>
          </a:p>
        </p:txBody>
      </p:sp>
      <p:sp>
        <p:nvSpPr>
          <p:cNvPr id="193" name="CustomShape 3"/>
          <p:cNvSpPr/>
          <p:nvPr/>
        </p:nvSpPr>
        <p:spPr>
          <a:xfrm>
            <a:off x="514440" y="6412320"/>
            <a:ext cx="3084840" cy="227160"/>
          </a:xfrm>
          <a:prstGeom prst="rect">
            <a:avLst/>
          </a:prstGeom>
          <a:noFill/>
          <a:ln>
            <a:noFill/>
          </a:ln>
        </p:spPr>
        <p:style>
          <a:lnRef idx="0"/>
          <a:fillRef idx="0"/>
          <a:effectRef idx="0"/>
          <a:fontRef idx="minor"/>
        </p:style>
        <p:txBody>
          <a:bodyPr lIns="90000" rIns="90000" tIns="45000" bIns="45000" anchor="ctr"/>
          <a:p>
            <a:pPr>
              <a:lnSpc>
                <a:spcPct val="100000"/>
              </a:lnSpc>
            </a:pPr>
            <a:fld id="{BCCA715D-9DD3-40AF-BB31-5D27CAADF9D0}" type="datetime1">
              <a:rPr b="0" lang="en-US" sz="950" spc="-1" strike="noStrike">
                <a:solidFill>
                  <a:srgbClr val="000000"/>
                </a:solidFill>
                <a:latin typeface="Calibri Light"/>
                <a:ea typeface="DejaVu Sans"/>
              </a:rPr>
              <a:t>12/18/2018</a:t>
            </a:fld>
            <a:endParaRPr b="0" lang="en-US" sz="950" spc="-1" strike="noStrike">
              <a:latin typeface="Arial"/>
            </a:endParaRPr>
          </a:p>
        </p:txBody>
      </p:sp>
      <p:sp>
        <p:nvSpPr>
          <p:cNvPr id="194" name="CustomShape 4"/>
          <p:cNvSpPr/>
          <p:nvPr/>
        </p:nvSpPr>
        <p:spPr>
          <a:xfrm>
            <a:off x="514440" y="6554520"/>
            <a:ext cx="3770640" cy="227160"/>
          </a:xfrm>
          <a:prstGeom prst="rect">
            <a:avLst/>
          </a:prstGeom>
          <a:noFill/>
          <a:ln>
            <a:noFill/>
          </a:ln>
        </p:spPr>
        <p:style>
          <a:lnRef idx="0"/>
          <a:fillRef idx="0"/>
          <a:effectRef idx="0"/>
          <a:fontRef idx="minor"/>
        </p:style>
        <p:txBody>
          <a:bodyPr lIns="90000" rIns="90000" tIns="45000" bIns="45000" anchor="ctr"/>
          <a:p>
            <a:pPr>
              <a:lnSpc>
                <a:spcPct val="100000"/>
              </a:lnSpc>
            </a:pPr>
            <a:r>
              <a:rPr b="0" lang="en-US" sz="950" spc="-1" strike="noStrike" cap="all">
                <a:solidFill>
                  <a:srgbClr val="000000"/>
                </a:solidFill>
                <a:latin typeface="Calibri Light"/>
                <a:ea typeface="DejaVu Sans"/>
              </a:rPr>
              <a:t>FAST-NUCES CS449-PIT [Fall-2018]</a:t>
            </a:r>
            <a:endParaRPr b="0" lang="en-US" sz="950" spc="-1" strike="noStrike">
              <a:latin typeface="Arial"/>
            </a:endParaRPr>
          </a:p>
        </p:txBody>
      </p:sp>
      <p:sp>
        <p:nvSpPr>
          <p:cNvPr id="195" name="CustomShape 5"/>
          <p:cNvSpPr/>
          <p:nvPr/>
        </p:nvSpPr>
        <p:spPr>
          <a:xfrm>
            <a:off x="6541200" y="5829840"/>
            <a:ext cx="2193120" cy="1395720"/>
          </a:xfrm>
          <a:prstGeom prst="rect">
            <a:avLst/>
          </a:prstGeom>
          <a:noFill/>
          <a:ln>
            <a:noFill/>
          </a:ln>
        </p:spPr>
        <p:style>
          <a:lnRef idx="0"/>
          <a:fillRef idx="0"/>
          <a:effectRef idx="0"/>
          <a:fontRef idx="minor"/>
        </p:style>
        <p:txBody>
          <a:bodyPr lIns="90000" rIns="90000" tIns="45000" bIns="45000" anchor="b"/>
          <a:p>
            <a:pPr algn="r">
              <a:lnSpc>
                <a:spcPct val="100000"/>
              </a:lnSpc>
            </a:pPr>
            <a:fld id="{73A3FFF3-0267-478F-A4F4-B3C2982703C0}" type="slidenum">
              <a:rPr b="0" lang="en-US" sz="9000" spc="-1" strike="noStrike">
                <a:solidFill>
                  <a:srgbClr val="4f81bd"/>
                </a:solidFill>
                <a:latin typeface="Calibri Light"/>
                <a:ea typeface="DejaVu Sans"/>
              </a:rPr>
              <a:t>&lt;number&gt;</a:t>
            </a:fld>
            <a:endParaRPr b="0" lang="en-US" sz="9000" spc="-1" strike="noStrike">
              <a:latin typeface="Arial"/>
            </a:endParaRPr>
          </a:p>
        </p:txBody>
      </p:sp>
    </p:spTree>
  </p:cSld>
  <p:timing>
    <p:tnLst>
      <p:par>
        <p:cTn id="237" dur="indefinite" restart="never" nodeType="tmRoot">
          <p:childTnLst>
            <p:seq>
              <p:cTn id="238" dur="indefinite" nodeType="mainSeq">
                <p:childTnLst>
                  <p:par>
                    <p:cTn id="239" fill="hold">
                      <p:stCondLst>
                        <p:cond delay="indefinite"/>
                      </p:stCondLst>
                      <p:childTnLst>
                        <p:par>
                          <p:cTn id="240" fill="hold">
                            <p:stCondLst>
                              <p:cond delay="0"/>
                            </p:stCondLst>
                            <p:childTnLst>
                              <p:par>
                                <p:cTn id="241" nodeType="clickEffect" fill="hold" presetClass="entr" presetID="42">
                                  <p:stCondLst>
                                    <p:cond delay="0"/>
                                  </p:stCondLst>
                                  <p:childTnLst>
                                    <p:set>
                                      <p:cBhvr>
                                        <p:cTn id="242" dur="1" fill="hold">
                                          <p:stCondLst>
                                            <p:cond delay="0"/>
                                          </p:stCondLst>
                                        </p:cTn>
                                        <p:tgtEl>
                                          <p:spTgt spid="192">
                                            <p:txEl>
                                              <p:pRg st="206" end="206"/>
                                            </p:txEl>
                                          </p:spTgt>
                                        </p:tgtEl>
                                        <p:attrNameLst>
                                          <p:attrName>style.visibility</p:attrName>
                                        </p:attrNameLst>
                                      </p:cBhvr>
                                      <p:to>
                                        <p:strVal val="visible"/>
                                      </p:to>
                                    </p:set>
                                    <p:animEffect filter="fade" transition="in">
                                      <p:cBhvr additive="repl">
                                        <p:cTn id="243" dur="1000"/>
                                        <p:tgtEl>
                                          <p:spTgt spid="192">
                                            <p:txEl>
                                              <p:pRg st="206" end="206"/>
                                            </p:txEl>
                                          </p:spTgt>
                                        </p:tgtEl>
                                      </p:cBhvr>
                                    </p:animEffect>
                                    <p:anim calcmode="lin" valueType="num">
                                      <p:cBhvr additive="repl">
                                        <p:cTn id="244" dur="1000" fill="hold"/>
                                        <p:tgtEl>
                                          <p:spTgt spid="192">
                                            <p:txEl>
                                              <p:pRg st="206" end="206"/>
                                            </p:txEl>
                                          </p:spTgt>
                                        </p:tgtEl>
                                        <p:attrNameLst>
                                          <p:attrName>ppt_x</p:attrName>
                                        </p:attrNameLst>
                                      </p:cBhvr>
                                      <p:tavLst>
                                        <p:tav tm="0">
                                          <p:val>
                                            <p:strVal val="#ppt_x"/>
                                          </p:val>
                                        </p:tav>
                                        <p:tav tm="100000">
                                          <p:val>
                                            <p:strVal val="#ppt_x"/>
                                          </p:val>
                                        </p:tav>
                                      </p:tavLst>
                                    </p:anim>
                                    <p:anim calcmode="lin" valueType="num">
                                      <p:cBhvr additive="repl">
                                        <p:cTn id="245" dur="1000" fill="hold"/>
                                        <p:tgtEl>
                                          <p:spTgt spid="192">
                                            <p:txEl>
                                              <p:pRg st="206" end="206"/>
                                            </p:txEl>
                                          </p:spTgt>
                                        </p:tgtEl>
                                        <p:attrNameLst>
                                          <p:attrName>ppt_y</p:attrName>
                                        </p:attrNameLst>
                                      </p:cBhvr>
                                      <p:tavLst>
                                        <p:tav tm="0">
                                          <p:val>
                                            <p:strVal val="#ppt_y+.1"/>
                                          </p:val>
                                        </p:tav>
                                        <p:tav tm="100000">
                                          <p:val>
                                            <p:strVal val="#ppt_y"/>
                                          </p:val>
                                        </p:tav>
                                      </p:tavLst>
                                    </p:anim>
                                  </p:childTnLst>
                                </p:cTn>
                              </p:par>
                            </p:childTnLst>
                          </p:cTn>
                        </p:par>
                      </p:childTnLst>
                    </p:cTn>
                  </p:par>
                  <p:par>
                    <p:cTn id="246" fill="hold">
                      <p:stCondLst>
                        <p:cond delay="indefinite"/>
                      </p:stCondLst>
                      <p:childTnLst>
                        <p:par>
                          <p:cTn id="247" fill="hold">
                            <p:stCondLst>
                              <p:cond delay="0"/>
                            </p:stCondLst>
                            <p:childTnLst>
                              <p:par>
                                <p:cTn id="248" nodeType="clickEffect" fill="hold" presetClass="entr" presetID="42">
                                  <p:stCondLst>
                                    <p:cond delay="0"/>
                                  </p:stCondLst>
                                  <p:childTnLst>
                                    <p:set>
                                      <p:cBhvr>
                                        <p:cTn id="249" dur="1" fill="hold">
                                          <p:stCondLst>
                                            <p:cond delay="0"/>
                                          </p:stCondLst>
                                        </p:cTn>
                                        <p:tgtEl>
                                          <p:spTgt spid="192">
                                            <p:txEl>
                                              <p:pRg st="206" end="206"/>
                                            </p:txEl>
                                          </p:spTgt>
                                        </p:tgtEl>
                                        <p:attrNameLst>
                                          <p:attrName>style.visibility</p:attrName>
                                        </p:attrNameLst>
                                      </p:cBhvr>
                                      <p:to>
                                        <p:strVal val="visible"/>
                                      </p:to>
                                    </p:set>
                                    <p:animEffect filter="fade" transition="in">
                                      <p:cBhvr additive="repl">
                                        <p:cTn id="250" dur="1000"/>
                                        <p:tgtEl>
                                          <p:spTgt spid="192">
                                            <p:txEl>
                                              <p:pRg st="206" end="206"/>
                                            </p:txEl>
                                          </p:spTgt>
                                        </p:tgtEl>
                                      </p:cBhvr>
                                    </p:animEffect>
                                    <p:anim calcmode="lin" valueType="num">
                                      <p:cBhvr additive="repl">
                                        <p:cTn id="251" dur="1000" fill="hold"/>
                                        <p:tgtEl>
                                          <p:spTgt spid="192">
                                            <p:txEl>
                                              <p:pRg st="206" end="206"/>
                                            </p:txEl>
                                          </p:spTgt>
                                        </p:tgtEl>
                                        <p:attrNameLst>
                                          <p:attrName>ppt_x</p:attrName>
                                        </p:attrNameLst>
                                      </p:cBhvr>
                                      <p:tavLst>
                                        <p:tav tm="0">
                                          <p:val>
                                            <p:strVal val="#ppt_x"/>
                                          </p:val>
                                        </p:tav>
                                        <p:tav tm="100000">
                                          <p:val>
                                            <p:strVal val="#ppt_x"/>
                                          </p:val>
                                        </p:tav>
                                      </p:tavLst>
                                    </p:anim>
                                    <p:anim calcmode="lin" valueType="num">
                                      <p:cBhvr additive="repl">
                                        <p:cTn id="252" dur="1000" fill="hold"/>
                                        <p:tgtEl>
                                          <p:spTgt spid="192">
                                            <p:txEl>
                                              <p:pRg st="206" end="20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6" name="CustomShape 1"/>
          <p:cNvSpPr/>
          <p:nvPr/>
        </p:nvSpPr>
        <p:spPr>
          <a:xfrm>
            <a:off x="457200" y="490680"/>
            <a:ext cx="8228160" cy="608040"/>
          </a:xfrm>
          <a:prstGeom prst="rect">
            <a:avLst/>
          </a:prstGeom>
          <a:noFill/>
          <a:ln w="9360">
            <a:noFill/>
          </a:ln>
        </p:spPr>
        <p:style>
          <a:lnRef idx="0"/>
          <a:fillRef idx="0"/>
          <a:effectRef idx="0"/>
          <a:fontRef idx="minor"/>
        </p:style>
        <p:txBody>
          <a:bodyPr lIns="0" rIns="0" tIns="0" bIns="0"/>
          <a:p>
            <a:pPr>
              <a:lnSpc>
                <a:spcPct val="100000"/>
              </a:lnSpc>
            </a:pPr>
            <a:r>
              <a:rPr b="1" lang="en-US" sz="4000" spc="-1" strike="noStrike">
                <a:solidFill>
                  <a:srgbClr val="000000"/>
                </a:solidFill>
                <a:latin typeface="Calibri Light"/>
                <a:ea typeface="DejaVu Sans"/>
              </a:rPr>
              <a:t>Main principles of the 1998 Act</a:t>
            </a:r>
            <a:endParaRPr b="0" lang="en-US" sz="4000" spc="-1" strike="noStrike">
              <a:latin typeface="Arial"/>
            </a:endParaRPr>
          </a:p>
        </p:txBody>
      </p:sp>
      <p:sp>
        <p:nvSpPr>
          <p:cNvPr id="197" name="CustomShape 2"/>
          <p:cNvSpPr/>
          <p:nvPr/>
        </p:nvSpPr>
        <p:spPr>
          <a:xfrm>
            <a:off x="457200" y="1164240"/>
            <a:ext cx="8685360" cy="4965120"/>
          </a:xfrm>
          <a:prstGeom prst="rect">
            <a:avLst/>
          </a:prstGeom>
          <a:noFill/>
          <a:ln w="9360">
            <a:noFill/>
          </a:ln>
        </p:spPr>
        <p:style>
          <a:lnRef idx="0"/>
          <a:fillRef idx="0"/>
          <a:effectRef idx="0"/>
          <a:fontRef idx="minor"/>
        </p:style>
        <p:txBody>
          <a:bodyPr lIns="90000" rIns="90000" tIns="45000" bIns="45000"/>
          <a:p>
            <a:pPr>
              <a:lnSpc>
                <a:spcPct val="100000"/>
              </a:lnSpc>
              <a:spcBef>
                <a:spcPts val="1199"/>
              </a:spcBef>
            </a:pPr>
            <a:r>
              <a:rPr b="0" lang="en-US" sz="2400" spc="-1" strike="noStrike">
                <a:solidFill>
                  <a:srgbClr val="000000"/>
                </a:solidFill>
                <a:latin typeface="Calibri Light"/>
                <a:ea typeface="DejaVu Sans"/>
              </a:rPr>
              <a:t>Personal data must be:</a:t>
            </a:r>
            <a:endParaRPr b="0" lang="en-US" sz="2400" spc="-1" strike="noStrike">
              <a:latin typeface="Arial"/>
            </a:endParaRPr>
          </a:p>
          <a:p>
            <a:pPr marL="457200" indent="-455760">
              <a:lnSpc>
                <a:spcPct val="100000"/>
              </a:lnSpc>
              <a:spcBef>
                <a:spcPts val="1199"/>
              </a:spcBef>
              <a:buClr>
                <a:srgbClr val="ff3300"/>
              </a:buClr>
              <a:buFont typeface="Arial"/>
              <a:buChar char="•"/>
            </a:pPr>
            <a:r>
              <a:rPr b="0" i="1" lang="en-US" sz="2400" spc="-1" strike="noStrike">
                <a:solidFill>
                  <a:srgbClr val="000000"/>
                </a:solidFill>
                <a:latin typeface="Calibri Light"/>
                <a:ea typeface="DejaVu Sans"/>
              </a:rPr>
              <a:t>fairly and lawfully processed </a:t>
            </a:r>
            <a:endParaRPr b="0" lang="en-US" sz="2400" spc="-1" strike="noStrike">
              <a:latin typeface="Arial"/>
            </a:endParaRPr>
          </a:p>
          <a:p>
            <a:pPr marL="457200" indent="-455760">
              <a:lnSpc>
                <a:spcPct val="100000"/>
              </a:lnSpc>
              <a:spcBef>
                <a:spcPts val="1199"/>
              </a:spcBef>
              <a:buClr>
                <a:srgbClr val="ff3300"/>
              </a:buClr>
              <a:buFont typeface="Arial"/>
              <a:buChar char="•"/>
            </a:pPr>
            <a:r>
              <a:rPr b="0" i="1" lang="en-US" sz="2400" spc="-1" strike="noStrike">
                <a:solidFill>
                  <a:srgbClr val="000000"/>
                </a:solidFill>
                <a:latin typeface="Calibri Light"/>
                <a:ea typeface="DejaVu Sans"/>
              </a:rPr>
              <a:t>processed for limited purposes</a:t>
            </a:r>
            <a:endParaRPr b="0" lang="en-US" sz="2400" spc="-1" strike="noStrike">
              <a:latin typeface="Arial"/>
            </a:endParaRPr>
          </a:p>
          <a:p>
            <a:pPr marL="457200" indent="-455760">
              <a:lnSpc>
                <a:spcPct val="100000"/>
              </a:lnSpc>
              <a:spcBef>
                <a:spcPts val="1199"/>
              </a:spcBef>
              <a:buClr>
                <a:srgbClr val="ff3300"/>
              </a:buClr>
              <a:buFont typeface="Arial"/>
              <a:buChar char="•"/>
            </a:pPr>
            <a:r>
              <a:rPr b="0" i="1" lang="en-US" sz="2400" spc="-1" strike="noStrike">
                <a:solidFill>
                  <a:srgbClr val="000000"/>
                </a:solidFill>
                <a:latin typeface="Calibri Light"/>
                <a:ea typeface="DejaVu Sans"/>
              </a:rPr>
              <a:t>adequate, relevant and not excessive </a:t>
            </a:r>
            <a:endParaRPr b="0" lang="en-US" sz="2400" spc="-1" strike="noStrike">
              <a:latin typeface="Arial"/>
            </a:endParaRPr>
          </a:p>
          <a:p>
            <a:pPr marL="457200" indent="-455760">
              <a:lnSpc>
                <a:spcPct val="100000"/>
              </a:lnSpc>
              <a:spcBef>
                <a:spcPts val="1199"/>
              </a:spcBef>
              <a:buClr>
                <a:srgbClr val="ff3300"/>
              </a:buClr>
              <a:buFont typeface="Arial"/>
              <a:buChar char="•"/>
            </a:pPr>
            <a:r>
              <a:rPr b="0" i="1" lang="en-US" sz="2400" spc="-1" strike="noStrike">
                <a:solidFill>
                  <a:srgbClr val="000000"/>
                </a:solidFill>
                <a:latin typeface="Calibri Light"/>
                <a:ea typeface="DejaVu Sans"/>
              </a:rPr>
              <a:t>accurate not kept for longer than is necessary</a:t>
            </a:r>
            <a:endParaRPr b="0" lang="en-US" sz="2400" spc="-1" strike="noStrike">
              <a:latin typeface="Arial"/>
            </a:endParaRPr>
          </a:p>
          <a:p>
            <a:pPr marL="457200" indent="-455760">
              <a:lnSpc>
                <a:spcPct val="100000"/>
              </a:lnSpc>
              <a:spcBef>
                <a:spcPts val="1199"/>
              </a:spcBef>
              <a:buClr>
                <a:srgbClr val="ff3300"/>
              </a:buClr>
              <a:buFont typeface="Arial"/>
              <a:buChar char="•"/>
            </a:pPr>
            <a:r>
              <a:rPr b="0" i="1" lang="en-US" sz="2400" spc="-1" strike="noStrike">
                <a:solidFill>
                  <a:srgbClr val="000000"/>
                </a:solidFill>
                <a:latin typeface="Calibri Light"/>
                <a:ea typeface="DejaVu Sans"/>
              </a:rPr>
              <a:t>processed in line with your rights</a:t>
            </a:r>
            <a:endParaRPr b="0" lang="en-US" sz="2400" spc="-1" strike="noStrike">
              <a:latin typeface="Arial"/>
            </a:endParaRPr>
          </a:p>
          <a:p>
            <a:pPr marL="457200" indent="-455760">
              <a:lnSpc>
                <a:spcPct val="100000"/>
              </a:lnSpc>
              <a:spcBef>
                <a:spcPts val="1199"/>
              </a:spcBef>
              <a:buClr>
                <a:srgbClr val="ff3300"/>
              </a:buClr>
              <a:buFont typeface="Arial"/>
              <a:buChar char="•"/>
            </a:pPr>
            <a:r>
              <a:rPr b="0" i="1" lang="en-US" sz="2400" spc="-1" strike="noStrike">
                <a:solidFill>
                  <a:srgbClr val="000000"/>
                </a:solidFill>
                <a:latin typeface="Calibri Light"/>
                <a:ea typeface="DejaVu Sans"/>
              </a:rPr>
              <a:t>held securely</a:t>
            </a:r>
            <a:endParaRPr b="0" lang="en-US" sz="2400" spc="-1" strike="noStrike">
              <a:latin typeface="Arial"/>
            </a:endParaRPr>
          </a:p>
          <a:p>
            <a:pPr marL="457200" indent="-455760">
              <a:lnSpc>
                <a:spcPct val="100000"/>
              </a:lnSpc>
              <a:spcBef>
                <a:spcPts val="1199"/>
              </a:spcBef>
              <a:buClr>
                <a:srgbClr val="ff3300"/>
              </a:buClr>
              <a:buFont typeface="Arial"/>
              <a:buChar char="•"/>
            </a:pPr>
            <a:r>
              <a:rPr b="0" i="1" lang="en-US" sz="2400" spc="-1" strike="noStrike">
                <a:solidFill>
                  <a:srgbClr val="000000"/>
                </a:solidFill>
                <a:latin typeface="Calibri Light"/>
                <a:ea typeface="DejaVu Sans"/>
              </a:rPr>
              <a:t>measures shall be taken against unauthorized or unlawful processing of personal data &amp; against accidental loss or damage </a:t>
            </a:r>
            <a:endParaRPr b="0" lang="en-US" sz="2400" spc="-1" strike="noStrike">
              <a:latin typeface="Arial"/>
            </a:endParaRPr>
          </a:p>
          <a:p>
            <a:pPr marL="457200" indent="-455760">
              <a:lnSpc>
                <a:spcPct val="100000"/>
              </a:lnSpc>
              <a:spcBef>
                <a:spcPts val="1199"/>
              </a:spcBef>
              <a:buClr>
                <a:srgbClr val="ff3300"/>
              </a:buClr>
              <a:buFont typeface="Arial"/>
              <a:buChar char="•"/>
            </a:pPr>
            <a:r>
              <a:rPr b="0" i="1" lang="en-US" sz="2400" spc="-1" strike="noStrike">
                <a:solidFill>
                  <a:srgbClr val="000000"/>
                </a:solidFill>
                <a:latin typeface="Calibri Light"/>
                <a:ea typeface="DejaVu Sans"/>
              </a:rPr>
              <a:t>transferred to countries with adequate data protection</a:t>
            </a:r>
            <a:endParaRPr b="0" lang="en-US" sz="2400" spc="-1" strike="noStrike">
              <a:latin typeface="Arial"/>
            </a:endParaRPr>
          </a:p>
        </p:txBody>
      </p:sp>
      <p:sp>
        <p:nvSpPr>
          <p:cNvPr id="198" name="CustomShape 3"/>
          <p:cNvSpPr/>
          <p:nvPr/>
        </p:nvSpPr>
        <p:spPr>
          <a:xfrm>
            <a:off x="514440" y="6412320"/>
            <a:ext cx="3084840" cy="227160"/>
          </a:xfrm>
          <a:prstGeom prst="rect">
            <a:avLst/>
          </a:prstGeom>
          <a:noFill/>
          <a:ln>
            <a:noFill/>
          </a:ln>
        </p:spPr>
        <p:style>
          <a:lnRef idx="0"/>
          <a:fillRef idx="0"/>
          <a:effectRef idx="0"/>
          <a:fontRef idx="minor"/>
        </p:style>
        <p:txBody>
          <a:bodyPr lIns="90000" rIns="90000" tIns="45000" bIns="45000" anchor="ctr"/>
          <a:p>
            <a:pPr>
              <a:lnSpc>
                <a:spcPct val="100000"/>
              </a:lnSpc>
            </a:pPr>
            <a:fld id="{7825FC92-E65E-4021-A875-7341FCBE4541}" type="datetime1">
              <a:rPr b="0" lang="en-US" sz="950" spc="-1" strike="noStrike">
                <a:solidFill>
                  <a:srgbClr val="000000"/>
                </a:solidFill>
                <a:latin typeface="Calibri Light"/>
                <a:ea typeface="DejaVu Sans"/>
              </a:rPr>
              <a:t>12/18/2018</a:t>
            </a:fld>
            <a:endParaRPr b="0" lang="en-US" sz="950" spc="-1" strike="noStrike">
              <a:latin typeface="Arial"/>
            </a:endParaRPr>
          </a:p>
        </p:txBody>
      </p:sp>
      <p:sp>
        <p:nvSpPr>
          <p:cNvPr id="199" name="CustomShape 4"/>
          <p:cNvSpPr/>
          <p:nvPr/>
        </p:nvSpPr>
        <p:spPr>
          <a:xfrm>
            <a:off x="514440" y="6554520"/>
            <a:ext cx="3770640" cy="227160"/>
          </a:xfrm>
          <a:prstGeom prst="rect">
            <a:avLst/>
          </a:prstGeom>
          <a:noFill/>
          <a:ln>
            <a:noFill/>
          </a:ln>
        </p:spPr>
        <p:style>
          <a:lnRef idx="0"/>
          <a:fillRef idx="0"/>
          <a:effectRef idx="0"/>
          <a:fontRef idx="minor"/>
        </p:style>
        <p:txBody>
          <a:bodyPr lIns="90000" rIns="90000" tIns="45000" bIns="45000" anchor="ctr"/>
          <a:p>
            <a:pPr>
              <a:lnSpc>
                <a:spcPct val="100000"/>
              </a:lnSpc>
            </a:pPr>
            <a:r>
              <a:rPr b="0" lang="en-US" sz="950" spc="-1" strike="noStrike" cap="all">
                <a:solidFill>
                  <a:srgbClr val="000000"/>
                </a:solidFill>
                <a:latin typeface="Calibri Light"/>
                <a:ea typeface="DejaVu Sans"/>
              </a:rPr>
              <a:t>FAST-NUCES CS449-PIT [Fall-2018]</a:t>
            </a:r>
            <a:endParaRPr b="0" lang="en-US" sz="950" spc="-1" strike="noStrike">
              <a:latin typeface="Arial"/>
            </a:endParaRPr>
          </a:p>
        </p:txBody>
      </p:sp>
      <p:sp>
        <p:nvSpPr>
          <p:cNvPr id="200" name="CustomShape 5"/>
          <p:cNvSpPr/>
          <p:nvPr/>
        </p:nvSpPr>
        <p:spPr>
          <a:xfrm>
            <a:off x="4828320" y="5727240"/>
            <a:ext cx="4162320" cy="1129320"/>
          </a:xfrm>
          <a:prstGeom prst="rect">
            <a:avLst/>
          </a:prstGeom>
          <a:noFill/>
          <a:ln>
            <a:noFill/>
          </a:ln>
        </p:spPr>
        <p:style>
          <a:lnRef idx="0"/>
          <a:fillRef idx="0"/>
          <a:effectRef idx="0"/>
          <a:fontRef idx="minor"/>
        </p:style>
        <p:txBody>
          <a:bodyPr lIns="90000" rIns="90000" tIns="45000" bIns="45000" anchor="b"/>
          <a:p>
            <a:pPr algn="r">
              <a:lnSpc>
                <a:spcPct val="100000"/>
              </a:lnSpc>
            </a:pPr>
            <a:fld id="{DB7AD3B4-6DD9-4D99-8122-3F015129FA8F}" type="slidenum">
              <a:rPr b="0" lang="en-US" sz="4400" spc="-1" strike="noStrike">
                <a:solidFill>
                  <a:srgbClr val="4f81bd"/>
                </a:solidFill>
                <a:latin typeface="Calibri Light"/>
                <a:ea typeface="DejaVu Sans"/>
              </a:rPr>
              <a:t>&lt;number&gt;</a:t>
            </a:fld>
            <a:r>
              <a:rPr b="0" lang="en-US" sz="4400" spc="-1" strike="noStrike">
                <a:solidFill>
                  <a:srgbClr val="4f81bd"/>
                </a:solidFill>
                <a:latin typeface="Calibri Light"/>
                <a:ea typeface="DejaVu Sans"/>
              </a:rPr>
              <a:t>[E-1]</a:t>
            </a:r>
            <a:endParaRPr b="0" lang="en-US" sz="4400" spc="-1" strike="noStrike">
              <a:latin typeface="Arial"/>
            </a:endParaRPr>
          </a:p>
        </p:txBody>
      </p:sp>
    </p:spTree>
  </p:cSld>
  <p:timing>
    <p:tnLst>
      <p:par>
        <p:cTn id="253" dur="indefinite" restart="never" nodeType="tmRoot">
          <p:childTnLst>
            <p:seq>
              <p:cTn id="254" dur="indefinite" nodeType="mainSeq">
                <p:childTnLst>
                  <p:par>
                    <p:cTn id="255" fill="hold">
                      <p:stCondLst>
                        <p:cond delay="indefinite"/>
                      </p:stCondLst>
                      <p:childTnLst>
                        <p:par>
                          <p:cTn id="256" fill="hold">
                            <p:stCondLst>
                              <p:cond delay="0"/>
                            </p:stCondLst>
                            <p:childTnLst>
                              <p:par>
                                <p:cTn id="257" nodeType="clickEffect" fill="hold" presetClass="entr" presetID="10">
                                  <p:stCondLst>
                                    <p:cond delay="0"/>
                                  </p:stCondLst>
                                  <p:childTnLst>
                                    <p:set>
                                      <p:cBhvr>
                                        <p:cTn id="258" dur="1" fill="hold">
                                          <p:stCondLst>
                                            <p:cond delay="0"/>
                                          </p:stCondLst>
                                        </p:cTn>
                                        <p:tgtEl>
                                          <p:spTgt spid="197"/>
                                        </p:tgtEl>
                                        <p:attrNameLst>
                                          <p:attrName>style.visibility</p:attrName>
                                        </p:attrNameLst>
                                      </p:cBhvr>
                                      <p:to>
                                        <p:strVal val="visible"/>
                                      </p:to>
                                    </p:set>
                                    <p:animEffect filter="fade" transition="in">
                                      <p:cBhvr additive="repl">
                                        <p:cTn id="259" dur="500"/>
                                        <p:tgtEl>
                                          <p:spTgt spid="197"/>
                                        </p:tgtEl>
                                      </p:cBhvr>
                                    </p:animEffect>
                                  </p:childTnLst>
                                </p:cTn>
                              </p:par>
                            </p:childTnLst>
                          </p:cTn>
                        </p:par>
                      </p:childTnLst>
                    </p:cTn>
                  </p:par>
                  <p:par>
                    <p:cTn id="260" fill="hold">
                      <p:stCondLst>
                        <p:cond delay="indefinite"/>
                      </p:stCondLst>
                      <p:childTnLst>
                        <p:par>
                          <p:cTn id="261" fill="hold">
                            <p:stCondLst>
                              <p:cond delay="0"/>
                            </p:stCondLst>
                            <p:childTnLst>
                              <p:par>
                                <p:cTn id="262" nodeType="clickEffect" fill="hold" presetClass="entr" presetID="10">
                                  <p:stCondLst>
                                    <p:cond delay="0"/>
                                  </p:stCondLst>
                                  <p:childTnLst>
                                    <p:set>
                                      <p:cBhvr>
                                        <p:cTn id="263" dur="1" fill="hold">
                                          <p:stCondLst>
                                            <p:cond delay="0"/>
                                          </p:stCondLst>
                                        </p:cTn>
                                        <p:tgtEl>
                                          <p:spTgt spid="197">
                                            <p:txEl>
                                              <p:pRg st="396" end="396"/>
                                            </p:txEl>
                                          </p:spTgt>
                                        </p:tgtEl>
                                        <p:attrNameLst>
                                          <p:attrName>style.visibility</p:attrName>
                                        </p:attrNameLst>
                                      </p:cBhvr>
                                      <p:to>
                                        <p:strVal val="visible"/>
                                      </p:to>
                                    </p:set>
                                    <p:animEffect filter="fade" transition="in">
                                      <p:cBhvr additive="repl">
                                        <p:cTn id="264" dur="500"/>
                                        <p:tgtEl>
                                          <p:spTgt spid="197">
                                            <p:txEl>
                                              <p:pRg st="396" end="396"/>
                                            </p:txEl>
                                          </p:spTgt>
                                        </p:tgtEl>
                                      </p:cBhvr>
                                    </p:animEffect>
                                  </p:childTnLst>
                                </p:cTn>
                              </p:par>
                            </p:childTnLst>
                          </p:cTn>
                        </p:par>
                      </p:childTnLst>
                    </p:cTn>
                  </p:par>
                  <p:par>
                    <p:cTn id="265" fill="hold">
                      <p:stCondLst>
                        <p:cond delay="indefinite"/>
                      </p:stCondLst>
                      <p:childTnLst>
                        <p:par>
                          <p:cTn id="266" fill="hold">
                            <p:stCondLst>
                              <p:cond delay="0"/>
                            </p:stCondLst>
                            <p:childTnLst>
                              <p:par>
                                <p:cTn id="267" nodeType="clickEffect" fill="hold" presetClass="entr" presetID="42">
                                  <p:stCondLst>
                                    <p:cond delay="0"/>
                                  </p:stCondLst>
                                  <p:childTnLst>
                                    <p:set>
                                      <p:cBhvr>
                                        <p:cTn id="268" dur="1" fill="hold">
                                          <p:stCondLst>
                                            <p:cond delay="0"/>
                                          </p:stCondLst>
                                        </p:cTn>
                                        <p:tgtEl>
                                          <p:spTgt spid="197">
                                            <p:txEl>
                                              <p:pRg st="396" end="396"/>
                                            </p:txEl>
                                          </p:spTgt>
                                        </p:tgtEl>
                                        <p:attrNameLst>
                                          <p:attrName>style.visibility</p:attrName>
                                        </p:attrNameLst>
                                      </p:cBhvr>
                                      <p:to>
                                        <p:strVal val="visible"/>
                                      </p:to>
                                    </p:set>
                                    <p:animEffect filter="fade" transition="in">
                                      <p:cBhvr additive="repl">
                                        <p:cTn id="269" dur="1000"/>
                                        <p:tgtEl>
                                          <p:spTgt spid="197">
                                            <p:txEl>
                                              <p:pRg st="396" end="396"/>
                                            </p:txEl>
                                          </p:spTgt>
                                        </p:tgtEl>
                                      </p:cBhvr>
                                    </p:animEffect>
                                    <p:anim calcmode="lin" valueType="num">
                                      <p:cBhvr additive="repl">
                                        <p:cTn id="270" dur="1000" fill="hold"/>
                                        <p:tgtEl>
                                          <p:spTgt spid="197">
                                            <p:txEl>
                                              <p:pRg st="396" end="396"/>
                                            </p:txEl>
                                          </p:spTgt>
                                        </p:tgtEl>
                                        <p:attrNameLst>
                                          <p:attrName>ppt_x</p:attrName>
                                        </p:attrNameLst>
                                      </p:cBhvr>
                                      <p:tavLst>
                                        <p:tav tm="0">
                                          <p:val>
                                            <p:strVal val="#ppt_x"/>
                                          </p:val>
                                        </p:tav>
                                        <p:tav tm="100000">
                                          <p:val>
                                            <p:strVal val="#ppt_x"/>
                                          </p:val>
                                        </p:tav>
                                      </p:tavLst>
                                    </p:anim>
                                    <p:anim calcmode="lin" valueType="num">
                                      <p:cBhvr additive="repl">
                                        <p:cTn id="271" dur="1000" fill="hold"/>
                                        <p:tgtEl>
                                          <p:spTgt spid="197">
                                            <p:txEl>
                                              <p:pRg st="396" end="396"/>
                                            </p:txEl>
                                          </p:spTgt>
                                        </p:tgtEl>
                                        <p:attrNameLst>
                                          <p:attrName>ppt_y</p:attrName>
                                        </p:attrNameLst>
                                      </p:cBhvr>
                                      <p:tavLst>
                                        <p:tav tm="0">
                                          <p:val>
                                            <p:strVal val="#ppt_y+.1"/>
                                          </p:val>
                                        </p:tav>
                                        <p:tav tm="100000">
                                          <p:val>
                                            <p:strVal val="#ppt_y"/>
                                          </p:val>
                                        </p:tav>
                                      </p:tavLst>
                                    </p:anim>
                                  </p:childTnLst>
                                </p:cTn>
                              </p:par>
                            </p:childTnLst>
                          </p:cTn>
                        </p:par>
                      </p:childTnLst>
                    </p:cTn>
                  </p:par>
                  <p:par>
                    <p:cTn id="272" fill="hold">
                      <p:stCondLst>
                        <p:cond delay="indefinite"/>
                      </p:stCondLst>
                      <p:childTnLst>
                        <p:par>
                          <p:cTn id="273" fill="hold">
                            <p:stCondLst>
                              <p:cond delay="0"/>
                            </p:stCondLst>
                            <p:childTnLst>
                              <p:par>
                                <p:cTn id="274" nodeType="clickEffect" fill="hold" presetClass="entr" presetID="42">
                                  <p:stCondLst>
                                    <p:cond delay="0"/>
                                  </p:stCondLst>
                                  <p:childTnLst>
                                    <p:set>
                                      <p:cBhvr>
                                        <p:cTn id="275" dur="1" fill="hold">
                                          <p:stCondLst>
                                            <p:cond delay="0"/>
                                          </p:stCondLst>
                                        </p:cTn>
                                        <p:tgtEl>
                                          <p:spTgt spid="197">
                                            <p:txEl>
                                              <p:pRg st="396" end="396"/>
                                            </p:txEl>
                                          </p:spTgt>
                                        </p:tgtEl>
                                        <p:attrNameLst>
                                          <p:attrName>style.visibility</p:attrName>
                                        </p:attrNameLst>
                                      </p:cBhvr>
                                      <p:to>
                                        <p:strVal val="visible"/>
                                      </p:to>
                                    </p:set>
                                    <p:animEffect filter="fade" transition="in">
                                      <p:cBhvr additive="repl">
                                        <p:cTn id="276" dur="1000"/>
                                        <p:tgtEl>
                                          <p:spTgt spid="197">
                                            <p:txEl>
                                              <p:pRg st="396" end="396"/>
                                            </p:txEl>
                                          </p:spTgt>
                                        </p:tgtEl>
                                      </p:cBhvr>
                                    </p:animEffect>
                                    <p:anim calcmode="lin" valueType="num">
                                      <p:cBhvr additive="repl">
                                        <p:cTn id="277" dur="1000" fill="hold"/>
                                        <p:tgtEl>
                                          <p:spTgt spid="197">
                                            <p:txEl>
                                              <p:pRg st="396" end="396"/>
                                            </p:txEl>
                                          </p:spTgt>
                                        </p:tgtEl>
                                        <p:attrNameLst>
                                          <p:attrName>ppt_x</p:attrName>
                                        </p:attrNameLst>
                                      </p:cBhvr>
                                      <p:tavLst>
                                        <p:tav tm="0">
                                          <p:val>
                                            <p:strVal val="#ppt_x"/>
                                          </p:val>
                                        </p:tav>
                                        <p:tav tm="100000">
                                          <p:val>
                                            <p:strVal val="#ppt_x"/>
                                          </p:val>
                                        </p:tav>
                                      </p:tavLst>
                                    </p:anim>
                                    <p:anim calcmode="lin" valueType="num">
                                      <p:cBhvr additive="repl">
                                        <p:cTn id="278" dur="1000" fill="hold"/>
                                        <p:tgtEl>
                                          <p:spTgt spid="197">
                                            <p:txEl>
                                              <p:pRg st="396" end="396"/>
                                            </p:txEl>
                                          </p:spTgt>
                                        </p:tgtEl>
                                        <p:attrNameLst>
                                          <p:attrName>ppt_y</p:attrName>
                                        </p:attrNameLst>
                                      </p:cBhvr>
                                      <p:tavLst>
                                        <p:tav tm="0">
                                          <p:val>
                                            <p:strVal val="#ppt_y+.1"/>
                                          </p:val>
                                        </p:tav>
                                        <p:tav tm="100000">
                                          <p:val>
                                            <p:strVal val="#ppt_y"/>
                                          </p:val>
                                        </p:tav>
                                      </p:tavLst>
                                    </p:anim>
                                  </p:childTnLst>
                                </p:cTn>
                              </p:par>
                            </p:childTnLst>
                          </p:cTn>
                        </p:par>
                      </p:childTnLst>
                    </p:cTn>
                  </p:par>
                  <p:par>
                    <p:cTn id="279" fill="hold">
                      <p:stCondLst>
                        <p:cond delay="indefinite"/>
                      </p:stCondLst>
                      <p:childTnLst>
                        <p:par>
                          <p:cTn id="280" fill="hold">
                            <p:stCondLst>
                              <p:cond delay="0"/>
                            </p:stCondLst>
                            <p:childTnLst>
                              <p:par>
                                <p:cTn id="281" nodeType="clickEffect" fill="hold" presetClass="entr" presetID="42">
                                  <p:stCondLst>
                                    <p:cond delay="0"/>
                                  </p:stCondLst>
                                  <p:childTnLst>
                                    <p:set>
                                      <p:cBhvr>
                                        <p:cTn id="282" dur="1" fill="hold">
                                          <p:stCondLst>
                                            <p:cond delay="0"/>
                                          </p:stCondLst>
                                        </p:cTn>
                                        <p:tgtEl>
                                          <p:spTgt spid="197">
                                            <p:txEl>
                                              <p:pRg st="396" end="396"/>
                                            </p:txEl>
                                          </p:spTgt>
                                        </p:tgtEl>
                                        <p:attrNameLst>
                                          <p:attrName>style.visibility</p:attrName>
                                        </p:attrNameLst>
                                      </p:cBhvr>
                                      <p:to>
                                        <p:strVal val="visible"/>
                                      </p:to>
                                    </p:set>
                                    <p:animEffect filter="fade" transition="in">
                                      <p:cBhvr additive="repl">
                                        <p:cTn id="283" dur="1000"/>
                                        <p:tgtEl>
                                          <p:spTgt spid="197">
                                            <p:txEl>
                                              <p:pRg st="396" end="396"/>
                                            </p:txEl>
                                          </p:spTgt>
                                        </p:tgtEl>
                                      </p:cBhvr>
                                    </p:animEffect>
                                    <p:anim calcmode="lin" valueType="num">
                                      <p:cBhvr additive="repl">
                                        <p:cTn id="284" dur="1000" fill="hold"/>
                                        <p:tgtEl>
                                          <p:spTgt spid="197">
                                            <p:txEl>
                                              <p:pRg st="396" end="396"/>
                                            </p:txEl>
                                          </p:spTgt>
                                        </p:tgtEl>
                                        <p:attrNameLst>
                                          <p:attrName>ppt_x</p:attrName>
                                        </p:attrNameLst>
                                      </p:cBhvr>
                                      <p:tavLst>
                                        <p:tav tm="0">
                                          <p:val>
                                            <p:strVal val="#ppt_x"/>
                                          </p:val>
                                        </p:tav>
                                        <p:tav tm="100000">
                                          <p:val>
                                            <p:strVal val="#ppt_x"/>
                                          </p:val>
                                        </p:tav>
                                      </p:tavLst>
                                    </p:anim>
                                    <p:anim calcmode="lin" valueType="num">
                                      <p:cBhvr additive="repl">
                                        <p:cTn id="285" dur="1000" fill="hold"/>
                                        <p:tgtEl>
                                          <p:spTgt spid="197">
                                            <p:txEl>
                                              <p:pRg st="396" end="396"/>
                                            </p:txEl>
                                          </p:spTgt>
                                        </p:tgtEl>
                                        <p:attrNameLst>
                                          <p:attrName>ppt_y</p:attrName>
                                        </p:attrNameLst>
                                      </p:cBhvr>
                                      <p:tavLst>
                                        <p:tav tm="0">
                                          <p:val>
                                            <p:strVal val="#ppt_y+.1"/>
                                          </p:val>
                                        </p:tav>
                                        <p:tav tm="100000">
                                          <p:val>
                                            <p:strVal val="#ppt_y"/>
                                          </p:val>
                                        </p:tav>
                                      </p:tavLst>
                                    </p:anim>
                                  </p:childTnLst>
                                </p:cTn>
                              </p:par>
                            </p:childTnLst>
                          </p:cTn>
                        </p:par>
                      </p:childTnLst>
                    </p:cTn>
                  </p:par>
                  <p:par>
                    <p:cTn id="286" fill="hold">
                      <p:stCondLst>
                        <p:cond delay="indefinite"/>
                      </p:stCondLst>
                      <p:childTnLst>
                        <p:par>
                          <p:cTn id="287" fill="hold">
                            <p:stCondLst>
                              <p:cond delay="0"/>
                            </p:stCondLst>
                            <p:childTnLst>
                              <p:par>
                                <p:cTn id="288" nodeType="clickEffect" fill="hold" presetClass="entr" presetID="42">
                                  <p:stCondLst>
                                    <p:cond delay="0"/>
                                  </p:stCondLst>
                                  <p:childTnLst>
                                    <p:set>
                                      <p:cBhvr>
                                        <p:cTn id="289" dur="1" fill="hold">
                                          <p:stCondLst>
                                            <p:cond delay="0"/>
                                          </p:stCondLst>
                                        </p:cTn>
                                        <p:tgtEl>
                                          <p:spTgt spid="197">
                                            <p:txEl>
                                              <p:pRg st="396" end="396"/>
                                            </p:txEl>
                                          </p:spTgt>
                                        </p:tgtEl>
                                        <p:attrNameLst>
                                          <p:attrName>style.visibility</p:attrName>
                                        </p:attrNameLst>
                                      </p:cBhvr>
                                      <p:to>
                                        <p:strVal val="visible"/>
                                      </p:to>
                                    </p:set>
                                    <p:animEffect filter="fade" transition="in">
                                      <p:cBhvr additive="repl">
                                        <p:cTn id="290" dur="1000"/>
                                        <p:tgtEl>
                                          <p:spTgt spid="197">
                                            <p:txEl>
                                              <p:pRg st="396" end="396"/>
                                            </p:txEl>
                                          </p:spTgt>
                                        </p:tgtEl>
                                      </p:cBhvr>
                                    </p:animEffect>
                                    <p:anim calcmode="lin" valueType="num">
                                      <p:cBhvr additive="repl">
                                        <p:cTn id="291" dur="1000" fill="hold"/>
                                        <p:tgtEl>
                                          <p:spTgt spid="197">
                                            <p:txEl>
                                              <p:pRg st="396" end="396"/>
                                            </p:txEl>
                                          </p:spTgt>
                                        </p:tgtEl>
                                        <p:attrNameLst>
                                          <p:attrName>ppt_x</p:attrName>
                                        </p:attrNameLst>
                                      </p:cBhvr>
                                      <p:tavLst>
                                        <p:tav tm="0">
                                          <p:val>
                                            <p:strVal val="#ppt_x"/>
                                          </p:val>
                                        </p:tav>
                                        <p:tav tm="100000">
                                          <p:val>
                                            <p:strVal val="#ppt_x"/>
                                          </p:val>
                                        </p:tav>
                                      </p:tavLst>
                                    </p:anim>
                                    <p:anim calcmode="lin" valueType="num">
                                      <p:cBhvr additive="repl">
                                        <p:cTn id="292" dur="1000" fill="hold"/>
                                        <p:tgtEl>
                                          <p:spTgt spid="197">
                                            <p:txEl>
                                              <p:pRg st="396" end="396"/>
                                            </p:txEl>
                                          </p:spTgt>
                                        </p:tgtEl>
                                        <p:attrNameLst>
                                          <p:attrName>ppt_y</p:attrName>
                                        </p:attrNameLst>
                                      </p:cBhvr>
                                      <p:tavLst>
                                        <p:tav tm="0">
                                          <p:val>
                                            <p:strVal val="#ppt_y+.1"/>
                                          </p:val>
                                        </p:tav>
                                        <p:tav tm="100000">
                                          <p:val>
                                            <p:strVal val="#ppt_y"/>
                                          </p:val>
                                        </p:tav>
                                      </p:tavLst>
                                    </p:anim>
                                  </p:childTnLst>
                                </p:cTn>
                              </p:par>
                            </p:childTnLst>
                          </p:cTn>
                        </p:par>
                      </p:childTnLst>
                    </p:cTn>
                  </p:par>
                  <p:par>
                    <p:cTn id="293" fill="hold">
                      <p:stCondLst>
                        <p:cond delay="indefinite"/>
                      </p:stCondLst>
                      <p:childTnLst>
                        <p:par>
                          <p:cTn id="294" fill="hold">
                            <p:stCondLst>
                              <p:cond delay="0"/>
                            </p:stCondLst>
                            <p:childTnLst>
                              <p:par>
                                <p:cTn id="295" nodeType="clickEffect" fill="hold" presetClass="entr" presetID="42">
                                  <p:stCondLst>
                                    <p:cond delay="0"/>
                                  </p:stCondLst>
                                  <p:childTnLst>
                                    <p:set>
                                      <p:cBhvr>
                                        <p:cTn id="296" dur="1" fill="hold">
                                          <p:stCondLst>
                                            <p:cond delay="0"/>
                                          </p:stCondLst>
                                        </p:cTn>
                                        <p:tgtEl>
                                          <p:spTgt spid="197">
                                            <p:txEl>
                                              <p:pRg st="396" end="396"/>
                                            </p:txEl>
                                          </p:spTgt>
                                        </p:tgtEl>
                                        <p:attrNameLst>
                                          <p:attrName>style.visibility</p:attrName>
                                        </p:attrNameLst>
                                      </p:cBhvr>
                                      <p:to>
                                        <p:strVal val="visible"/>
                                      </p:to>
                                    </p:set>
                                    <p:animEffect filter="fade" transition="in">
                                      <p:cBhvr additive="repl">
                                        <p:cTn id="297" dur="1000"/>
                                        <p:tgtEl>
                                          <p:spTgt spid="197">
                                            <p:txEl>
                                              <p:pRg st="396" end="396"/>
                                            </p:txEl>
                                          </p:spTgt>
                                        </p:tgtEl>
                                      </p:cBhvr>
                                    </p:animEffect>
                                    <p:anim calcmode="lin" valueType="num">
                                      <p:cBhvr additive="repl">
                                        <p:cTn id="298" dur="1000" fill="hold"/>
                                        <p:tgtEl>
                                          <p:spTgt spid="197">
                                            <p:txEl>
                                              <p:pRg st="396" end="396"/>
                                            </p:txEl>
                                          </p:spTgt>
                                        </p:tgtEl>
                                        <p:attrNameLst>
                                          <p:attrName>ppt_x</p:attrName>
                                        </p:attrNameLst>
                                      </p:cBhvr>
                                      <p:tavLst>
                                        <p:tav tm="0">
                                          <p:val>
                                            <p:strVal val="#ppt_x"/>
                                          </p:val>
                                        </p:tav>
                                        <p:tav tm="100000">
                                          <p:val>
                                            <p:strVal val="#ppt_x"/>
                                          </p:val>
                                        </p:tav>
                                      </p:tavLst>
                                    </p:anim>
                                    <p:anim calcmode="lin" valueType="num">
                                      <p:cBhvr additive="repl">
                                        <p:cTn id="299" dur="1000" fill="hold"/>
                                        <p:tgtEl>
                                          <p:spTgt spid="197">
                                            <p:txEl>
                                              <p:pRg st="396" end="39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1" name="CustomShape 1"/>
          <p:cNvSpPr/>
          <p:nvPr/>
        </p:nvSpPr>
        <p:spPr>
          <a:xfrm>
            <a:off x="457200" y="1371600"/>
            <a:ext cx="7542360" cy="367920"/>
          </a:xfrm>
          <a:prstGeom prst="rect">
            <a:avLst/>
          </a:prstGeom>
          <a:noFill/>
          <a:ln w="9360">
            <a:noFill/>
          </a:ln>
        </p:spPr>
        <p:style>
          <a:lnRef idx="0"/>
          <a:fillRef idx="0"/>
          <a:effectRef idx="0"/>
          <a:fontRef idx="minor"/>
        </p:style>
      </p:sp>
      <p:sp>
        <p:nvSpPr>
          <p:cNvPr id="202" name="CustomShape 2"/>
          <p:cNvSpPr/>
          <p:nvPr/>
        </p:nvSpPr>
        <p:spPr>
          <a:xfrm>
            <a:off x="365760" y="78480"/>
            <a:ext cx="8685360" cy="652680"/>
          </a:xfrm>
          <a:prstGeom prst="rect">
            <a:avLst/>
          </a:prstGeom>
          <a:noFill/>
          <a:ln w="9360">
            <a:noFill/>
          </a:ln>
        </p:spPr>
        <p:style>
          <a:lnRef idx="0"/>
          <a:fillRef idx="0"/>
          <a:effectRef idx="0"/>
          <a:fontRef idx="minor"/>
        </p:style>
        <p:txBody>
          <a:bodyPr lIns="0" rIns="0" tIns="0" bIns="0"/>
          <a:p>
            <a:pPr>
              <a:lnSpc>
                <a:spcPct val="100000"/>
              </a:lnSpc>
            </a:pPr>
            <a:r>
              <a:rPr b="1" lang="en-US" sz="4000" spc="-1" strike="noStrike">
                <a:solidFill>
                  <a:srgbClr val="000000"/>
                </a:solidFill>
                <a:latin typeface="Calibri Light"/>
                <a:ea typeface="DejaVu Sans"/>
              </a:rPr>
              <a:t>First data protection principle</a:t>
            </a:r>
            <a:endParaRPr b="0" lang="en-US" sz="4000" spc="-1" strike="noStrike">
              <a:latin typeface="Arial"/>
            </a:endParaRPr>
          </a:p>
        </p:txBody>
      </p:sp>
      <p:sp>
        <p:nvSpPr>
          <p:cNvPr id="203" name="CustomShape 3"/>
          <p:cNvSpPr/>
          <p:nvPr/>
        </p:nvSpPr>
        <p:spPr>
          <a:xfrm>
            <a:off x="365760" y="650880"/>
            <a:ext cx="8380440" cy="4835160"/>
          </a:xfrm>
          <a:prstGeom prst="rect">
            <a:avLst/>
          </a:prstGeom>
          <a:noFill/>
          <a:ln w="9360">
            <a:noFill/>
          </a:ln>
        </p:spPr>
        <p:style>
          <a:lnRef idx="0"/>
          <a:fillRef idx="0"/>
          <a:effectRef idx="0"/>
          <a:fontRef idx="minor"/>
        </p:style>
        <p:txBody>
          <a:bodyPr lIns="0" rIns="0" tIns="0" bIns="0"/>
          <a:p>
            <a:pPr algn="just">
              <a:lnSpc>
                <a:spcPct val="100000"/>
              </a:lnSpc>
            </a:pPr>
            <a:r>
              <a:rPr b="0" i="1" lang="en-US" sz="2800" spc="-1" strike="noStrike">
                <a:solidFill>
                  <a:srgbClr val="ff0000"/>
                </a:solidFill>
                <a:latin typeface="Calibri Light"/>
                <a:ea typeface="DejaVu Sans"/>
              </a:rPr>
              <a:t>Personal data shall be processed fairly and lawfully and in particular shall not be processed unless:</a:t>
            </a:r>
            <a:endParaRPr b="0" lang="en-US" sz="2800" spc="-1" strike="noStrike">
              <a:latin typeface="Arial"/>
            </a:endParaRPr>
          </a:p>
          <a:p>
            <a:pPr algn="just">
              <a:lnSpc>
                <a:spcPct val="100000"/>
              </a:lnSpc>
            </a:pPr>
            <a:endParaRPr b="0" lang="en-US" sz="2800" spc="-1" strike="noStrike">
              <a:latin typeface="Arial"/>
            </a:endParaRPr>
          </a:p>
          <a:p>
            <a:pPr marL="514440" indent="-513000" algn="just">
              <a:lnSpc>
                <a:spcPct val="100000"/>
              </a:lnSpc>
              <a:buClr>
                <a:srgbClr val="ff0000"/>
              </a:buClr>
              <a:buFont typeface="Bookshelf Symbol 1"/>
              <a:buAutoNum type="alphaLcParenR"/>
            </a:pPr>
            <a:r>
              <a:rPr b="0" i="1" lang="en-US" sz="2800" spc="-1" strike="noStrike">
                <a:solidFill>
                  <a:srgbClr val="ff0000"/>
                </a:solidFill>
                <a:latin typeface="Calibri Light"/>
                <a:ea typeface="DejaVu Sans"/>
              </a:rPr>
              <a:t>at least one of the conditions in Schedule 2 is met and</a:t>
            </a:r>
            <a:endParaRPr b="0" lang="en-US" sz="2800" spc="-1" strike="noStrike">
              <a:latin typeface="Arial"/>
            </a:endParaRPr>
          </a:p>
          <a:p>
            <a:pPr algn="just">
              <a:lnSpc>
                <a:spcPct val="100000"/>
              </a:lnSpc>
            </a:pPr>
            <a:endParaRPr b="0" lang="en-US" sz="2800" spc="-1" strike="noStrike">
              <a:latin typeface="Arial"/>
            </a:endParaRPr>
          </a:p>
          <a:p>
            <a:pPr algn="just">
              <a:lnSpc>
                <a:spcPct val="100000"/>
              </a:lnSpc>
            </a:pPr>
            <a:r>
              <a:rPr b="0" i="1" lang="en-US" sz="2800" spc="-1" strike="noStrike">
                <a:solidFill>
                  <a:srgbClr val="ff0000"/>
                </a:solidFill>
                <a:latin typeface="Calibri Light"/>
                <a:ea typeface="DejaVu Sans"/>
              </a:rPr>
              <a:t>(b) in case of sensitive personal data, at least one of</a:t>
            </a:r>
            <a:br/>
            <a:r>
              <a:rPr b="0" i="1" lang="en-US" sz="2800" spc="-1" strike="noStrike">
                <a:solidFill>
                  <a:srgbClr val="ff0000"/>
                </a:solidFill>
                <a:latin typeface="Calibri Light"/>
                <a:ea typeface="DejaVu Sans"/>
              </a:rPr>
              <a:t>      the conditions in Schedule 3 is also met.</a:t>
            </a:r>
            <a:endParaRPr b="0" lang="en-US" sz="2800" spc="-1" strike="noStrike">
              <a:latin typeface="Arial"/>
            </a:endParaRPr>
          </a:p>
          <a:p>
            <a:pPr algn="just">
              <a:lnSpc>
                <a:spcPct val="100000"/>
              </a:lnSpc>
            </a:pPr>
            <a:endParaRPr b="0" lang="en-US" sz="2800" spc="-1" strike="noStrike">
              <a:latin typeface="Arial"/>
            </a:endParaRPr>
          </a:p>
          <a:p>
            <a:pPr>
              <a:lnSpc>
                <a:spcPct val="100000"/>
              </a:lnSpc>
            </a:pPr>
            <a:r>
              <a:rPr b="0" lang="en-US" sz="2800" spc="-1" strike="noStrike">
                <a:solidFill>
                  <a:srgbClr val="000000"/>
                </a:solidFill>
                <a:latin typeface="Calibri Light"/>
                <a:ea typeface="DejaVu Sans"/>
              </a:rPr>
              <a:t>The most significant condition in Schedule 2 of the Act is that the data subject has given their consent</a:t>
            </a:r>
            <a:r>
              <a:rPr b="0" lang="en-US" sz="2200" spc="-1" strike="noStrike">
                <a:solidFill>
                  <a:srgbClr val="000000"/>
                </a:solidFill>
                <a:latin typeface="Calibri Light"/>
                <a:ea typeface="DejaVu Sans"/>
              </a:rPr>
              <a:t>(permission for something to happen or agreement to do something). </a:t>
            </a:r>
            <a:endParaRPr b="0" lang="en-US" sz="2200" spc="-1" strike="noStrike">
              <a:latin typeface="Arial"/>
            </a:endParaRPr>
          </a:p>
          <a:p>
            <a:pPr algn="just">
              <a:lnSpc>
                <a:spcPct val="100000"/>
              </a:lnSpc>
            </a:pPr>
            <a:endParaRPr b="0" lang="en-US" sz="2200" spc="-1" strike="noStrike">
              <a:latin typeface="Arial"/>
            </a:endParaRPr>
          </a:p>
          <a:p>
            <a:pPr algn="just">
              <a:lnSpc>
                <a:spcPct val="100000"/>
              </a:lnSpc>
            </a:pPr>
            <a:r>
              <a:rPr b="0" lang="en-US" sz="2000" spc="-1" strike="noStrike">
                <a:solidFill>
                  <a:srgbClr val="000000"/>
                </a:solidFill>
                <a:latin typeface="Calibri Light"/>
                <a:ea typeface="DejaVu Sans"/>
              </a:rPr>
              <a:t>If this is not the case, then the data can only be processed if the data controller is under a legal or statutory obligation for which the processing is necessary.</a:t>
            </a:r>
            <a:endParaRPr b="0" lang="en-US" sz="2000" spc="-1" strike="noStrike">
              <a:latin typeface="Arial"/>
            </a:endParaRPr>
          </a:p>
        </p:txBody>
      </p:sp>
      <p:sp>
        <p:nvSpPr>
          <p:cNvPr id="204" name="CustomShape 4"/>
          <p:cNvSpPr/>
          <p:nvPr/>
        </p:nvSpPr>
        <p:spPr>
          <a:xfrm>
            <a:off x="4952880" y="2362320"/>
            <a:ext cx="3884760" cy="4189680"/>
          </a:xfrm>
          <a:prstGeom prst="rect">
            <a:avLst/>
          </a:prstGeom>
          <a:noFill/>
          <a:ln w="9360">
            <a:noFill/>
          </a:ln>
        </p:spPr>
        <p:style>
          <a:lnRef idx="0"/>
          <a:fillRef idx="0"/>
          <a:effectRef idx="0"/>
          <a:fontRef idx="minor"/>
        </p:style>
        <p:txBody>
          <a:bodyPr lIns="0" rIns="0" tIns="0" bIns="0"/>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p:txBody>
      </p:sp>
      <p:sp>
        <p:nvSpPr>
          <p:cNvPr id="205" name="CustomShape 5"/>
          <p:cNvSpPr/>
          <p:nvPr/>
        </p:nvSpPr>
        <p:spPr>
          <a:xfrm>
            <a:off x="514440" y="6412320"/>
            <a:ext cx="3084840" cy="227160"/>
          </a:xfrm>
          <a:prstGeom prst="rect">
            <a:avLst/>
          </a:prstGeom>
          <a:noFill/>
          <a:ln>
            <a:noFill/>
          </a:ln>
        </p:spPr>
        <p:style>
          <a:lnRef idx="0"/>
          <a:fillRef idx="0"/>
          <a:effectRef idx="0"/>
          <a:fontRef idx="minor"/>
        </p:style>
        <p:txBody>
          <a:bodyPr lIns="90000" rIns="90000" tIns="45000" bIns="45000" anchor="ctr"/>
          <a:p>
            <a:pPr>
              <a:lnSpc>
                <a:spcPct val="100000"/>
              </a:lnSpc>
            </a:pPr>
            <a:fld id="{E8E66F06-E052-4DC4-A3E1-28C439177EFC}" type="datetime1">
              <a:rPr b="0" lang="en-US" sz="950" spc="-1" strike="noStrike">
                <a:solidFill>
                  <a:srgbClr val="000000"/>
                </a:solidFill>
                <a:latin typeface="Calibri Light"/>
                <a:ea typeface="DejaVu Sans"/>
              </a:rPr>
              <a:t>12/18/2018</a:t>
            </a:fld>
            <a:endParaRPr b="0" lang="en-US" sz="950" spc="-1" strike="noStrike">
              <a:latin typeface="Arial"/>
            </a:endParaRPr>
          </a:p>
        </p:txBody>
      </p:sp>
      <p:sp>
        <p:nvSpPr>
          <p:cNvPr id="206" name="CustomShape 6"/>
          <p:cNvSpPr/>
          <p:nvPr/>
        </p:nvSpPr>
        <p:spPr>
          <a:xfrm>
            <a:off x="514440" y="6554520"/>
            <a:ext cx="3770640" cy="227160"/>
          </a:xfrm>
          <a:prstGeom prst="rect">
            <a:avLst/>
          </a:prstGeom>
          <a:noFill/>
          <a:ln>
            <a:noFill/>
          </a:ln>
        </p:spPr>
        <p:style>
          <a:lnRef idx="0"/>
          <a:fillRef idx="0"/>
          <a:effectRef idx="0"/>
          <a:fontRef idx="minor"/>
        </p:style>
        <p:txBody>
          <a:bodyPr lIns="90000" rIns="90000" tIns="45000" bIns="45000" anchor="ctr"/>
          <a:p>
            <a:pPr>
              <a:lnSpc>
                <a:spcPct val="100000"/>
              </a:lnSpc>
            </a:pPr>
            <a:r>
              <a:rPr b="0" lang="en-US" sz="950" spc="-1" strike="noStrike" cap="all">
                <a:solidFill>
                  <a:srgbClr val="000000"/>
                </a:solidFill>
                <a:latin typeface="Calibri Light"/>
                <a:ea typeface="DejaVu Sans"/>
              </a:rPr>
              <a:t>FAST-NUCES CS449-PIT [Fall-2018]</a:t>
            </a:r>
            <a:endParaRPr b="0" lang="en-US" sz="950" spc="-1" strike="noStrike">
              <a:latin typeface="Arial"/>
            </a:endParaRPr>
          </a:p>
        </p:txBody>
      </p:sp>
      <p:sp>
        <p:nvSpPr>
          <p:cNvPr id="207" name="CustomShape 7"/>
          <p:cNvSpPr/>
          <p:nvPr/>
        </p:nvSpPr>
        <p:spPr>
          <a:xfrm>
            <a:off x="6541200" y="5829840"/>
            <a:ext cx="2193120" cy="1395720"/>
          </a:xfrm>
          <a:prstGeom prst="rect">
            <a:avLst/>
          </a:prstGeom>
          <a:noFill/>
          <a:ln>
            <a:noFill/>
          </a:ln>
        </p:spPr>
        <p:style>
          <a:lnRef idx="0"/>
          <a:fillRef idx="0"/>
          <a:effectRef idx="0"/>
          <a:fontRef idx="minor"/>
        </p:style>
        <p:txBody>
          <a:bodyPr lIns="90000" rIns="90000" tIns="45000" bIns="45000" anchor="b"/>
          <a:p>
            <a:pPr algn="r">
              <a:lnSpc>
                <a:spcPct val="100000"/>
              </a:lnSpc>
            </a:pPr>
            <a:fld id="{2437C6EF-984F-4A93-8292-9A9B5432533C}" type="slidenum">
              <a:rPr b="0" lang="en-US" sz="5400" spc="-1" strike="noStrike">
                <a:solidFill>
                  <a:srgbClr val="4f81bd"/>
                </a:solidFill>
                <a:latin typeface="Calibri Light"/>
                <a:ea typeface="DejaVu Sans"/>
              </a:rPr>
              <a:t>&lt;number&gt;</a:t>
            </a:fld>
            <a:endParaRPr b="0" lang="en-US" sz="5400" spc="-1" strike="noStrike">
              <a:latin typeface="Arial"/>
            </a:endParaRPr>
          </a:p>
        </p:txBody>
      </p:sp>
    </p:spTree>
  </p:cSld>
  <p:timing>
    <p:tnLst>
      <p:par>
        <p:cTn id="300" dur="indefinite" restart="never" nodeType="tmRoot">
          <p:childTnLst>
            <p:seq>
              <p:cTn id="301" dur="indefinite" nodeType="mainSeq">
                <p:childTnLst>
                  <p:par>
                    <p:cTn id="302" fill="hold">
                      <p:stCondLst>
                        <p:cond delay="indefinite"/>
                      </p:stCondLst>
                      <p:childTnLst>
                        <p:par>
                          <p:cTn id="303" fill="hold">
                            <p:stCondLst>
                              <p:cond delay="0"/>
                            </p:stCondLst>
                            <p:childTnLst>
                              <p:par>
                                <p:cTn id="304" nodeType="clickEffect" fill="hold" presetClass="entr" presetID="10">
                                  <p:stCondLst>
                                    <p:cond delay="0"/>
                                  </p:stCondLst>
                                  <p:childTnLst>
                                    <p:set>
                                      <p:cBhvr>
                                        <p:cTn id="305" dur="1" fill="hold">
                                          <p:stCondLst>
                                            <p:cond delay="0"/>
                                          </p:stCondLst>
                                        </p:cTn>
                                        <p:tgtEl>
                                          <p:spTgt spid="203">
                                            <p:txEl>
                                              <p:pRg st="602" end="602"/>
                                            </p:txEl>
                                          </p:spTgt>
                                        </p:tgtEl>
                                        <p:attrNameLst>
                                          <p:attrName>style.visibility</p:attrName>
                                        </p:attrNameLst>
                                      </p:cBhvr>
                                      <p:to>
                                        <p:strVal val="visible"/>
                                      </p:to>
                                    </p:set>
                                    <p:animEffect filter="fade" transition="in">
                                      <p:cBhvr additive="repl">
                                        <p:cTn id="306" dur="500"/>
                                        <p:tgtEl>
                                          <p:spTgt spid="203">
                                            <p:txEl>
                                              <p:pRg st="602" end="602"/>
                                            </p:txEl>
                                          </p:spTgt>
                                        </p:tgtEl>
                                      </p:cBhvr>
                                    </p:animEffect>
                                  </p:childTnLst>
                                </p:cTn>
                              </p:par>
                            </p:childTnLst>
                          </p:cTn>
                        </p:par>
                      </p:childTnLst>
                    </p:cTn>
                  </p:par>
                  <p:par>
                    <p:cTn id="307" fill="hold">
                      <p:stCondLst>
                        <p:cond delay="indefinite"/>
                      </p:stCondLst>
                      <p:childTnLst>
                        <p:par>
                          <p:cTn id="308" fill="hold">
                            <p:stCondLst>
                              <p:cond delay="0"/>
                            </p:stCondLst>
                            <p:childTnLst>
                              <p:par>
                                <p:cTn id="309" nodeType="clickEffect" fill="hold" presetClass="entr" presetID="10">
                                  <p:stCondLst>
                                    <p:cond delay="0"/>
                                  </p:stCondLst>
                                  <p:childTnLst>
                                    <p:set>
                                      <p:cBhvr>
                                        <p:cTn id="310" dur="1" fill="hold">
                                          <p:stCondLst>
                                            <p:cond delay="0"/>
                                          </p:stCondLst>
                                        </p:cTn>
                                        <p:tgtEl>
                                          <p:spTgt spid="203">
                                            <p:txEl>
                                              <p:pRg st="602" end="602"/>
                                            </p:txEl>
                                          </p:spTgt>
                                        </p:tgtEl>
                                        <p:attrNameLst>
                                          <p:attrName>style.visibility</p:attrName>
                                        </p:attrNameLst>
                                      </p:cBhvr>
                                      <p:to>
                                        <p:strVal val="visible"/>
                                      </p:to>
                                    </p:set>
                                    <p:animEffect filter="fade" transition="in">
                                      <p:cBhvr additive="repl">
                                        <p:cTn id="311" dur="500"/>
                                        <p:tgtEl>
                                          <p:spTgt spid="203">
                                            <p:txEl>
                                              <p:pRg st="602" end="602"/>
                                            </p:txEl>
                                          </p:spTgt>
                                        </p:tgtEl>
                                      </p:cBhvr>
                                    </p:animEffect>
                                  </p:childTnLst>
                                </p:cTn>
                              </p:par>
                            </p:childTnLst>
                          </p:cTn>
                        </p:par>
                      </p:childTnLst>
                    </p:cTn>
                  </p:par>
                  <p:par>
                    <p:cTn id="312" fill="hold">
                      <p:stCondLst>
                        <p:cond delay="indefinite"/>
                      </p:stCondLst>
                      <p:childTnLst>
                        <p:par>
                          <p:cTn id="313" fill="hold">
                            <p:stCondLst>
                              <p:cond delay="0"/>
                            </p:stCondLst>
                            <p:childTnLst>
                              <p:par>
                                <p:cTn id="314" nodeType="clickEffect" fill="hold" presetClass="entr" presetID="10">
                                  <p:stCondLst>
                                    <p:cond delay="0"/>
                                  </p:stCondLst>
                                  <p:childTnLst>
                                    <p:set>
                                      <p:cBhvr>
                                        <p:cTn id="315" dur="1" fill="hold">
                                          <p:stCondLst>
                                            <p:cond delay="0"/>
                                          </p:stCondLst>
                                        </p:cTn>
                                        <p:tgtEl>
                                          <p:spTgt spid="203">
                                            <p:txEl>
                                              <p:pRg st="602" end="602"/>
                                            </p:txEl>
                                          </p:spTgt>
                                        </p:tgtEl>
                                        <p:attrNameLst>
                                          <p:attrName>style.visibility</p:attrName>
                                        </p:attrNameLst>
                                      </p:cBhvr>
                                      <p:to>
                                        <p:strVal val="visible"/>
                                      </p:to>
                                    </p:set>
                                    <p:animEffect filter="fade" transition="in">
                                      <p:cBhvr additive="repl">
                                        <p:cTn id="316" dur="500"/>
                                        <p:tgtEl>
                                          <p:spTgt spid="203">
                                            <p:txEl>
                                              <p:pRg st="602" end="602"/>
                                            </p:txEl>
                                          </p:spTgt>
                                        </p:tgtEl>
                                      </p:cBhvr>
                                    </p:animEffect>
                                  </p:childTnLst>
                                </p:cTn>
                              </p:par>
                            </p:childTnLst>
                          </p:cTn>
                        </p:par>
                      </p:childTnLst>
                    </p:cTn>
                  </p:par>
                  <p:par>
                    <p:cTn id="317" fill="hold">
                      <p:stCondLst>
                        <p:cond delay="indefinite"/>
                      </p:stCondLst>
                      <p:childTnLst>
                        <p:par>
                          <p:cTn id="318" fill="hold">
                            <p:stCondLst>
                              <p:cond delay="0"/>
                            </p:stCondLst>
                            <p:childTnLst>
                              <p:par>
                                <p:cTn id="319" nodeType="clickEffect" fill="hold" presetClass="entr" presetID="10">
                                  <p:stCondLst>
                                    <p:cond delay="0"/>
                                  </p:stCondLst>
                                  <p:childTnLst>
                                    <p:set>
                                      <p:cBhvr>
                                        <p:cTn id="320" dur="1" fill="hold">
                                          <p:stCondLst>
                                            <p:cond delay="0"/>
                                          </p:stCondLst>
                                        </p:cTn>
                                        <p:tgtEl>
                                          <p:spTgt spid="203">
                                            <p:txEl>
                                              <p:pRg st="602" end="602"/>
                                            </p:txEl>
                                          </p:spTgt>
                                        </p:tgtEl>
                                        <p:attrNameLst>
                                          <p:attrName>style.visibility</p:attrName>
                                        </p:attrNameLst>
                                      </p:cBhvr>
                                      <p:to>
                                        <p:strVal val="visible"/>
                                      </p:to>
                                    </p:set>
                                    <p:animEffect filter="fade" transition="in">
                                      <p:cBhvr additive="repl">
                                        <p:cTn id="321" dur="500"/>
                                        <p:tgtEl>
                                          <p:spTgt spid="203">
                                            <p:txEl>
                                              <p:pRg st="602" end="602"/>
                                            </p:txEl>
                                          </p:spTgt>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8" name="CustomShape 1"/>
          <p:cNvSpPr/>
          <p:nvPr/>
        </p:nvSpPr>
        <p:spPr>
          <a:xfrm>
            <a:off x="457200" y="1371600"/>
            <a:ext cx="7542360" cy="367920"/>
          </a:xfrm>
          <a:prstGeom prst="rect">
            <a:avLst/>
          </a:prstGeom>
          <a:noFill/>
          <a:ln w="9360">
            <a:noFill/>
          </a:ln>
        </p:spPr>
        <p:style>
          <a:lnRef idx="0"/>
          <a:fillRef idx="0"/>
          <a:effectRef idx="0"/>
          <a:fontRef idx="minor"/>
        </p:style>
      </p:sp>
      <p:sp>
        <p:nvSpPr>
          <p:cNvPr id="209" name="CustomShape 2"/>
          <p:cNvSpPr/>
          <p:nvPr/>
        </p:nvSpPr>
        <p:spPr>
          <a:xfrm>
            <a:off x="304920" y="447120"/>
            <a:ext cx="8685360" cy="652680"/>
          </a:xfrm>
          <a:prstGeom prst="rect">
            <a:avLst/>
          </a:prstGeom>
          <a:noFill/>
          <a:ln w="9360">
            <a:noFill/>
          </a:ln>
        </p:spPr>
        <p:style>
          <a:lnRef idx="0"/>
          <a:fillRef idx="0"/>
          <a:effectRef idx="0"/>
          <a:fontRef idx="minor"/>
        </p:style>
        <p:txBody>
          <a:bodyPr lIns="0" rIns="0" tIns="0" bIns="0"/>
          <a:p>
            <a:pPr>
              <a:lnSpc>
                <a:spcPct val="100000"/>
              </a:lnSpc>
            </a:pPr>
            <a:r>
              <a:rPr b="1" lang="en-US" sz="4000" spc="-1" strike="noStrike">
                <a:solidFill>
                  <a:srgbClr val="000000"/>
                </a:solidFill>
                <a:latin typeface="Calibri Light"/>
                <a:ea typeface="DejaVu Sans"/>
              </a:rPr>
              <a:t>Second data protection principle</a:t>
            </a:r>
            <a:endParaRPr b="0" lang="en-US" sz="4000" spc="-1" strike="noStrike">
              <a:latin typeface="Arial"/>
            </a:endParaRPr>
          </a:p>
        </p:txBody>
      </p:sp>
      <p:sp>
        <p:nvSpPr>
          <p:cNvPr id="210" name="CustomShape 3"/>
          <p:cNvSpPr/>
          <p:nvPr/>
        </p:nvSpPr>
        <p:spPr>
          <a:xfrm>
            <a:off x="457200" y="1447920"/>
            <a:ext cx="8075880" cy="4738680"/>
          </a:xfrm>
          <a:prstGeom prst="rect">
            <a:avLst/>
          </a:prstGeom>
          <a:noFill/>
          <a:ln w="9360">
            <a:noFill/>
          </a:ln>
        </p:spPr>
        <p:style>
          <a:lnRef idx="0"/>
          <a:fillRef idx="0"/>
          <a:effectRef idx="0"/>
          <a:fontRef idx="minor"/>
        </p:style>
        <p:txBody>
          <a:bodyPr lIns="0" rIns="0" tIns="0" bIns="0"/>
          <a:p>
            <a:pPr algn="just">
              <a:lnSpc>
                <a:spcPct val="100000"/>
              </a:lnSpc>
            </a:pPr>
            <a:r>
              <a:rPr b="0" i="1" lang="en-US" sz="2800" spc="-1" strike="noStrike">
                <a:solidFill>
                  <a:srgbClr val="ff0000"/>
                </a:solidFill>
                <a:latin typeface="Calibri Light"/>
                <a:ea typeface="DejaVu Sans"/>
              </a:rPr>
              <a:t>Personal data shall be obtained only for one or more specified and lawful purposes, and shall not be further processed in any manner incompatible with that purpose or those purposes.</a:t>
            </a:r>
            <a:endParaRPr b="0" lang="en-US" sz="2800" spc="-1" strike="noStrike">
              <a:latin typeface="Arial"/>
            </a:endParaRPr>
          </a:p>
          <a:p>
            <a:pPr algn="just">
              <a:lnSpc>
                <a:spcPct val="100000"/>
              </a:lnSpc>
            </a:pPr>
            <a:endParaRPr b="0" lang="en-US" sz="2800" spc="-1" strike="noStrike">
              <a:latin typeface="Arial"/>
            </a:endParaRPr>
          </a:p>
          <a:p>
            <a:pPr algn="just">
              <a:lnSpc>
                <a:spcPct val="100000"/>
              </a:lnSpc>
            </a:pPr>
            <a:r>
              <a:rPr b="0" lang="en-US" sz="2800" spc="-1" strike="noStrike">
                <a:solidFill>
                  <a:srgbClr val="000000"/>
                </a:solidFill>
                <a:latin typeface="Calibri Light"/>
                <a:ea typeface="DejaVu Sans"/>
              </a:rPr>
              <a:t>Data controllers must notify the Information Commissioner of the personal data they are collecting and the purposes for which it is being collected.</a:t>
            </a:r>
            <a:endParaRPr b="0" lang="en-US" sz="2800" spc="-1" strike="noStrike">
              <a:latin typeface="Arial"/>
            </a:endParaRPr>
          </a:p>
        </p:txBody>
      </p:sp>
      <p:sp>
        <p:nvSpPr>
          <p:cNvPr id="211" name="CustomShape 4"/>
          <p:cNvSpPr/>
          <p:nvPr/>
        </p:nvSpPr>
        <p:spPr>
          <a:xfrm>
            <a:off x="4952880" y="2362320"/>
            <a:ext cx="3884760" cy="4189680"/>
          </a:xfrm>
          <a:prstGeom prst="rect">
            <a:avLst/>
          </a:prstGeom>
          <a:noFill/>
          <a:ln w="9360">
            <a:noFill/>
          </a:ln>
        </p:spPr>
        <p:style>
          <a:lnRef idx="0"/>
          <a:fillRef idx="0"/>
          <a:effectRef idx="0"/>
          <a:fontRef idx="minor"/>
        </p:style>
        <p:txBody>
          <a:bodyPr lIns="0" rIns="0" tIns="0" bIns="0"/>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p:txBody>
      </p:sp>
      <p:sp>
        <p:nvSpPr>
          <p:cNvPr id="212" name="CustomShape 5"/>
          <p:cNvSpPr/>
          <p:nvPr/>
        </p:nvSpPr>
        <p:spPr>
          <a:xfrm>
            <a:off x="514440" y="6412320"/>
            <a:ext cx="3084840" cy="227160"/>
          </a:xfrm>
          <a:prstGeom prst="rect">
            <a:avLst/>
          </a:prstGeom>
          <a:noFill/>
          <a:ln>
            <a:noFill/>
          </a:ln>
        </p:spPr>
        <p:style>
          <a:lnRef idx="0"/>
          <a:fillRef idx="0"/>
          <a:effectRef idx="0"/>
          <a:fontRef idx="minor"/>
        </p:style>
        <p:txBody>
          <a:bodyPr lIns="90000" rIns="90000" tIns="45000" bIns="45000" anchor="ctr"/>
          <a:p>
            <a:pPr>
              <a:lnSpc>
                <a:spcPct val="100000"/>
              </a:lnSpc>
            </a:pPr>
            <a:fld id="{CE2F237B-C634-4132-B794-328F74C97174}" type="datetime1">
              <a:rPr b="0" lang="en-US" sz="950" spc="-1" strike="noStrike">
                <a:solidFill>
                  <a:srgbClr val="000000"/>
                </a:solidFill>
                <a:latin typeface="Calibri Light"/>
                <a:ea typeface="DejaVu Sans"/>
              </a:rPr>
              <a:t>12/18/2018</a:t>
            </a:fld>
            <a:endParaRPr b="0" lang="en-US" sz="950" spc="-1" strike="noStrike">
              <a:latin typeface="Arial"/>
            </a:endParaRPr>
          </a:p>
        </p:txBody>
      </p:sp>
      <p:sp>
        <p:nvSpPr>
          <p:cNvPr id="213" name="CustomShape 6"/>
          <p:cNvSpPr/>
          <p:nvPr/>
        </p:nvSpPr>
        <p:spPr>
          <a:xfrm>
            <a:off x="514440" y="6554520"/>
            <a:ext cx="3770640" cy="227160"/>
          </a:xfrm>
          <a:prstGeom prst="rect">
            <a:avLst/>
          </a:prstGeom>
          <a:noFill/>
          <a:ln>
            <a:noFill/>
          </a:ln>
        </p:spPr>
        <p:style>
          <a:lnRef idx="0"/>
          <a:fillRef idx="0"/>
          <a:effectRef idx="0"/>
          <a:fontRef idx="minor"/>
        </p:style>
        <p:txBody>
          <a:bodyPr lIns="90000" rIns="90000" tIns="45000" bIns="45000" anchor="ctr"/>
          <a:p>
            <a:pPr>
              <a:lnSpc>
                <a:spcPct val="100000"/>
              </a:lnSpc>
            </a:pPr>
            <a:r>
              <a:rPr b="0" lang="en-US" sz="950" spc="-1" strike="noStrike" cap="all">
                <a:solidFill>
                  <a:srgbClr val="000000"/>
                </a:solidFill>
                <a:latin typeface="Calibri Light"/>
                <a:ea typeface="DejaVu Sans"/>
              </a:rPr>
              <a:t>FAST-NUCES CS449-PIT [Fall-2018]</a:t>
            </a:r>
            <a:endParaRPr b="0" lang="en-US" sz="950" spc="-1" strike="noStrike">
              <a:latin typeface="Arial"/>
            </a:endParaRPr>
          </a:p>
        </p:txBody>
      </p:sp>
      <p:sp>
        <p:nvSpPr>
          <p:cNvPr id="214" name="CustomShape 7"/>
          <p:cNvSpPr/>
          <p:nvPr/>
        </p:nvSpPr>
        <p:spPr>
          <a:xfrm>
            <a:off x="6541200" y="5829840"/>
            <a:ext cx="2193120" cy="1395720"/>
          </a:xfrm>
          <a:prstGeom prst="rect">
            <a:avLst/>
          </a:prstGeom>
          <a:noFill/>
          <a:ln>
            <a:noFill/>
          </a:ln>
        </p:spPr>
        <p:style>
          <a:lnRef idx="0"/>
          <a:fillRef idx="0"/>
          <a:effectRef idx="0"/>
          <a:fontRef idx="minor"/>
        </p:style>
        <p:txBody>
          <a:bodyPr lIns="90000" rIns="90000" tIns="45000" bIns="45000" anchor="b"/>
          <a:p>
            <a:pPr algn="r">
              <a:lnSpc>
                <a:spcPct val="100000"/>
              </a:lnSpc>
            </a:pPr>
            <a:fld id="{35BC1FB8-CC7A-438C-8F54-86BA072B2FDA}" type="slidenum">
              <a:rPr b="0" lang="en-US" sz="9000" spc="-1" strike="noStrike">
                <a:solidFill>
                  <a:srgbClr val="4f81bd"/>
                </a:solidFill>
                <a:latin typeface="Calibri Light"/>
                <a:ea typeface="DejaVu Sans"/>
              </a:rPr>
              <a:t>&lt;number&gt;</a:t>
            </a:fld>
            <a:endParaRPr b="0" lang="en-US" sz="9000" spc="-1" strike="noStrike">
              <a:latin typeface="Arial"/>
            </a:endParaRPr>
          </a:p>
        </p:txBody>
      </p:sp>
    </p:spTree>
  </p:cSld>
  <p:timing>
    <p:tnLst>
      <p:par>
        <p:cTn id="322" dur="indefinite" restart="never" nodeType="tmRoot">
          <p:childTnLst>
            <p:seq>
              <p:cTn id="323" dur="indefinite" nodeType="mainSeq">
                <p:childTnLst>
                  <p:par>
                    <p:cTn id="324" fill="hold">
                      <p:stCondLst>
                        <p:cond delay="indefinite"/>
                      </p:stCondLst>
                      <p:childTnLst>
                        <p:par>
                          <p:cTn id="325" fill="hold">
                            <p:stCondLst>
                              <p:cond delay="0"/>
                            </p:stCondLst>
                            <p:childTnLst>
                              <p:par>
                                <p:cTn id="326" nodeType="clickEffect" fill="hold" presetClass="entr" presetID="10">
                                  <p:stCondLst>
                                    <p:cond delay="0"/>
                                  </p:stCondLst>
                                  <p:childTnLst>
                                    <p:set>
                                      <p:cBhvr>
                                        <p:cTn id="327" dur="1" fill="hold">
                                          <p:stCondLst>
                                            <p:cond delay="0"/>
                                          </p:stCondLst>
                                        </p:cTn>
                                        <p:tgtEl>
                                          <p:spTgt spid="210">
                                            <p:txEl>
                                              <p:pRg st="333" end="333"/>
                                            </p:txEl>
                                          </p:spTgt>
                                        </p:tgtEl>
                                        <p:attrNameLst>
                                          <p:attrName>style.visibility</p:attrName>
                                        </p:attrNameLst>
                                      </p:cBhvr>
                                      <p:to>
                                        <p:strVal val="visible"/>
                                      </p:to>
                                    </p:set>
                                    <p:animEffect filter="fade" transition="in">
                                      <p:cBhvr additive="repl">
                                        <p:cTn id="328" dur="500"/>
                                        <p:tgtEl>
                                          <p:spTgt spid="210">
                                            <p:txEl>
                                              <p:pRg st="333" end="333"/>
                                            </p:txEl>
                                          </p:spTgt>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5" name="CustomShape 1"/>
          <p:cNvSpPr/>
          <p:nvPr/>
        </p:nvSpPr>
        <p:spPr>
          <a:xfrm>
            <a:off x="457200" y="1371600"/>
            <a:ext cx="7542360" cy="367920"/>
          </a:xfrm>
          <a:prstGeom prst="rect">
            <a:avLst/>
          </a:prstGeom>
          <a:noFill/>
          <a:ln w="9360">
            <a:noFill/>
          </a:ln>
        </p:spPr>
        <p:style>
          <a:lnRef idx="0"/>
          <a:fillRef idx="0"/>
          <a:effectRef idx="0"/>
          <a:fontRef idx="minor"/>
        </p:style>
      </p:sp>
      <p:sp>
        <p:nvSpPr>
          <p:cNvPr id="216" name="CustomShape 2"/>
          <p:cNvSpPr/>
          <p:nvPr/>
        </p:nvSpPr>
        <p:spPr>
          <a:xfrm>
            <a:off x="457200" y="406800"/>
            <a:ext cx="8685360" cy="652680"/>
          </a:xfrm>
          <a:prstGeom prst="rect">
            <a:avLst/>
          </a:prstGeom>
          <a:noFill/>
          <a:ln w="9360">
            <a:noFill/>
          </a:ln>
        </p:spPr>
        <p:style>
          <a:lnRef idx="0"/>
          <a:fillRef idx="0"/>
          <a:effectRef idx="0"/>
          <a:fontRef idx="minor"/>
        </p:style>
        <p:txBody>
          <a:bodyPr lIns="0" rIns="0" tIns="0" bIns="0"/>
          <a:p>
            <a:pPr>
              <a:lnSpc>
                <a:spcPct val="100000"/>
              </a:lnSpc>
            </a:pPr>
            <a:r>
              <a:rPr b="1" lang="en-US" sz="4400" spc="-1" strike="noStrike">
                <a:solidFill>
                  <a:srgbClr val="000000"/>
                </a:solidFill>
                <a:latin typeface="Calibri Light"/>
                <a:ea typeface="DejaVu Sans"/>
              </a:rPr>
              <a:t>Third data protection principle</a:t>
            </a:r>
            <a:endParaRPr b="0" lang="en-US" sz="4400" spc="-1" strike="noStrike">
              <a:latin typeface="Arial"/>
            </a:endParaRPr>
          </a:p>
        </p:txBody>
      </p:sp>
      <p:sp>
        <p:nvSpPr>
          <p:cNvPr id="217" name="CustomShape 3"/>
          <p:cNvSpPr/>
          <p:nvPr/>
        </p:nvSpPr>
        <p:spPr>
          <a:xfrm>
            <a:off x="457200" y="1447920"/>
            <a:ext cx="8228160" cy="4738680"/>
          </a:xfrm>
          <a:prstGeom prst="rect">
            <a:avLst/>
          </a:prstGeom>
          <a:noFill/>
          <a:ln w="9360">
            <a:noFill/>
          </a:ln>
        </p:spPr>
        <p:style>
          <a:lnRef idx="0"/>
          <a:fillRef idx="0"/>
          <a:effectRef idx="0"/>
          <a:fontRef idx="minor"/>
        </p:style>
        <p:txBody>
          <a:bodyPr lIns="0" rIns="0" tIns="0" bIns="0"/>
          <a:p>
            <a:pPr algn="just">
              <a:lnSpc>
                <a:spcPct val="100000"/>
              </a:lnSpc>
            </a:pPr>
            <a:r>
              <a:rPr b="0" i="1" lang="en-US" sz="2800" spc="-1" strike="noStrike">
                <a:solidFill>
                  <a:srgbClr val="ff0000"/>
                </a:solidFill>
                <a:latin typeface="Calibri Light"/>
                <a:ea typeface="DejaVu Sans"/>
              </a:rPr>
              <a:t>Personal data shall be adequate, relevant and not excessive in relation to the purpose or purposes for which they are processed.</a:t>
            </a:r>
            <a:endParaRPr b="0" lang="en-US" sz="2800" spc="-1" strike="noStrike">
              <a:latin typeface="Arial"/>
            </a:endParaRPr>
          </a:p>
          <a:p>
            <a:pPr algn="just">
              <a:lnSpc>
                <a:spcPct val="100000"/>
              </a:lnSpc>
            </a:pPr>
            <a:endParaRPr b="0" lang="en-US" sz="2800" spc="-1" strike="noStrike">
              <a:latin typeface="Arial"/>
            </a:endParaRPr>
          </a:p>
          <a:p>
            <a:pPr algn="just">
              <a:lnSpc>
                <a:spcPct val="100000"/>
              </a:lnSpc>
            </a:pPr>
            <a:r>
              <a:rPr b="0" lang="en-US" sz="2800" spc="-1" strike="noStrike">
                <a:solidFill>
                  <a:srgbClr val="000000"/>
                </a:solidFill>
                <a:latin typeface="Calibri Light"/>
                <a:ea typeface="DejaVu Sans"/>
              </a:rPr>
              <a:t>Many violations of this principle are due to ignorance rather than to intent to behave in a way contrary to the Act. </a:t>
            </a:r>
            <a:endParaRPr b="0" lang="en-US" sz="2800" spc="-1" strike="noStrike">
              <a:latin typeface="Arial"/>
            </a:endParaRPr>
          </a:p>
          <a:p>
            <a:pPr algn="just">
              <a:lnSpc>
                <a:spcPct val="100000"/>
              </a:lnSpc>
            </a:pPr>
            <a:endParaRPr b="0" lang="en-US" sz="2800" spc="-1" strike="noStrike">
              <a:latin typeface="Arial"/>
            </a:endParaRPr>
          </a:p>
          <a:p>
            <a:pPr algn="just">
              <a:lnSpc>
                <a:spcPct val="100000"/>
              </a:lnSpc>
            </a:pPr>
            <a:r>
              <a:rPr b="0" lang="en-US" sz="2800" spc="-1" strike="noStrike">
                <a:solidFill>
                  <a:srgbClr val="000000"/>
                </a:solidFill>
                <a:latin typeface="Calibri Light"/>
                <a:ea typeface="DejaVu Sans"/>
              </a:rPr>
              <a:t>Local government has a bad record of compliance with this principle, for example shops that demand to know customers’ addresses when goods are not being delivered are also likely to be in breach of this principle.</a:t>
            </a:r>
            <a:endParaRPr b="0" lang="en-US" sz="2800" spc="-1" strike="noStrike">
              <a:latin typeface="Arial"/>
            </a:endParaRPr>
          </a:p>
        </p:txBody>
      </p:sp>
      <p:sp>
        <p:nvSpPr>
          <p:cNvPr id="218" name="CustomShape 4"/>
          <p:cNvSpPr/>
          <p:nvPr/>
        </p:nvSpPr>
        <p:spPr>
          <a:xfrm>
            <a:off x="4952880" y="2362320"/>
            <a:ext cx="3884760" cy="4189680"/>
          </a:xfrm>
          <a:prstGeom prst="rect">
            <a:avLst/>
          </a:prstGeom>
          <a:noFill/>
          <a:ln w="9360">
            <a:noFill/>
          </a:ln>
        </p:spPr>
        <p:style>
          <a:lnRef idx="0"/>
          <a:fillRef idx="0"/>
          <a:effectRef idx="0"/>
          <a:fontRef idx="minor"/>
        </p:style>
        <p:txBody>
          <a:bodyPr lIns="0" rIns="0" tIns="0" bIns="0"/>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p:txBody>
      </p:sp>
      <p:sp>
        <p:nvSpPr>
          <p:cNvPr id="219" name="CustomShape 5"/>
          <p:cNvSpPr/>
          <p:nvPr/>
        </p:nvSpPr>
        <p:spPr>
          <a:xfrm>
            <a:off x="514440" y="6412320"/>
            <a:ext cx="3084840" cy="227160"/>
          </a:xfrm>
          <a:prstGeom prst="rect">
            <a:avLst/>
          </a:prstGeom>
          <a:noFill/>
          <a:ln>
            <a:noFill/>
          </a:ln>
        </p:spPr>
        <p:style>
          <a:lnRef idx="0"/>
          <a:fillRef idx="0"/>
          <a:effectRef idx="0"/>
          <a:fontRef idx="minor"/>
        </p:style>
        <p:txBody>
          <a:bodyPr lIns="90000" rIns="90000" tIns="45000" bIns="45000" anchor="ctr"/>
          <a:p>
            <a:pPr>
              <a:lnSpc>
                <a:spcPct val="100000"/>
              </a:lnSpc>
            </a:pPr>
            <a:fld id="{B681458B-60BC-4ECE-AF7F-F783473B1470}" type="datetime1">
              <a:rPr b="0" lang="en-US" sz="950" spc="-1" strike="noStrike">
                <a:solidFill>
                  <a:srgbClr val="000000"/>
                </a:solidFill>
                <a:latin typeface="Calibri Light"/>
                <a:ea typeface="DejaVu Sans"/>
              </a:rPr>
              <a:t>12/18/2018</a:t>
            </a:fld>
            <a:endParaRPr b="0" lang="en-US" sz="950" spc="-1" strike="noStrike">
              <a:latin typeface="Arial"/>
            </a:endParaRPr>
          </a:p>
        </p:txBody>
      </p:sp>
      <p:sp>
        <p:nvSpPr>
          <p:cNvPr id="220" name="CustomShape 6"/>
          <p:cNvSpPr/>
          <p:nvPr/>
        </p:nvSpPr>
        <p:spPr>
          <a:xfrm>
            <a:off x="514440" y="6554520"/>
            <a:ext cx="3770640" cy="227160"/>
          </a:xfrm>
          <a:prstGeom prst="rect">
            <a:avLst/>
          </a:prstGeom>
          <a:noFill/>
          <a:ln>
            <a:noFill/>
          </a:ln>
        </p:spPr>
        <p:style>
          <a:lnRef idx="0"/>
          <a:fillRef idx="0"/>
          <a:effectRef idx="0"/>
          <a:fontRef idx="minor"/>
        </p:style>
        <p:txBody>
          <a:bodyPr lIns="90000" rIns="90000" tIns="45000" bIns="45000" anchor="ctr"/>
          <a:p>
            <a:pPr>
              <a:lnSpc>
                <a:spcPct val="100000"/>
              </a:lnSpc>
            </a:pPr>
            <a:r>
              <a:rPr b="0" lang="en-US" sz="950" spc="-1" strike="noStrike" cap="all">
                <a:solidFill>
                  <a:srgbClr val="000000"/>
                </a:solidFill>
                <a:latin typeface="Calibri Light"/>
                <a:ea typeface="DejaVu Sans"/>
              </a:rPr>
              <a:t>FAST-NUCES CS449-PIT [Fall-2018]</a:t>
            </a:r>
            <a:endParaRPr b="0" lang="en-US" sz="950" spc="-1" strike="noStrike">
              <a:latin typeface="Arial"/>
            </a:endParaRPr>
          </a:p>
        </p:txBody>
      </p:sp>
      <p:sp>
        <p:nvSpPr>
          <p:cNvPr id="221" name="CustomShape 7"/>
          <p:cNvSpPr/>
          <p:nvPr/>
        </p:nvSpPr>
        <p:spPr>
          <a:xfrm>
            <a:off x="6541200" y="5829840"/>
            <a:ext cx="2193120" cy="1395720"/>
          </a:xfrm>
          <a:prstGeom prst="rect">
            <a:avLst/>
          </a:prstGeom>
          <a:noFill/>
          <a:ln>
            <a:noFill/>
          </a:ln>
        </p:spPr>
        <p:style>
          <a:lnRef idx="0"/>
          <a:fillRef idx="0"/>
          <a:effectRef idx="0"/>
          <a:fontRef idx="minor"/>
        </p:style>
        <p:txBody>
          <a:bodyPr lIns="90000" rIns="90000" tIns="45000" bIns="45000" anchor="b"/>
          <a:p>
            <a:pPr algn="r">
              <a:lnSpc>
                <a:spcPct val="100000"/>
              </a:lnSpc>
            </a:pPr>
            <a:fld id="{5E2786B2-8736-452D-A230-B55681AA4A7C}" type="slidenum">
              <a:rPr b="0" lang="en-US" sz="9000" spc="-1" strike="noStrike">
                <a:solidFill>
                  <a:srgbClr val="4f81bd"/>
                </a:solidFill>
                <a:latin typeface="Calibri Light"/>
                <a:ea typeface="DejaVu Sans"/>
              </a:rPr>
              <a:t>&lt;number&gt;</a:t>
            </a:fld>
            <a:endParaRPr b="0" lang="en-US" sz="9000" spc="-1" strike="noStrike">
              <a:latin typeface="Arial"/>
            </a:endParaRPr>
          </a:p>
        </p:txBody>
      </p:sp>
    </p:spTree>
  </p:cSld>
  <p:timing>
    <p:tnLst>
      <p:par>
        <p:cTn id="329" dur="indefinite" restart="never" nodeType="tmRoot">
          <p:childTnLst>
            <p:seq>
              <p:cTn id="330" dur="indefinite" nodeType="mainSeq">
                <p:childTnLst>
                  <p:par>
                    <p:cTn id="331" fill="hold">
                      <p:stCondLst>
                        <p:cond delay="indefinite"/>
                      </p:stCondLst>
                      <p:childTnLst>
                        <p:par>
                          <p:cTn id="332" fill="hold">
                            <p:stCondLst>
                              <p:cond delay="0"/>
                            </p:stCondLst>
                            <p:childTnLst>
                              <p:par>
                                <p:cTn id="333" nodeType="clickEffect" fill="hold" presetClass="entr" presetID="10">
                                  <p:stCondLst>
                                    <p:cond delay="0"/>
                                  </p:stCondLst>
                                  <p:childTnLst>
                                    <p:set>
                                      <p:cBhvr>
                                        <p:cTn id="334" dur="1" fill="hold">
                                          <p:stCondLst>
                                            <p:cond delay="0"/>
                                          </p:stCondLst>
                                        </p:cTn>
                                        <p:tgtEl>
                                          <p:spTgt spid="217">
                                            <p:txEl>
                                              <p:pRg st="463" end="463"/>
                                            </p:txEl>
                                          </p:spTgt>
                                        </p:tgtEl>
                                        <p:attrNameLst>
                                          <p:attrName>style.visibility</p:attrName>
                                        </p:attrNameLst>
                                      </p:cBhvr>
                                      <p:to>
                                        <p:strVal val="visible"/>
                                      </p:to>
                                    </p:set>
                                    <p:animEffect filter="fade" transition="in">
                                      <p:cBhvr additive="repl">
                                        <p:cTn id="335" dur="500"/>
                                        <p:tgtEl>
                                          <p:spTgt spid="217">
                                            <p:txEl>
                                              <p:pRg st="463" end="463"/>
                                            </p:txEl>
                                          </p:spTgt>
                                        </p:tgtEl>
                                      </p:cBhvr>
                                    </p:animEffect>
                                  </p:childTnLst>
                                </p:cTn>
                              </p:par>
                            </p:childTnLst>
                          </p:cTn>
                        </p:par>
                      </p:childTnLst>
                    </p:cTn>
                  </p:par>
                  <p:par>
                    <p:cTn id="336" fill="hold">
                      <p:stCondLst>
                        <p:cond delay="indefinite"/>
                      </p:stCondLst>
                      <p:childTnLst>
                        <p:par>
                          <p:cTn id="337" fill="hold">
                            <p:stCondLst>
                              <p:cond delay="0"/>
                            </p:stCondLst>
                            <p:childTnLst>
                              <p:par>
                                <p:cTn id="338" nodeType="clickEffect" fill="hold" presetClass="entr" presetID="10">
                                  <p:stCondLst>
                                    <p:cond delay="0"/>
                                  </p:stCondLst>
                                  <p:childTnLst>
                                    <p:set>
                                      <p:cBhvr>
                                        <p:cTn id="339" dur="1" fill="hold">
                                          <p:stCondLst>
                                            <p:cond delay="0"/>
                                          </p:stCondLst>
                                        </p:cTn>
                                        <p:tgtEl>
                                          <p:spTgt spid="217">
                                            <p:txEl>
                                              <p:pRg st="463" end="463"/>
                                            </p:txEl>
                                          </p:spTgt>
                                        </p:tgtEl>
                                        <p:attrNameLst>
                                          <p:attrName>style.visibility</p:attrName>
                                        </p:attrNameLst>
                                      </p:cBhvr>
                                      <p:to>
                                        <p:strVal val="visible"/>
                                      </p:to>
                                    </p:set>
                                    <p:animEffect filter="fade" transition="in">
                                      <p:cBhvr additive="repl">
                                        <p:cTn id="340" dur="500"/>
                                        <p:tgtEl>
                                          <p:spTgt spid="217">
                                            <p:txEl>
                                              <p:pRg st="463" end="463"/>
                                            </p:txEl>
                                          </p:spTgt>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4" name="CustomShape 1"/>
          <p:cNvSpPr/>
          <p:nvPr/>
        </p:nvSpPr>
        <p:spPr>
          <a:xfrm>
            <a:off x="457200" y="1523880"/>
            <a:ext cx="8228160" cy="4462200"/>
          </a:xfrm>
          <a:prstGeom prst="rect">
            <a:avLst/>
          </a:prstGeom>
          <a:noFill/>
          <a:ln w="9360">
            <a:noFill/>
          </a:ln>
        </p:spPr>
        <p:style>
          <a:lnRef idx="0"/>
          <a:fillRef idx="0"/>
          <a:effectRef idx="0"/>
          <a:fontRef idx="minor"/>
        </p:style>
        <p:txBody>
          <a:bodyPr lIns="90000" rIns="90000" tIns="45000" bIns="45000"/>
          <a:p>
            <a:pPr>
              <a:lnSpc>
                <a:spcPct val="100000"/>
              </a:lnSpc>
              <a:spcBef>
                <a:spcPts val="1400"/>
              </a:spcBef>
            </a:pPr>
            <a:r>
              <a:rPr b="0" lang="en-US" sz="2800" spc="-1" strike="noStrike">
                <a:solidFill>
                  <a:srgbClr val="000000"/>
                </a:solidFill>
                <a:latin typeface="Calibri Light"/>
                <a:ea typeface="DejaVu Sans"/>
              </a:rPr>
              <a:t>After studying this chapter, you should:</a:t>
            </a:r>
            <a:endParaRPr b="0" lang="en-US" sz="2800" spc="-1" strike="noStrike">
              <a:latin typeface="Arial"/>
            </a:endParaRPr>
          </a:p>
          <a:p>
            <a:pPr marL="457200" indent="-455760">
              <a:lnSpc>
                <a:spcPct val="100000"/>
              </a:lnSpc>
              <a:spcBef>
                <a:spcPts val="1400"/>
              </a:spcBef>
              <a:buClr>
                <a:srgbClr val="000000"/>
              </a:buClr>
              <a:buFont typeface="Arial"/>
              <a:buChar char="•"/>
            </a:pPr>
            <a:r>
              <a:rPr b="0" i="1" lang="en-US" sz="2800" spc="-1" strike="noStrike">
                <a:solidFill>
                  <a:srgbClr val="000000"/>
                </a:solidFill>
                <a:latin typeface="Calibri Light"/>
                <a:ea typeface="DejaVu Sans"/>
              </a:rPr>
              <a:t>understand the concerns that led to the passing of legislation regarding data protection, freedom of information and privacy of communications;</a:t>
            </a:r>
            <a:endParaRPr b="0" lang="en-US" sz="2800" spc="-1" strike="noStrike">
              <a:latin typeface="Arial"/>
            </a:endParaRPr>
          </a:p>
          <a:p>
            <a:pPr marL="457200" indent="-455760">
              <a:lnSpc>
                <a:spcPct val="100000"/>
              </a:lnSpc>
              <a:spcBef>
                <a:spcPts val="1400"/>
              </a:spcBef>
              <a:buClr>
                <a:srgbClr val="000000"/>
              </a:buClr>
              <a:buFont typeface="Arial"/>
              <a:buChar char="•"/>
            </a:pPr>
            <a:r>
              <a:rPr b="0" i="1" lang="en-US" sz="2800" spc="-1" strike="noStrike">
                <a:solidFill>
                  <a:srgbClr val="000000"/>
                </a:solidFill>
                <a:latin typeface="Calibri Light"/>
                <a:ea typeface="DejaVu Sans"/>
              </a:rPr>
              <a:t>be familiar with the data protection principles enshrined in UK law;</a:t>
            </a:r>
            <a:endParaRPr b="0" lang="en-US" sz="2800" spc="-1" strike="noStrike">
              <a:latin typeface="Arial"/>
            </a:endParaRPr>
          </a:p>
          <a:p>
            <a:pPr marL="457200" indent="-455760">
              <a:lnSpc>
                <a:spcPct val="100000"/>
              </a:lnSpc>
              <a:spcBef>
                <a:spcPts val="1400"/>
              </a:spcBef>
              <a:buClr>
                <a:srgbClr val="000000"/>
              </a:buClr>
              <a:buFont typeface="Arial"/>
              <a:buChar char="•"/>
            </a:pPr>
            <a:r>
              <a:rPr b="0" i="1" lang="en-US" sz="2800" spc="-1" strike="noStrike">
                <a:solidFill>
                  <a:srgbClr val="000000"/>
                </a:solidFill>
                <a:latin typeface="Calibri Light"/>
                <a:ea typeface="DejaVu Sans"/>
              </a:rPr>
              <a:t>understand the main obligations that legislation in these areas imposes on the information systems professional.</a:t>
            </a:r>
            <a:endParaRPr b="0" lang="en-US" sz="2800" spc="-1" strike="noStrike">
              <a:latin typeface="Arial"/>
            </a:endParaRPr>
          </a:p>
        </p:txBody>
      </p:sp>
      <p:sp>
        <p:nvSpPr>
          <p:cNvPr id="125" name="CustomShape 2"/>
          <p:cNvSpPr/>
          <p:nvPr/>
        </p:nvSpPr>
        <p:spPr>
          <a:xfrm>
            <a:off x="609480" y="483480"/>
            <a:ext cx="7923240" cy="637920"/>
          </a:xfrm>
          <a:prstGeom prst="rect">
            <a:avLst/>
          </a:prstGeom>
          <a:noFill/>
          <a:ln w="9360">
            <a:noFill/>
          </a:ln>
        </p:spPr>
        <p:style>
          <a:lnRef idx="0"/>
          <a:fillRef idx="0"/>
          <a:effectRef idx="0"/>
          <a:fontRef idx="minor"/>
        </p:style>
        <p:txBody>
          <a:bodyPr lIns="90000" rIns="90000" tIns="45000" bIns="45000"/>
          <a:p>
            <a:pPr>
              <a:lnSpc>
                <a:spcPct val="100000"/>
              </a:lnSpc>
              <a:spcBef>
                <a:spcPts val="1800"/>
              </a:spcBef>
            </a:pPr>
            <a:r>
              <a:rPr b="1" lang="en-US" sz="3600" spc="-1" strike="noStrike">
                <a:solidFill>
                  <a:srgbClr val="000000"/>
                </a:solidFill>
                <a:latin typeface="Calibri Light"/>
                <a:ea typeface="DejaVu Sans"/>
              </a:rPr>
              <a:t>Chapter Outcome</a:t>
            </a:r>
            <a:endParaRPr b="0" lang="en-US" sz="3600" spc="-1" strike="noStrike">
              <a:latin typeface="Arial"/>
            </a:endParaRPr>
          </a:p>
        </p:txBody>
      </p:sp>
      <p:sp>
        <p:nvSpPr>
          <p:cNvPr id="126" name="CustomShape 3"/>
          <p:cNvSpPr/>
          <p:nvPr/>
        </p:nvSpPr>
        <p:spPr>
          <a:xfrm>
            <a:off x="514440" y="6412320"/>
            <a:ext cx="3084840" cy="227160"/>
          </a:xfrm>
          <a:prstGeom prst="rect">
            <a:avLst/>
          </a:prstGeom>
          <a:noFill/>
          <a:ln>
            <a:noFill/>
          </a:ln>
        </p:spPr>
        <p:style>
          <a:lnRef idx="0"/>
          <a:fillRef idx="0"/>
          <a:effectRef idx="0"/>
          <a:fontRef idx="minor"/>
        </p:style>
        <p:txBody>
          <a:bodyPr lIns="90000" rIns="90000" tIns="45000" bIns="45000" anchor="ctr"/>
          <a:p>
            <a:pPr>
              <a:lnSpc>
                <a:spcPct val="100000"/>
              </a:lnSpc>
            </a:pPr>
            <a:fld id="{08B13A0E-5A1D-4DDD-A262-DB3125350A85}" type="datetime1">
              <a:rPr b="0" lang="en-US" sz="950" spc="-1" strike="noStrike">
                <a:solidFill>
                  <a:srgbClr val="000000"/>
                </a:solidFill>
                <a:latin typeface="Calibri Light"/>
                <a:ea typeface="DejaVu Sans"/>
              </a:rPr>
              <a:t>12/18/2018</a:t>
            </a:fld>
            <a:endParaRPr b="0" lang="en-US" sz="950" spc="-1" strike="noStrike">
              <a:latin typeface="Arial"/>
            </a:endParaRPr>
          </a:p>
        </p:txBody>
      </p:sp>
      <p:sp>
        <p:nvSpPr>
          <p:cNvPr id="127" name="CustomShape 4"/>
          <p:cNvSpPr/>
          <p:nvPr/>
        </p:nvSpPr>
        <p:spPr>
          <a:xfrm>
            <a:off x="514440" y="6554520"/>
            <a:ext cx="3770640" cy="227160"/>
          </a:xfrm>
          <a:prstGeom prst="rect">
            <a:avLst/>
          </a:prstGeom>
          <a:noFill/>
          <a:ln>
            <a:noFill/>
          </a:ln>
        </p:spPr>
        <p:style>
          <a:lnRef idx="0"/>
          <a:fillRef idx="0"/>
          <a:effectRef idx="0"/>
          <a:fontRef idx="minor"/>
        </p:style>
        <p:txBody>
          <a:bodyPr lIns="90000" rIns="90000" tIns="45000" bIns="45000" anchor="ctr"/>
          <a:p>
            <a:pPr>
              <a:lnSpc>
                <a:spcPct val="100000"/>
              </a:lnSpc>
            </a:pPr>
            <a:r>
              <a:rPr b="0" lang="en-US" sz="950" spc="-1" strike="noStrike" cap="all">
                <a:solidFill>
                  <a:srgbClr val="000000"/>
                </a:solidFill>
                <a:latin typeface="Calibri Light"/>
                <a:ea typeface="DejaVu Sans"/>
              </a:rPr>
              <a:t>FAST-NUCES CS449-PIT [Fall-2018]</a:t>
            </a:r>
            <a:endParaRPr b="0" lang="en-US" sz="950" spc="-1" strike="noStrike">
              <a:latin typeface="Arial"/>
            </a:endParaRPr>
          </a:p>
        </p:txBody>
      </p:sp>
      <p:sp>
        <p:nvSpPr>
          <p:cNvPr id="128" name="CustomShape 5"/>
          <p:cNvSpPr/>
          <p:nvPr/>
        </p:nvSpPr>
        <p:spPr>
          <a:xfrm>
            <a:off x="6541200" y="5829840"/>
            <a:ext cx="2193120" cy="1395720"/>
          </a:xfrm>
          <a:prstGeom prst="rect">
            <a:avLst/>
          </a:prstGeom>
          <a:noFill/>
          <a:ln>
            <a:noFill/>
          </a:ln>
        </p:spPr>
        <p:style>
          <a:lnRef idx="0"/>
          <a:fillRef idx="0"/>
          <a:effectRef idx="0"/>
          <a:fontRef idx="minor"/>
        </p:style>
        <p:txBody>
          <a:bodyPr lIns="90000" rIns="90000" tIns="45000" bIns="45000" anchor="b"/>
          <a:p>
            <a:pPr algn="r">
              <a:lnSpc>
                <a:spcPct val="100000"/>
              </a:lnSpc>
            </a:pPr>
            <a:fld id="{0D7861DC-41D2-4C19-8A3C-35B00F745A23}" type="slidenum">
              <a:rPr b="0" lang="en-US" sz="9000" spc="-1" strike="noStrike">
                <a:solidFill>
                  <a:srgbClr val="4f81bd"/>
                </a:solidFill>
                <a:latin typeface="Calibri Light"/>
                <a:ea typeface="DejaVu Sans"/>
              </a:rPr>
              <a:t>&lt;number&gt;</a:t>
            </a:fld>
            <a:endParaRPr b="0" lang="en-US" sz="9000" spc="-1" strike="noStrike">
              <a:latin typeface="Arial"/>
            </a:endParaRPr>
          </a:p>
        </p:txBody>
      </p:sp>
    </p:spTree>
  </p:cSld>
  <p:timing>
    <p:tnLst>
      <p:par>
        <p:cTn id="17" dur="indefinite" restart="never" nodeType="tmRoot">
          <p:childTnLst>
            <p:seq>
              <p:cTn id="18" dur="indefinite" nodeType="mainSeq">
                <p:childTnLst>
                  <p:par>
                    <p:cTn id="19" fill="hold">
                      <p:stCondLst>
                        <p:cond delay="indefinite"/>
                      </p:stCondLst>
                      <p:childTnLst>
                        <p:par>
                          <p:cTn id="20" fill="hold">
                            <p:stCondLst>
                              <p:cond delay="0"/>
                            </p:stCondLst>
                            <p:childTnLst>
                              <p:par>
                                <p:cTn id="21" nodeType="clickEffect" fill="hold" presetClass="entr" presetID="10">
                                  <p:stCondLst>
                                    <p:cond delay="0"/>
                                  </p:stCondLst>
                                  <p:childTnLst>
                                    <p:set>
                                      <p:cBhvr>
                                        <p:cTn id="22" dur="1" fill="hold">
                                          <p:stCondLst>
                                            <p:cond delay="0"/>
                                          </p:stCondLst>
                                        </p:cTn>
                                        <p:tgtEl>
                                          <p:spTgt spid="124">
                                            <p:txEl>
                                              <p:pRg st="367" end="367"/>
                                            </p:txEl>
                                          </p:spTgt>
                                        </p:tgtEl>
                                        <p:attrNameLst>
                                          <p:attrName>style.visibility</p:attrName>
                                        </p:attrNameLst>
                                      </p:cBhvr>
                                      <p:to>
                                        <p:strVal val="visible"/>
                                      </p:to>
                                    </p:set>
                                    <p:animEffect filter="fade" transition="in">
                                      <p:cBhvr additive="repl">
                                        <p:cTn id="23" dur="500"/>
                                        <p:tgtEl>
                                          <p:spTgt spid="124">
                                            <p:txEl>
                                              <p:pRg st="367" end="367"/>
                                            </p:txEl>
                                          </p:spTgt>
                                        </p:tgtEl>
                                      </p:cBhvr>
                                    </p:animEffect>
                                  </p:childTnLst>
                                </p:cTn>
                              </p:par>
                            </p:childTnLst>
                          </p:cTn>
                        </p:par>
                      </p:childTnLst>
                    </p:cTn>
                  </p:par>
                  <p:par>
                    <p:cTn id="24" fill="hold">
                      <p:stCondLst>
                        <p:cond delay="indefinite"/>
                      </p:stCondLst>
                      <p:childTnLst>
                        <p:par>
                          <p:cTn id="25" fill="hold">
                            <p:stCondLst>
                              <p:cond delay="0"/>
                            </p:stCondLst>
                            <p:childTnLst>
                              <p:par>
                                <p:cTn id="26" nodeType="clickEffect" fill="hold" presetClass="entr" presetID="42">
                                  <p:stCondLst>
                                    <p:cond delay="0"/>
                                  </p:stCondLst>
                                  <p:childTnLst>
                                    <p:set>
                                      <p:cBhvr>
                                        <p:cTn id="27" dur="1" fill="hold">
                                          <p:stCondLst>
                                            <p:cond delay="0"/>
                                          </p:stCondLst>
                                        </p:cTn>
                                        <p:tgtEl>
                                          <p:spTgt spid="124">
                                            <p:txEl>
                                              <p:pRg st="367" end="367"/>
                                            </p:txEl>
                                          </p:spTgt>
                                        </p:tgtEl>
                                        <p:attrNameLst>
                                          <p:attrName>style.visibility</p:attrName>
                                        </p:attrNameLst>
                                      </p:cBhvr>
                                      <p:to>
                                        <p:strVal val="visible"/>
                                      </p:to>
                                    </p:set>
                                    <p:animEffect filter="fade" transition="in">
                                      <p:cBhvr additive="repl">
                                        <p:cTn id="28" dur="1000"/>
                                        <p:tgtEl>
                                          <p:spTgt spid="124">
                                            <p:txEl>
                                              <p:pRg st="367" end="367"/>
                                            </p:txEl>
                                          </p:spTgt>
                                        </p:tgtEl>
                                      </p:cBhvr>
                                    </p:animEffect>
                                    <p:anim calcmode="lin" valueType="num">
                                      <p:cBhvr additive="repl">
                                        <p:cTn id="29" dur="1000" fill="hold"/>
                                        <p:tgtEl>
                                          <p:spTgt spid="124">
                                            <p:txEl>
                                              <p:pRg st="367" end="367"/>
                                            </p:txEl>
                                          </p:spTgt>
                                        </p:tgtEl>
                                        <p:attrNameLst>
                                          <p:attrName>ppt_x</p:attrName>
                                        </p:attrNameLst>
                                      </p:cBhvr>
                                      <p:tavLst>
                                        <p:tav tm="0">
                                          <p:val>
                                            <p:strVal val="#ppt_x"/>
                                          </p:val>
                                        </p:tav>
                                        <p:tav tm="100000">
                                          <p:val>
                                            <p:strVal val="#ppt_x"/>
                                          </p:val>
                                        </p:tav>
                                      </p:tavLst>
                                    </p:anim>
                                    <p:anim calcmode="lin" valueType="num">
                                      <p:cBhvr additive="repl">
                                        <p:cTn id="30" dur="1000" fill="hold"/>
                                        <p:tgtEl>
                                          <p:spTgt spid="124">
                                            <p:txEl>
                                              <p:pRg st="367" end="367"/>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nodeType="clickEffect" fill="hold" presetClass="entr" presetID="42">
                                  <p:stCondLst>
                                    <p:cond delay="0"/>
                                  </p:stCondLst>
                                  <p:childTnLst>
                                    <p:set>
                                      <p:cBhvr>
                                        <p:cTn id="34" dur="1" fill="hold">
                                          <p:stCondLst>
                                            <p:cond delay="0"/>
                                          </p:stCondLst>
                                        </p:cTn>
                                        <p:tgtEl>
                                          <p:spTgt spid="124">
                                            <p:txEl>
                                              <p:pRg st="367" end="367"/>
                                            </p:txEl>
                                          </p:spTgt>
                                        </p:tgtEl>
                                        <p:attrNameLst>
                                          <p:attrName>style.visibility</p:attrName>
                                        </p:attrNameLst>
                                      </p:cBhvr>
                                      <p:to>
                                        <p:strVal val="visible"/>
                                      </p:to>
                                    </p:set>
                                    <p:animEffect filter="fade" transition="in">
                                      <p:cBhvr additive="repl">
                                        <p:cTn id="35" dur="1000"/>
                                        <p:tgtEl>
                                          <p:spTgt spid="124">
                                            <p:txEl>
                                              <p:pRg st="367" end="367"/>
                                            </p:txEl>
                                          </p:spTgt>
                                        </p:tgtEl>
                                      </p:cBhvr>
                                    </p:animEffect>
                                    <p:anim calcmode="lin" valueType="num">
                                      <p:cBhvr additive="repl">
                                        <p:cTn id="36" dur="1000" fill="hold"/>
                                        <p:tgtEl>
                                          <p:spTgt spid="124">
                                            <p:txEl>
                                              <p:pRg st="367" end="367"/>
                                            </p:txEl>
                                          </p:spTgt>
                                        </p:tgtEl>
                                        <p:attrNameLst>
                                          <p:attrName>ppt_x</p:attrName>
                                        </p:attrNameLst>
                                      </p:cBhvr>
                                      <p:tavLst>
                                        <p:tav tm="0">
                                          <p:val>
                                            <p:strVal val="#ppt_x"/>
                                          </p:val>
                                        </p:tav>
                                        <p:tav tm="100000">
                                          <p:val>
                                            <p:strVal val="#ppt_x"/>
                                          </p:val>
                                        </p:tav>
                                      </p:tavLst>
                                    </p:anim>
                                    <p:anim calcmode="lin" valueType="num">
                                      <p:cBhvr additive="repl">
                                        <p:cTn id="37" dur="1000" fill="hold"/>
                                        <p:tgtEl>
                                          <p:spTgt spid="124">
                                            <p:txEl>
                                              <p:pRg st="367" end="36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2" name="CustomShape 1"/>
          <p:cNvSpPr/>
          <p:nvPr/>
        </p:nvSpPr>
        <p:spPr>
          <a:xfrm>
            <a:off x="457200" y="1371600"/>
            <a:ext cx="7542360" cy="367920"/>
          </a:xfrm>
          <a:prstGeom prst="rect">
            <a:avLst/>
          </a:prstGeom>
          <a:noFill/>
          <a:ln w="9360">
            <a:noFill/>
          </a:ln>
        </p:spPr>
        <p:style>
          <a:lnRef idx="0"/>
          <a:fillRef idx="0"/>
          <a:effectRef idx="0"/>
          <a:fontRef idx="minor"/>
        </p:style>
      </p:sp>
      <p:sp>
        <p:nvSpPr>
          <p:cNvPr id="223" name="CustomShape 2"/>
          <p:cNvSpPr/>
          <p:nvPr/>
        </p:nvSpPr>
        <p:spPr>
          <a:xfrm>
            <a:off x="450360" y="447120"/>
            <a:ext cx="8685360" cy="652680"/>
          </a:xfrm>
          <a:prstGeom prst="rect">
            <a:avLst/>
          </a:prstGeom>
          <a:noFill/>
          <a:ln w="9360">
            <a:noFill/>
          </a:ln>
        </p:spPr>
        <p:style>
          <a:lnRef idx="0"/>
          <a:fillRef idx="0"/>
          <a:effectRef idx="0"/>
          <a:fontRef idx="minor"/>
        </p:style>
        <p:txBody>
          <a:bodyPr lIns="0" rIns="0" tIns="0" bIns="0"/>
          <a:p>
            <a:pPr>
              <a:lnSpc>
                <a:spcPct val="100000"/>
              </a:lnSpc>
            </a:pPr>
            <a:r>
              <a:rPr b="1" lang="en-US" sz="3600" spc="-1" strike="noStrike">
                <a:solidFill>
                  <a:srgbClr val="000000"/>
                </a:solidFill>
                <a:latin typeface="Calibri Light"/>
                <a:ea typeface="DejaVu Sans"/>
              </a:rPr>
              <a:t>Fourth data protection principle</a:t>
            </a:r>
            <a:endParaRPr b="0" lang="en-US" sz="3600" spc="-1" strike="noStrike">
              <a:latin typeface="Arial"/>
            </a:endParaRPr>
          </a:p>
        </p:txBody>
      </p:sp>
      <p:sp>
        <p:nvSpPr>
          <p:cNvPr id="224" name="CustomShape 3"/>
          <p:cNvSpPr/>
          <p:nvPr/>
        </p:nvSpPr>
        <p:spPr>
          <a:xfrm>
            <a:off x="457200" y="1447920"/>
            <a:ext cx="8228160" cy="4738680"/>
          </a:xfrm>
          <a:prstGeom prst="rect">
            <a:avLst/>
          </a:prstGeom>
          <a:noFill/>
          <a:ln w="9360">
            <a:noFill/>
          </a:ln>
        </p:spPr>
        <p:style>
          <a:lnRef idx="0"/>
          <a:fillRef idx="0"/>
          <a:effectRef idx="0"/>
          <a:fontRef idx="minor"/>
        </p:style>
        <p:txBody>
          <a:bodyPr lIns="0" rIns="0" tIns="0" bIns="0"/>
          <a:p>
            <a:pPr algn="just">
              <a:lnSpc>
                <a:spcPct val="100000"/>
              </a:lnSpc>
            </a:pPr>
            <a:r>
              <a:rPr b="0" i="1" lang="en-US" sz="2800" spc="-1" strike="noStrike">
                <a:solidFill>
                  <a:srgbClr val="ff0000"/>
                </a:solidFill>
                <a:latin typeface="Calibri Light"/>
                <a:ea typeface="DejaVu Sans"/>
              </a:rPr>
              <a:t>Personal data shall be accurate and, where necessary, kept up to date</a:t>
            </a:r>
            <a:r>
              <a:rPr b="0" i="1" lang="en-US" sz="2800" spc="-1" strike="noStrike">
                <a:solidFill>
                  <a:srgbClr val="ffc000"/>
                </a:solidFill>
                <a:latin typeface="Calibri Light"/>
                <a:ea typeface="DejaVu Sans"/>
              </a:rPr>
              <a:t>.</a:t>
            </a:r>
            <a:endParaRPr b="0" lang="en-US" sz="2800" spc="-1" strike="noStrike">
              <a:latin typeface="Arial"/>
            </a:endParaRPr>
          </a:p>
          <a:p>
            <a:pPr algn="just">
              <a:lnSpc>
                <a:spcPct val="100000"/>
              </a:lnSpc>
            </a:pPr>
            <a:endParaRPr b="0" lang="en-US" sz="2800" spc="-1" strike="noStrike">
              <a:latin typeface="Arial"/>
            </a:endParaRPr>
          </a:p>
          <a:p>
            <a:pPr algn="just">
              <a:lnSpc>
                <a:spcPct val="100000"/>
              </a:lnSpc>
            </a:pPr>
            <a:r>
              <a:rPr b="0" lang="en-US" sz="2400" spc="-1" strike="noStrike">
                <a:solidFill>
                  <a:srgbClr val="000000"/>
                </a:solidFill>
                <a:latin typeface="Calibri Light"/>
                <a:ea typeface="DejaVu Sans"/>
              </a:rPr>
              <a:t>While this principle is admirable, it can be extremely difficult to comply with. </a:t>
            </a:r>
            <a:endParaRPr b="0" lang="en-US" sz="2400" spc="-1" strike="noStrike">
              <a:latin typeface="Arial"/>
            </a:endParaRPr>
          </a:p>
          <a:p>
            <a:pPr algn="just">
              <a:lnSpc>
                <a:spcPct val="100000"/>
              </a:lnSpc>
            </a:pPr>
            <a:endParaRPr b="0" lang="en-US" sz="2400" spc="-1" strike="noStrike">
              <a:latin typeface="Arial"/>
            </a:endParaRPr>
          </a:p>
          <a:p>
            <a:pPr algn="just">
              <a:lnSpc>
                <a:spcPct val="100000"/>
              </a:lnSpc>
            </a:pPr>
            <a:r>
              <a:rPr b="0" lang="en-US" sz="2400" spc="-1" strike="noStrike">
                <a:solidFill>
                  <a:srgbClr val="000000"/>
                </a:solidFill>
                <a:latin typeface="Calibri Light"/>
                <a:ea typeface="DejaVu Sans"/>
              </a:rPr>
              <a:t>In the UK, doctors have great difficulty in maintaining up-to-date data about their patients’ addresses.</a:t>
            </a:r>
            <a:endParaRPr b="0" lang="en-US" sz="2400" spc="-1" strike="noStrike">
              <a:latin typeface="Arial"/>
            </a:endParaRPr>
          </a:p>
          <a:p>
            <a:pPr algn="just">
              <a:lnSpc>
                <a:spcPct val="100000"/>
              </a:lnSpc>
            </a:pPr>
            <a:endParaRPr b="0" lang="en-US" sz="2400" spc="-1" strike="noStrike">
              <a:latin typeface="Arial"/>
            </a:endParaRPr>
          </a:p>
          <a:p>
            <a:pPr algn="just">
              <a:lnSpc>
                <a:spcPct val="100000"/>
              </a:lnSpc>
            </a:pPr>
            <a:r>
              <a:rPr b="0" lang="en-US" sz="2400" spc="-1" strike="noStrike">
                <a:solidFill>
                  <a:srgbClr val="000000"/>
                </a:solidFill>
                <a:latin typeface="Calibri Light"/>
                <a:ea typeface="DejaVu Sans"/>
              </a:rPr>
              <a:t> </a:t>
            </a:r>
            <a:r>
              <a:rPr b="0" lang="en-US" sz="2400" spc="-1" strike="noStrike">
                <a:solidFill>
                  <a:srgbClr val="000000"/>
                </a:solidFill>
                <a:latin typeface="Calibri Light"/>
                <a:ea typeface="DejaVu Sans"/>
              </a:rPr>
              <a:t>Particularly patients who are students, because students change their addresses frequently and rarely remember to tell their doctor. </a:t>
            </a:r>
            <a:endParaRPr b="0" lang="en-US" sz="2400" spc="-1" strike="noStrike">
              <a:latin typeface="Arial"/>
            </a:endParaRPr>
          </a:p>
        </p:txBody>
      </p:sp>
      <p:sp>
        <p:nvSpPr>
          <p:cNvPr id="225" name="CustomShape 4"/>
          <p:cNvSpPr/>
          <p:nvPr/>
        </p:nvSpPr>
        <p:spPr>
          <a:xfrm>
            <a:off x="4952880" y="2362320"/>
            <a:ext cx="3884760" cy="4189680"/>
          </a:xfrm>
          <a:prstGeom prst="rect">
            <a:avLst/>
          </a:prstGeom>
          <a:noFill/>
          <a:ln w="9360">
            <a:noFill/>
          </a:ln>
        </p:spPr>
        <p:style>
          <a:lnRef idx="0"/>
          <a:fillRef idx="0"/>
          <a:effectRef idx="0"/>
          <a:fontRef idx="minor"/>
        </p:style>
        <p:txBody>
          <a:bodyPr lIns="0" rIns="0" tIns="0" bIns="0"/>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p:txBody>
      </p:sp>
      <p:sp>
        <p:nvSpPr>
          <p:cNvPr id="226" name="CustomShape 5"/>
          <p:cNvSpPr/>
          <p:nvPr/>
        </p:nvSpPr>
        <p:spPr>
          <a:xfrm>
            <a:off x="514440" y="6412320"/>
            <a:ext cx="3084840" cy="227160"/>
          </a:xfrm>
          <a:prstGeom prst="rect">
            <a:avLst/>
          </a:prstGeom>
          <a:noFill/>
          <a:ln>
            <a:noFill/>
          </a:ln>
        </p:spPr>
        <p:style>
          <a:lnRef idx="0"/>
          <a:fillRef idx="0"/>
          <a:effectRef idx="0"/>
          <a:fontRef idx="minor"/>
        </p:style>
        <p:txBody>
          <a:bodyPr lIns="90000" rIns="90000" tIns="45000" bIns="45000" anchor="ctr"/>
          <a:p>
            <a:pPr>
              <a:lnSpc>
                <a:spcPct val="100000"/>
              </a:lnSpc>
            </a:pPr>
            <a:fld id="{E7805EB3-66B2-4B2B-91DE-AEB4BAC866A1}" type="datetime1">
              <a:rPr b="0" lang="en-US" sz="950" spc="-1" strike="noStrike">
                <a:solidFill>
                  <a:srgbClr val="000000"/>
                </a:solidFill>
                <a:latin typeface="Calibri Light"/>
                <a:ea typeface="DejaVu Sans"/>
              </a:rPr>
              <a:t>12/18/2018</a:t>
            </a:fld>
            <a:endParaRPr b="0" lang="en-US" sz="950" spc="-1" strike="noStrike">
              <a:latin typeface="Arial"/>
            </a:endParaRPr>
          </a:p>
        </p:txBody>
      </p:sp>
      <p:sp>
        <p:nvSpPr>
          <p:cNvPr id="227" name="CustomShape 6"/>
          <p:cNvSpPr/>
          <p:nvPr/>
        </p:nvSpPr>
        <p:spPr>
          <a:xfrm>
            <a:off x="514440" y="6554520"/>
            <a:ext cx="3770640" cy="227160"/>
          </a:xfrm>
          <a:prstGeom prst="rect">
            <a:avLst/>
          </a:prstGeom>
          <a:noFill/>
          <a:ln>
            <a:noFill/>
          </a:ln>
        </p:spPr>
        <p:style>
          <a:lnRef idx="0"/>
          <a:fillRef idx="0"/>
          <a:effectRef idx="0"/>
          <a:fontRef idx="minor"/>
        </p:style>
        <p:txBody>
          <a:bodyPr lIns="90000" rIns="90000" tIns="45000" bIns="45000" anchor="ctr"/>
          <a:p>
            <a:pPr>
              <a:lnSpc>
                <a:spcPct val="100000"/>
              </a:lnSpc>
            </a:pPr>
            <a:r>
              <a:rPr b="0" lang="en-US" sz="950" spc="-1" strike="noStrike" cap="all">
                <a:solidFill>
                  <a:srgbClr val="000000"/>
                </a:solidFill>
                <a:latin typeface="Calibri Light"/>
                <a:ea typeface="DejaVu Sans"/>
              </a:rPr>
              <a:t>FAST-NUCES CS449-PIT [Fall-2018]</a:t>
            </a:r>
            <a:endParaRPr b="0" lang="en-US" sz="950" spc="-1" strike="noStrike">
              <a:latin typeface="Arial"/>
            </a:endParaRPr>
          </a:p>
        </p:txBody>
      </p:sp>
      <p:sp>
        <p:nvSpPr>
          <p:cNvPr id="228" name="CustomShape 7"/>
          <p:cNvSpPr/>
          <p:nvPr/>
        </p:nvSpPr>
        <p:spPr>
          <a:xfrm>
            <a:off x="6541200" y="5829840"/>
            <a:ext cx="2193120" cy="1395720"/>
          </a:xfrm>
          <a:prstGeom prst="rect">
            <a:avLst/>
          </a:prstGeom>
          <a:noFill/>
          <a:ln>
            <a:noFill/>
          </a:ln>
        </p:spPr>
        <p:style>
          <a:lnRef idx="0"/>
          <a:fillRef idx="0"/>
          <a:effectRef idx="0"/>
          <a:fontRef idx="minor"/>
        </p:style>
        <p:txBody>
          <a:bodyPr lIns="90000" rIns="90000" tIns="45000" bIns="45000" anchor="b"/>
          <a:p>
            <a:pPr algn="r">
              <a:lnSpc>
                <a:spcPct val="100000"/>
              </a:lnSpc>
            </a:pPr>
            <a:fld id="{9E9AA136-A1DD-4492-8821-74C477BAB48A}" type="slidenum">
              <a:rPr b="0" lang="en-US" sz="9000" spc="-1" strike="noStrike">
                <a:solidFill>
                  <a:srgbClr val="4f81bd"/>
                </a:solidFill>
                <a:latin typeface="Calibri Light"/>
                <a:ea typeface="DejaVu Sans"/>
              </a:rPr>
              <a:t>&lt;number&gt;</a:t>
            </a:fld>
            <a:endParaRPr b="0" lang="en-US" sz="9000" spc="-1" strike="noStrike">
              <a:latin typeface="Arial"/>
            </a:endParaRPr>
          </a:p>
        </p:txBody>
      </p:sp>
    </p:spTree>
  </p:cSld>
  <p:timing>
    <p:tnLst>
      <p:par>
        <p:cTn id="341" dur="indefinite" restart="never" nodeType="tmRoot">
          <p:childTnLst>
            <p:seq>
              <p:cTn id="342" dur="indefinite" nodeType="mainSeq">
                <p:childTnLst>
                  <p:par>
                    <p:cTn id="343" fill="hold">
                      <p:stCondLst>
                        <p:cond delay="indefinite"/>
                      </p:stCondLst>
                      <p:childTnLst>
                        <p:par>
                          <p:cTn id="344" fill="hold">
                            <p:stCondLst>
                              <p:cond delay="0"/>
                            </p:stCondLst>
                            <p:childTnLst>
                              <p:par>
                                <p:cTn id="345" nodeType="clickEffect" fill="hold" presetClass="entr" presetID="10">
                                  <p:stCondLst>
                                    <p:cond delay="0"/>
                                  </p:stCondLst>
                                  <p:childTnLst>
                                    <p:set>
                                      <p:cBhvr>
                                        <p:cTn id="346" dur="1" fill="hold">
                                          <p:stCondLst>
                                            <p:cond delay="0"/>
                                          </p:stCondLst>
                                        </p:cTn>
                                        <p:tgtEl>
                                          <p:spTgt spid="224">
                                            <p:txEl>
                                              <p:pRg st="396" end="396"/>
                                            </p:txEl>
                                          </p:spTgt>
                                        </p:tgtEl>
                                        <p:attrNameLst>
                                          <p:attrName>style.visibility</p:attrName>
                                        </p:attrNameLst>
                                      </p:cBhvr>
                                      <p:to>
                                        <p:strVal val="visible"/>
                                      </p:to>
                                    </p:set>
                                    <p:animEffect filter="fade" transition="in">
                                      <p:cBhvr additive="repl">
                                        <p:cTn id="347" dur="500"/>
                                        <p:tgtEl>
                                          <p:spTgt spid="224">
                                            <p:txEl>
                                              <p:pRg st="396" end="396"/>
                                            </p:txEl>
                                          </p:spTgt>
                                        </p:tgtEl>
                                      </p:cBhvr>
                                    </p:animEffect>
                                  </p:childTnLst>
                                </p:cTn>
                              </p:par>
                            </p:childTnLst>
                          </p:cTn>
                        </p:par>
                      </p:childTnLst>
                    </p:cTn>
                  </p:par>
                  <p:par>
                    <p:cTn id="348" fill="hold">
                      <p:stCondLst>
                        <p:cond delay="indefinite"/>
                      </p:stCondLst>
                      <p:childTnLst>
                        <p:par>
                          <p:cTn id="349" fill="hold">
                            <p:stCondLst>
                              <p:cond delay="0"/>
                            </p:stCondLst>
                            <p:childTnLst>
                              <p:par>
                                <p:cTn id="350" nodeType="clickEffect" fill="hold" presetClass="entr" presetID="10">
                                  <p:stCondLst>
                                    <p:cond delay="0"/>
                                  </p:stCondLst>
                                  <p:childTnLst>
                                    <p:set>
                                      <p:cBhvr>
                                        <p:cTn id="351" dur="1" fill="hold">
                                          <p:stCondLst>
                                            <p:cond delay="0"/>
                                          </p:stCondLst>
                                        </p:cTn>
                                        <p:tgtEl>
                                          <p:spTgt spid="224">
                                            <p:txEl>
                                              <p:pRg st="396" end="396"/>
                                            </p:txEl>
                                          </p:spTgt>
                                        </p:tgtEl>
                                        <p:attrNameLst>
                                          <p:attrName>style.visibility</p:attrName>
                                        </p:attrNameLst>
                                      </p:cBhvr>
                                      <p:to>
                                        <p:strVal val="visible"/>
                                      </p:to>
                                    </p:set>
                                    <p:animEffect filter="fade" transition="in">
                                      <p:cBhvr additive="repl">
                                        <p:cTn id="352" dur="500"/>
                                        <p:tgtEl>
                                          <p:spTgt spid="224">
                                            <p:txEl>
                                              <p:pRg st="396" end="396"/>
                                            </p:txEl>
                                          </p:spTgt>
                                        </p:tgtEl>
                                      </p:cBhvr>
                                    </p:animEffect>
                                  </p:childTnLst>
                                </p:cTn>
                              </p:par>
                            </p:childTnLst>
                          </p:cTn>
                        </p:par>
                      </p:childTnLst>
                    </p:cTn>
                  </p:par>
                  <p:par>
                    <p:cTn id="353" fill="hold">
                      <p:stCondLst>
                        <p:cond delay="indefinite"/>
                      </p:stCondLst>
                      <p:childTnLst>
                        <p:par>
                          <p:cTn id="354" fill="hold">
                            <p:stCondLst>
                              <p:cond delay="0"/>
                            </p:stCondLst>
                            <p:childTnLst>
                              <p:par>
                                <p:cTn id="355" nodeType="clickEffect" fill="hold" presetClass="entr" presetID="10">
                                  <p:stCondLst>
                                    <p:cond delay="0"/>
                                  </p:stCondLst>
                                  <p:childTnLst>
                                    <p:set>
                                      <p:cBhvr>
                                        <p:cTn id="356" dur="1" fill="hold">
                                          <p:stCondLst>
                                            <p:cond delay="0"/>
                                          </p:stCondLst>
                                        </p:cTn>
                                        <p:tgtEl>
                                          <p:spTgt spid="224">
                                            <p:txEl>
                                              <p:pRg st="396" end="396"/>
                                            </p:txEl>
                                          </p:spTgt>
                                        </p:tgtEl>
                                        <p:attrNameLst>
                                          <p:attrName>style.visibility</p:attrName>
                                        </p:attrNameLst>
                                      </p:cBhvr>
                                      <p:to>
                                        <p:strVal val="visible"/>
                                      </p:to>
                                    </p:set>
                                    <p:animEffect filter="fade" transition="in">
                                      <p:cBhvr additive="repl">
                                        <p:cTn id="357" dur="500"/>
                                        <p:tgtEl>
                                          <p:spTgt spid="224">
                                            <p:txEl>
                                              <p:pRg st="396" end="396"/>
                                            </p:txEl>
                                          </p:spTgt>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9" name="CustomShape 1"/>
          <p:cNvSpPr/>
          <p:nvPr/>
        </p:nvSpPr>
        <p:spPr>
          <a:xfrm>
            <a:off x="457200" y="1371600"/>
            <a:ext cx="7542360" cy="367920"/>
          </a:xfrm>
          <a:prstGeom prst="rect">
            <a:avLst/>
          </a:prstGeom>
          <a:noFill/>
          <a:ln w="9360">
            <a:noFill/>
          </a:ln>
        </p:spPr>
        <p:style>
          <a:lnRef idx="0"/>
          <a:fillRef idx="0"/>
          <a:effectRef idx="0"/>
          <a:fontRef idx="minor"/>
        </p:style>
      </p:sp>
      <p:sp>
        <p:nvSpPr>
          <p:cNvPr id="230" name="CustomShape 2"/>
          <p:cNvSpPr/>
          <p:nvPr/>
        </p:nvSpPr>
        <p:spPr>
          <a:xfrm>
            <a:off x="304920" y="587520"/>
            <a:ext cx="8685360" cy="652680"/>
          </a:xfrm>
          <a:prstGeom prst="rect">
            <a:avLst/>
          </a:prstGeom>
          <a:noFill/>
          <a:ln w="9360">
            <a:noFill/>
          </a:ln>
        </p:spPr>
        <p:style>
          <a:lnRef idx="0"/>
          <a:fillRef idx="0"/>
          <a:effectRef idx="0"/>
          <a:fontRef idx="minor"/>
        </p:style>
        <p:txBody>
          <a:bodyPr lIns="0" rIns="0" tIns="0" bIns="0"/>
          <a:p>
            <a:pPr>
              <a:lnSpc>
                <a:spcPct val="100000"/>
              </a:lnSpc>
            </a:pPr>
            <a:r>
              <a:rPr b="0" lang="en-US" sz="4000" spc="-1" strike="noStrike">
                <a:solidFill>
                  <a:srgbClr val="000000"/>
                </a:solidFill>
                <a:latin typeface="Calibri Light"/>
                <a:ea typeface="DejaVu Sans"/>
              </a:rPr>
              <a:t>Fifth data protection principle</a:t>
            </a:r>
            <a:endParaRPr b="0" lang="en-US" sz="4000" spc="-1" strike="noStrike">
              <a:latin typeface="Arial"/>
            </a:endParaRPr>
          </a:p>
        </p:txBody>
      </p:sp>
      <p:sp>
        <p:nvSpPr>
          <p:cNvPr id="231" name="CustomShape 3"/>
          <p:cNvSpPr/>
          <p:nvPr/>
        </p:nvSpPr>
        <p:spPr>
          <a:xfrm>
            <a:off x="457200" y="1447920"/>
            <a:ext cx="8380440" cy="4738680"/>
          </a:xfrm>
          <a:prstGeom prst="rect">
            <a:avLst/>
          </a:prstGeom>
          <a:noFill/>
          <a:ln w="9360">
            <a:noFill/>
          </a:ln>
        </p:spPr>
        <p:style>
          <a:lnRef idx="0"/>
          <a:fillRef idx="0"/>
          <a:effectRef idx="0"/>
          <a:fontRef idx="minor"/>
        </p:style>
        <p:txBody>
          <a:bodyPr lIns="0" rIns="0" tIns="0" bIns="0"/>
          <a:p>
            <a:pPr algn="just">
              <a:lnSpc>
                <a:spcPct val="100000"/>
              </a:lnSpc>
            </a:pPr>
            <a:r>
              <a:rPr b="0" i="1" lang="en-US" sz="2800" spc="-1" strike="noStrike">
                <a:solidFill>
                  <a:srgbClr val="ff0000"/>
                </a:solidFill>
                <a:latin typeface="Calibri Light"/>
                <a:ea typeface="DejaVu Sans"/>
              </a:rPr>
              <a:t>Personal data processed for any purpose or purposes shall not be kept for longer than is necessary for that purpose or those purposes</a:t>
            </a:r>
            <a:r>
              <a:rPr b="0" i="1" lang="en-US" sz="2800" spc="-1" strike="noStrike">
                <a:solidFill>
                  <a:srgbClr val="ffc000"/>
                </a:solidFill>
                <a:latin typeface="Calibri Light"/>
                <a:ea typeface="DejaVu Sans"/>
              </a:rPr>
              <a:t>.</a:t>
            </a:r>
            <a:endParaRPr b="0" lang="en-US" sz="2800" spc="-1" strike="noStrike">
              <a:latin typeface="Arial"/>
            </a:endParaRPr>
          </a:p>
          <a:p>
            <a:pPr algn="just">
              <a:lnSpc>
                <a:spcPct val="100000"/>
              </a:lnSpc>
            </a:pPr>
            <a:endParaRPr b="0" lang="en-US" sz="2800" spc="-1" strike="noStrike">
              <a:latin typeface="Arial"/>
            </a:endParaRPr>
          </a:p>
          <a:p>
            <a:pPr algn="just">
              <a:lnSpc>
                <a:spcPct val="100000"/>
              </a:lnSpc>
            </a:pPr>
            <a:r>
              <a:rPr b="0" lang="en-US" sz="2800" spc="-1" strike="noStrike">
                <a:solidFill>
                  <a:srgbClr val="000000"/>
                </a:solidFill>
                <a:latin typeface="Calibri Light"/>
                <a:ea typeface="DejaVu Sans"/>
              </a:rPr>
              <a:t>This principle raises more difficulties than might be expected:</a:t>
            </a:r>
            <a:endParaRPr b="0" lang="en-US" sz="2800" spc="-1" strike="noStrike">
              <a:latin typeface="Arial"/>
            </a:endParaRPr>
          </a:p>
          <a:p>
            <a:pPr marL="457200" indent="-455760" algn="just">
              <a:lnSpc>
                <a:spcPct val="100000"/>
              </a:lnSpc>
              <a:buClr>
                <a:srgbClr val="000000"/>
              </a:buClr>
              <a:buFont typeface="Arial"/>
              <a:buChar char="•"/>
            </a:pPr>
            <a:r>
              <a:rPr b="0" lang="en-US" sz="2800" spc="-1" strike="noStrike">
                <a:solidFill>
                  <a:srgbClr val="000000"/>
                </a:solidFill>
                <a:latin typeface="Calibri Light"/>
                <a:ea typeface="DejaVu Sans"/>
              </a:rPr>
              <a:t>It is necessary to establish how long each item of personal data needs to be kept. Auditors will require that financial data is kept for seven years. Action in the civil courts can be initiated up to six years after the events complained of took place so that it may be prudent to hold data for this length of time. </a:t>
            </a:r>
            <a:endParaRPr b="0" lang="en-US" sz="2800" spc="-1" strike="noStrike">
              <a:latin typeface="Arial"/>
            </a:endParaRPr>
          </a:p>
        </p:txBody>
      </p:sp>
      <p:sp>
        <p:nvSpPr>
          <p:cNvPr id="232" name="CustomShape 4"/>
          <p:cNvSpPr/>
          <p:nvPr/>
        </p:nvSpPr>
        <p:spPr>
          <a:xfrm>
            <a:off x="4952880" y="2362320"/>
            <a:ext cx="3884760" cy="4189680"/>
          </a:xfrm>
          <a:prstGeom prst="rect">
            <a:avLst/>
          </a:prstGeom>
          <a:noFill/>
          <a:ln w="9360">
            <a:noFill/>
          </a:ln>
        </p:spPr>
        <p:style>
          <a:lnRef idx="0"/>
          <a:fillRef idx="0"/>
          <a:effectRef idx="0"/>
          <a:fontRef idx="minor"/>
        </p:style>
        <p:txBody>
          <a:bodyPr lIns="0" rIns="0" tIns="0" bIns="0"/>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p:txBody>
      </p:sp>
      <p:sp>
        <p:nvSpPr>
          <p:cNvPr id="233" name="CustomShape 5"/>
          <p:cNvSpPr/>
          <p:nvPr/>
        </p:nvSpPr>
        <p:spPr>
          <a:xfrm>
            <a:off x="514440" y="6412320"/>
            <a:ext cx="3084840" cy="227160"/>
          </a:xfrm>
          <a:prstGeom prst="rect">
            <a:avLst/>
          </a:prstGeom>
          <a:noFill/>
          <a:ln>
            <a:noFill/>
          </a:ln>
        </p:spPr>
        <p:style>
          <a:lnRef idx="0"/>
          <a:fillRef idx="0"/>
          <a:effectRef idx="0"/>
          <a:fontRef idx="minor"/>
        </p:style>
        <p:txBody>
          <a:bodyPr lIns="90000" rIns="90000" tIns="45000" bIns="45000" anchor="ctr"/>
          <a:p>
            <a:pPr>
              <a:lnSpc>
                <a:spcPct val="100000"/>
              </a:lnSpc>
            </a:pPr>
            <a:fld id="{4E054DF5-BFAB-49A2-91F0-4B515E9093B1}" type="datetime1">
              <a:rPr b="0" lang="en-US" sz="950" spc="-1" strike="noStrike">
                <a:solidFill>
                  <a:srgbClr val="000000"/>
                </a:solidFill>
                <a:latin typeface="Calibri Light"/>
                <a:ea typeface="DejaVu Sans"/>
              </a:rPr>
              <a:t>12/18/2018</a:t>
            </a:fld>
            <a:endParaRPr b="0" lang="en-US" sz="950" spc="-1" strike="noStrike">
              <a:latin typeface="Arial"/>
            </a:endParaRPr>
          </a:p>
        </p:txBody>
      </p:sp>
      <p:sp>
        <p:nvSpPr>
          <p:cNvPr id="234" name="CustomShape 6"/>
          <p:cNvSpPr/>
          <p:nvPr/>
        </p:nvSpPr>
        <p:spPr>
          <a:xfrm>
            <a:off x="514440" y="6554520"/>
            <a:ext cx="3770640" cy="227160"/>
          </a:xfrm>
          <a:prstGeom prst="rect">
            <a:avLst/>
          </a:prstGeom>
          <a:noFill/>
          <a:ln>
            <a:noFill/>
          </a:ln>
        </p:spPr>
        <p:style>
          <a:lnRef idx="0"/>
          <a:fillRef idx="0"/>
          <a:effectRef idx="0"/>
          <a:fontRef idx="minor"/>
        </p:style>
        <p:txBody>
          <a:bodyPr lIns="90000" rIns="90000" tIns="45000" bIns="45000" anchor="ctr"/>
          <a:p>
            <a:pPr>
              <a:lnSpc>
                <a:spcPct val="100000"/>
              </a:lnSpc>
            </a:pPr>
            <a:r>
              <a:rPr b="0" lang="en-US" sz="950" spc="-1" strike="noStrike" cap="all">
                <a:solidFill>
                  <a:srgbClr val="000000"/>
                </a:solidFill>
                <a:latin typeface="Calibri Light"/>
                <a:ea typeface="DejaVu Sans"/>
              </a:rPr>
              <a:t>FAST-NUCES CS449-PIT [Fall-2018]</a:t>
            </a:r>
            <a:endParaRPr b="0" lang="en-US" sz="950" spc="-1" strike="noStrike">
              <a:latin typeface="Arial"/>
            </a:endParaRPr>
          </a:p>
        </p:txBody>
      </p:sp>
      <p:sp>
        <p:nvSpPr>
          <p:cNvPr id="235" name="CustomShape 7"/>
          <p:cNvSpPr/>
          <p:nvPr/>
        </p:nvSpPr>
        <p:spPr>
          <a:xfrm>
            <a:off x="6541200" y="5829840"/>
            <a:ext cx="2193120" cy="1395720"/>
          </a:xfrm>
          <a:prstGeom prst="rect">
            <a:avLst/>
          </a:prstGeom>
          <a:noFill/>
          <a:ln>
            <a:noFill/>
          </a:ln>
        </p:spPr>
        <p:style>
          <a:lnRef idx="0"/>
          <a:fillRef idx="0"/>
          <a:effectRef idx="0"/>
          <a:fontRef idx="minor"/>
        </p:style>
        <p:txBody>
          <a:bodyPr lIns="90000" rIns="90000" tIns="45000" bIns="45000" anchor="b"/>
          <a:p>
            <a:pPr algn="r">
              <a:lnSpc>
                <a:spcPct val="100000"/>
              </a:lnSpc>
            </a:pPr>
            <a:fld id="{A9F96FB2-83A9-4C38-931C-E4E038BF389F}" type="slidenum">
              <a:rPr b="0" lang="en-US" sz="9000" spc="-1" strike="noStrike">
                <a:solidFill>
                  <a:srgbClr val="4f81bd"/>
                </a:solidFill>
                <a:latin typeface="Calibri Light"/>
                <a:ea typeface="DejaVu Sans"/>
              </a:rPr>
              <a:t>&lt;number&gt;</a:t>
            </a:fld>
            <a:endParaRPr b="0" lang="en-US" sz="9000" spc="-1" strike="noStrike">
              <a:latin typeface="Arial"/>
            </a:endParaRPr>
          </a:p>
        </p:txBody>
      </p:sp>
    </p:spTree>
  </p:cSld>
  <p:timing>
    <p:tnLst>
      <p:par>
        <p:cTn id="358" dur="indefinite" restart="never" nodeType="tmRoot">
          <p:childTnLst>
            <p:seq>
              <p:cTn id="359" dur="indefinite" nodeType="mainSeq">
                <p:childTnLst>
                  <p:par>
                    <p:cTn id="360" fill="hold">
                      <p:stCondLst>
                        <p:cond delay="indefinite"/>
                      </p:stCondLst>
                      <p:childTnLst>
                        <p:par>
                          <p:cTn id="361" fill="hold">
                            <p:stCondLst>
                              <p:cond delay="0"/>
                            </p:stCondLst>
                            <p:childTnLst>
                              <p:par>
                                <p:cTn id="362" nodeType="clickEffect" fill="hold" presetClass="entr" presetID="10">
                                  <p:stCondLst>
                                    <p:cond delay="0"/>
                                  </p:stCondLst>
                                  <p:childTnLst>
                                    <p:set>
                                      <p:cBhvr>
                                        <p:cTn id="363" dur="1" fill="hold">
                                          <p:stCondLst>
                                            <p:cond delay="0"/>
                                          </p:stCondLst>
                                        </p:cTn>
                                        <p:tgtEl>
                                          <p:spTgt spid="231">
                                            <p:txEl>
                                              <p:pRg st="517" end="517"/>
                                            </p:txEl>
                                          </p:spTgt>
                                        </p:tgtEl>
                                        <p:attrNameLst>
                                          <p:attrName>style.visibility</p:attrName>
                                        </p:attrNameLst>
                                      </p:cBhvr>
                                      <p:to>
                                        <p:strVal val="visible"/>
                                      </p:to>
                                    </p:set>
                                    <p:animEffect filter="fade" transition="in">
                                      <p:cBhvr additive="repl">
                                        <p:cTn id="364" dur="500"/>
                                        <p:tgtEl>
                                          <p:spTgt spid="231">
                                            <p:txEl>
                                              <p:pRg st="517" end="517"/>
                                            </p:txEl>
                                          </p:spTgt>
                                        </p:tgtEl>
                                      </p:cBhvr>
                                    </p:animEffect>
                                  </p:childTnLst>
                                </p:cTn>
                              </p:par>
                            </p:childTnLst>
                          </p:cTn>
                        </p:par>
                      </p:childTnLst>
                    </p:cTn>
                  </p:par>
                  <p:par>
                    <p:cTn id="365" fill="hold">
                      <p:stCondLst>
                        <p:cond delay="indefinite"/>
                      </p:stCondLst>
                      <p:childTnLst>
                        <p:par>
                          <p:cTn id="366" fill="hold">
                            <p:stCondLst>
                              <p:cond delay="0"/>
                            </p:stCondLst>
                            <p:childTnLst>
                              <p:par>
                                <p:cTn id="367" nodeType="clickEffect" fill="hold" presetClass="entr" presetID="10">
                                  <p:stCondLst>
                                    <p:cond delay="0"/>
                                  </p:stCondLst>
                                  <p:childTnLst>
                                    <p:set>
                                      <p:cBhvr>
                                        <p:cTn id="368" dur="1" fill="hold">
                                          <p:stCondLst>
                                            <p:cond delay="0"/>
                                          </p:stCondLst>
                                        </p:cTn>
                                        <p:tgtEl>
                                          <p:spTgt spid="231">
                                            <p:txEl>
                                              <p:pRg st="517" end="517"/>
                                            </p:txEl>
                                          </p:spTgt>
                                        </p:tgtEl>
                                        <p:attrNameLst>
                                          <p:attrName>style.visibility</p:attrName>
                                        </p:attrNameLst>
                                      </p:cBhvr>
                                      <p:to>
                                        <p:strVal val="visible"/>
                                      </p:to>
                                    </p:set>
                                    <p:animEffect filter="fade" transition="in">
                                      <p:cBhvr additive="repl">
                                        <p:cTn id="369" dur="500"/>
                                        <p:tgtEl>
                                          <p:spTgt spid="231">
                                            <p:txEl>
                                              <p:pRg st="517" end="517"/>
                                            </p:txEl>
                                          </p:spTgt>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6" name="CustomShape 1"/>
          <p:cNvSpPr/>
          <p:nvPr/>
        </p:nvSpPr>
        <p:spPr>
          <a:xfrm>
            <a:off x="457200" y="1371600"/>
            <a:ext cx="7542360" cy="367920"/>
          </a:xfrm>
          <a:prstGeom prst="rect">
            <a:avLst/>
          </a:prstGeom>
          <a:noFill/>
          <a:ln w="9360">
            <a:noFill/>
          </a:ln>
        </p:spPr>
        <p:style>
          <a:lnRef idx="0"/>
          <a:fillRef idx="0"/>
          <a:effectRef idx="0"/>
          <a:fontRef idx="minor"/>
        </p:style>
      </p:sp>
      <p:sp>
        <p:nvSpPr>
          <p:cNvPr id="237" name="CustomShape 2"/>
          <p:cNvSpPr/>
          <p:nvPr/>
        </p:nvSpPr>
        <p:spPr>
          <a:xfrm>
            <a:off x="457200" y="541800"/>
            <a:ext cx="8685360" cy="652680"/>
          </a:xfrm>
          <a:prstGeom prst="rect">
            <a:avLst/>
          </a:prstGeom>
          <a:noFill/>
          <a:ln w="9360">
            <a:noFill/>
          </a:ln>
        </p:spPr>
        <p:style>
          <a:lnRef idx="0"/>
          <a:fillRef idx="0"/>
          <a:effectRef idx="0"/>
          <a:fontRef idx="minor"/>
        </p:style>
        <p:txBody>
          <a:bodyPr lIns="0" rIns="0" tIns="0" bIns="0"/>
          <a:p>
            <a:pPr>
              <a:lnSpc>
                <a:spcPct val="100000"/>
              </a:lnSpc>
            </a:pPr>
            <a:r>
              <a:rPr b="1" lang="en-US" sz="4000" spc="-1" strike="noStrike">
                <a:solidFill>
                  <a:srgbClr val="000000"/>
                </a:solidFill>
                <a:latin typeface="Calibri Light"/>
                <a:ea typeface="DejaVu Sans"/>
              </a:rPr>
              <a:t>Sixth data protection principle</a:t>
            </a:r>
            <a:endParaRPr b="0" lang="en-US" sz="4000" spc="-1" strike="noStrike">
              <a:latin typeface="Arial"/>
            </a:endParaRPr>
          </a:p>
        </p:txBody>
      </p:sp>
      <p:sp>
        <p:nvSpPr>
          <p:cNvPr id="238" name="CustomShape 3"/>
          <p:cNvSpPr/>
          <p:nvPr/>
        </p:nvSpPr>
        <p:spPr>
          <a:xfrm>
            <a:off x="457200" y="1447920"/>
            <a:ext cx="8380440" cy="4738680"/>
          </a:xfrm>
          <a:prstGeom prst="rect">
            <a:avLst/>
          </a:prstGeom>
          <a:noFill/>
          <a:ln w="9360">
            <a:noFill/>
          </a:ln>
        </p:spPr>
        <p:style>
          <a:lnRef idx="0"/>
          <a:fillRef idx="0"/>
          <a:effectRef idx="0"/>
          <a:fontRef idx="minor"/>
        </p:style>
        <p:txBody>
          <a:bodyPr lIns="0" rIns="0" tIns="0" bIns="0"/>
          <a:p>
            <a:pPr algn="just">
              <a:lnSpc>
                <a:spcPct val="100000"/>
              </a:lnSpc>
            </a:pPr>
            <a:r>
              <a:rPr b="0" i="1" lang="en-US" sz="2800" spc="-1" strike="noStrike">
                <a:solidFill>
                  <a:srgbClr val="ff0000"/>
                </a:solidFill>
                <a:latin typeface="Calibri Light"/>
                <a:ea typeface="DejaVu Sans"/>
              </a:rPr>
              <a:t>Personal data shall be processed in accordance with the rights of data subjects under this Act.</a:t>
            </a:r>
            <a:endParaRPr b="0" lang="en-US" sz="2800" spc="-1" strike="noStrike">
              <a:latin typeface="Arial"/>
            </a:endParaRPr>
          </a:p>
          <a:p>
            <a:pPr algn="just">
              <a:lnSpc>
                <a:spcPct val="100000"/>
              </a:lnSpc>
            </a:pPr>
            <a:endParaRPr b="0" lang="en-US" sz="2800" spc="-1" strike="noStrike">
              <a:latin typeface="Arial"/>
            </a:endParaRPr>
          </a:p>
          <a:p>
            <a:pPr algn="just">
              <a:lnSpc>
                <a:spcPct val="100000"/>
              </a:lnSpc>
            </a:pPr>
            <a:endParaRPr b="0" lang="en-US" sz="2800" spc="-1" strike="noStrike">
              <a:latin typeface="Arial"/>
            </a:endParaRPr>
          </a:p>
          <a:p>
            <a:pPr algn="just">
              <a:lnSpc>
                <a:spcPct val="100000"/>
              </a:lnSpc>
            </a:pPr>
            <a:r>
              <a:rPr b="0" lang="en-US" sz="2800" spc="-1" strike="noStrike">
                <a:solidFill>
                  <a:srgbClr val="000000"/>
                </a:solidFill>
                <a:latin typeface="Calibri Light"/>
                <a:ea typeface="DejaVu Sans"/>
              </a:rPr>
              <a:t>The 1984 Act gave data subjects the right to know whether a data controller held data relating to them, the right to see the data, and the right to have the data erased or corrected if it is inaccurate.</a:t>
            </a:r>
            <a:endParaRPr b="0" lang="en-US" sz="2800" spc="-1" strike="noStrike">
              <a:latin typeface="Arial"/>
            </a:endParaRPr>
          </a:p>
          <a:p>
            <a:pPr algn="just">
              <a:lnSpc>
                <a:spcPct val="100000"/>
              </a:lnSpc>
            </a:pPr>
            <a:endParaRPr b="0" lang="en-US" sz="2800" spc="-1" strike="noStrike">
              <a:latin typeface="Arial"/>
            </a:endParaRPr>
          </a:p>
          <a:p>
            <a:pPr algn="just">
              <a:lnSpc>
                <a:spcPct val="100000"/>
              </a:lnSpc>
            </a:pPr>
            <a:r>
              <a:rPr b="0" lang="en-US" sz="2800" spc="-1" strike="noStrike">
                <a:solidFill>
                  <a:srgbClr val="000000"/>
                </a:solidFill>
                <a:latin typeface="Calibri Light"/>
                <a:ea typeface="DejaVu Sans"/>
              </a:rPr>
              <a:t>The rights of data subjects are discussed in the next subsection.</a:t>
            </a:r>
            <a:endParaRPr b="0" lang="en-US" sz="2800" spc="-1" strike="noStrike">
              <a:latin typeface="Arial"/>
            </a:endParaRPr>
          </a:p>
        </p:txBody>
      </p:sp>
      <p:sp>
        <p:nvSpPr>
          <p:cNvPr id="239" name="CustomShape 4"/>
          <p:cNvSpPr/>
          <p:nvPr/>
        </p:nvSpPr>
        <p:spPr>
          <a:xfrm>
            <a:off x="4952880" y="2362320"/>
            <a:ext cx="3884760" cy="4189680"/>
          </a:xfrm>
          <a:prstGeom prst="rect">
            <a:avLst/>
          </a:prstGeom>
          <a:noFill/>
          <a:ln w="9360">
            <a:noFill/>
          </a:ln>
        </p:spPr>
        <p:style>
          <a:lnRef idx="0"/>
          <a:fillRef idx="0"/>
          <a:effectRef idx="0"/>
          <a:fontRef idx="minor"/>
        </p:style>
        <p:txBody>
          <a:bodyPr lIns="0" rIns="0" tIns="0" bIns="0"/>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p:txBody>
      </p:sp>
      <p:sp>
        <p:nvSpPr>
          <p:cNvPr id="240" name="CustomShape 5"/>
          <p:cNvSpPr/>
          <p:nvPr/>
        </p:nvSpPr>
        <p:spPr>
          <a:xfrm>
            <a:off x="514440" y="6412320"/>
            <a:ext cx="3084840" cy="227160"/>
          </a:xfrm>
          <a:prstGeom prst="rect">
            <a:avLst/>
          </a:prstGeom>
          <a:noFill/>
          <a:ln>
            <a:noFill/>
          </a:ln>
        </p:spPr>
        <p:style>
          <a:lnRef idx="0"/>
          <a:fillRef idx="0"/>
          <a:effectRef idx="0"/>
          <a:fontRef idx="minor"/>
        </p:style>
        <p:txBody>
          <a:bodyPr lIns="90000" rIns="90000" tIns="45000" bIns="45000" anchor="ctr"/>
          <a:p>
            <a:pPr>
              <a:lnSpc>
                <a:spcPct val="100000"/>
              </a:lnSpc>
            </a:pPr>
            <a:fld id="{415C3D54-529E-434B-B245-5D601CFB953B}" type="datetime1">
              <a:rPr b="0" lang="en-US" sz="950" spc="-1" strike="noStrike">
                <a:solidFill>
                  <a:srgbClr val="000000"/>
                </a:solidFill>
                <a:latin typeface="Calibri Light"/>
                <a:ea typeface="DejaVu Sans"/>
              </a:rPr>
              <a:t>12/18/2018</a:t>
            </a:fld>
            <a:endParaRPr b="0" lang="en-US" sz="950" spc="-1" strike="noStrike">
              <a:latin typeface="Arial"/>
            </a:endParaRPr>
          </a:p>
        </p:txBody>
      </p:sp>
      <p:sp>
        <p:nvSpPr>
          <p:cNvPr id="241" name="CustomShape 6"/>
          <p:cNvSpPr/>
          <p:nvPr/>
        </p:nvSpPr>
        <p:spPr>
          <a:xfrm>
            <a:off x="514440" y="6554520"/>
            <a:ext cx="3770640" cy="227160"/>
          </a:xfrm>
          <a:prstGeom prst="rect">
            <a:avLst/>
          </a:prstGeom>
          <a:noFill/>
          <a:ln>
            <a:noFill/>
          </a:ln>
        </p:spPr>
        <p:style>
          <a:lnRef idx="0"/>
          <a:fillRef idx="0"/>
          <a:effectRef idx="0"/>
          <a:fontRef idx="minor"/>
        </p:style>
        <p:txBody>
          <a:bodyPr lIns="90000" rIns="90000" tIns="45000" bIns="45000" anchor="ctr"/>
          <a:p>
            <a:pPr>
              <a:lnSpc>
                <a:spcPct val="100000"/>
              </a:lnSpc>
            </a:pPr>
            <a:r>
              <a:rPr b="0" lang="en-US" sz="950" spc="-1" strike="noStrike" cap="all">
                <a:solidFill>
                  <a:srgbClr val="000000"/>
                </a:solidFill>
                <a:latin typeface="Calibri Light"/>
                <a:ea typeface="DejaVu Sans"/>
              </a:rPr>
              <a:t>FAST-NUCES CS449-PIT [Fall-2018]</a:t>
            </a:r>
            <a:endParaRPr b="0" lang="en-US" sz="950" spc="-1" strike="noStrike">
              <a:latin typeface="Arial"/>
            </a:endParaRPr>
          </a:p>
        </p:txBody>
      </p:sp>
      <p:sp>
        <p:nvSpPr>
          <p:cNvPr id="242" name="CustomShape 7"/>
          <p:cNvSpPr/>
          <p:nvPr/>
        </p:nvSpPr>
        <p:spPr>
          <a:xfrm>
            <a:off x="6541200" y="5829840"/>
            <a:ext cx="2193120" cy="1395720"/>
          </a:xfrm>
          <a:prstGeom prst="rect">
            <a:avLst/>
          </a:prstGeom>
          <a:noFill/>
          <a:ln>
            <a:noFill/>
          </a:ln>
        </p:spPr>
        <p:style>
          <a:lnRef idx="0"/>
          <a:fillRef idx="0"/>
          <a:effectRef idx="0"/>
          <a:fontRef idx="minor"/>
        </p:style>
        <p:txBody>
          <a:bodyPr lIns="90000" rIns="90000" tIns="45000" bIns="45000" anchor="b"/>
          <a:p>
            <a:pPr algn="r">
              <a:lnSpc>
                <a:spcPct val="100000"/>
              </a:lnSpc>
            </a:pPr>
            <a:fld id="{52DDBA9E-6932-4A7B-966C-F5614E8521A9}" type="slidenum">
              <a:rPr b="0" lang="en-US" sz="9000" spc="-1" strike="noStrike">
                <a:solidFill>
                  <a:srgbClr val="4f81bd"/>
                </a:solidFill>
                <a:latin typeface="Calibri Light"/>
                <a:ea typeface="DejaVu Sans"/>
              </a:rPr>
              <a:t>&lt;number&gt;</a:t>
            </a:fld>
            <a:endParaRPr b="0" lang="en-US" sz="9000" spc="-1" strike="noStrike">
              <a:latin typeface="Arial"/>
            </a:endParaRPr>
          </a:p>
        </p:txBody>
      </p:sp>
    </p:spTree>
  </p:cSld>
  <p:timing>
    <p:tnLst>
      <p:par>
        <p:cTn id="370" dur="indefinite" restart="never" nodeType="tmRoot">
          <p:childTnLst>
            <p:seq>
              <p:cTn id="371" dur="indefinite" nodeType="mainSeq">
                <p:childTnLst>
                  <p:par>
                    <p:cTn id="372" fill="hold">
                      <p:stCondLst>
                        <p:cond delay="indefinite"/>
                      </p:stCondLst>
                      <p:childTnLst>
                        <p:par>
                          <p:cTn id="373" fill="hold">
                            <p:stCondLst>
                              <p:cond delay="0"/>
                            </p:stCondLst>
                            <p:childTnLst>
                              <p:par>
                                <p:cTn id="374" nodeType="clickEffect" fill="hold" presetClass="entr" presetID="10">
                                  <p:stCondLst>
                                    <p:cond delay="0"/>
                                  </p:stCondLst>
                                  <p:childTnLst>
                                    <p:set>
                                      <p:cBhvr>
                                        <p:cTn id="375" dur="1" fill="hold">
                                          <p:stCondLst>
                                            <p:cond delay="0"/>
                                          </p:stCondLst>
                                        </p:cTn>
                                        <p:tgtEl>
                                          <p:spTgt spid="238">
                                            <p:txEl>
                                              <p:pRg st="368" end="368"/>
                                            </p:txEl>
                                          </p:spTgt>
                                        </p:tgtEl>
                                        <p:attrNameLst>
                                          <p:attrName>style.visibility</p:attrName>
                                        </p:attrNameLst>
                                      </p:cBhvr>
                                      <p:to>
                                        <p:strVal val="visible"/>
                                      </p:to>
                                    </p:set>
                                    <p:animEffect filter="fade" transition="in">
                                      <p:cBhvr additive="repl">
                                        <p:cTn id="376" dur="500"/>
                                        <p:tgtEl>
                                          <p:spTgt spid="238">
                                            <p:txEl>
                                              <p:pRg st="368" end="368"/>
                                            </p:txEl>
                                          </p:spTgt>
                                        </p:tgtEl>
                                      </p:cBhvr>
                                    </p:animEffect>
                                  </p:childTnLst>
                                </p:cTn>
                              </p:par>
                            </p:childTnLst>
                          </p:cTn>
                        </p:par>
                      </p:childTnLst>
                    </p:cTn>
                  </p:par>
                  <p:par>
                    <p:cTn id="377" fill="hold">
                      <p:stCondLst>
                        <p:cond delay="indefinite"/>
                      </p:stCondLst>
                      <p:childTnLst>
                        <p:par>
                          <p:cTn id="378" fill="hold">
                            <p:stCondLst>
                              <p:cond delay="0"/>
                            </p:stCondLst>
                            <p:childTnLst>
                              <p:par>
                                <p:cTn id="379" nodeType="clickEffect" fill="hold" presetClass="entr" presetID="10">
                                  <p:stCondLst>
                                    <p:cond delay="0"/>
                                  </p:stCondLst>
                                  <p:childTnLst>
                                    <p:set>
                                      <p:cBhvr>
                                        <p:cTn id="380" dur="1" fill="hold">
                                          <p:stCondLst>
                                            <p:cond delay="0"/>
                                          </p:stCondLst>
                                        </p:cTn>
                                        <p:tgtEl>
                                          <p:spTgt spid="238">
                                            <p:txEl>
                                              <p:pRg st="368" end="368"/>
                                            </p:txEl>
                                          </p:spTgt>
                                        </p:tgtEl>
                                        <p:attrNameLst>
                                          <p:attrName>style.visibility</p:attrName>
                                        </p:attrNameLst>
                                      </p:cBhvr>
                                      <p:to>
                                        <p:strVal val="visible"/>
                                      </p:to>
                                    </p:set>
                                    <p:animEffect filter="fade" transition="in">
                                      <p:cBhvr additive="repl">
                                        <p:cTn id="381" dur="500"/>
                                        <p:tgtEl>
                                          <p:spTgt spid="238">
                                            <p:txEl>
                                              <p:pRg st="368" end="368"/>
                                            </p:txEl>
                                          </p:spTgt>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3" name="CustomShape 1"/>
          <p:cNvSpPr/>
          <p:nvPr/>
        </p:nvSpPr>
        <p:spPr>
          <a:xfrm>
            <a:off x="457200" y="1371600"/>
            <a:ext cx="7542360" cy="367920"/>
          </a:xfrm>
          <a:prstGeom prst="rect">
            <a:avLst/>
          </a:prstGeom>
          <a:noFill/>
          <a:ln w="9360">
            <a:noFill/>
          </a:ln>
        </p:spPr>
        <p:style>
          <a:lnRef idx="0"/>
          <a:fillRef idx="0"/>
          <a:effectRef idx="0"/>
          <a:fontRef idx="minor"/>
        </p:style>
      </p:sp>
      <p:sp>
        <p:nvSpPr>
          <p:cNvPr id="244" name="CustomShape 2"/>
          <p:cNvSpPr/>
          <p:nvPr/>
        </p:nvSpPr>
        <p:spPr>
          <a:xfrm>
            <a:off x="457200" y="408960"/>
            <a:ext cx="8685360" cy="652680"/>
          </a:xfrm>
          <a:prstGeom prst="rect">
            <a:avLst/>
          </a:prstGeom>
          <a:noFill/>
          <a:ln w="9360">
            <a:noFill/>
          </a:ln>
        </p:spPr>
        <p:style>
          <a:lnRef idx="0"/>
          <a:fillRef idx="0"/>
          <a:effectRef idx="0"/>
          <a:fontRef idx="minor"/>
        </p:style>
        <p:txBody>
          <a:bodyPr lIns="0" rIns="0" tIns="0" bIns="0"/>
          <a:p>
            <a:pPr>
              <a:lnSpc>
                <a:spcPct val="100000"/>
              </a:lnSpc>
            </a:pPr>
            <a:r>
              <a:rPr b="1" lang="en-US" sz="3600" spc="-1" strike="noStrike">
                <a:solidFill>
                  <a:srgbClr val="000000"/>
                </a:solidFill>
                <a:latin typeface="Calibri Light"/>
                <a:ea typeface="DejaVu Sans"/>
              </a:rPr>
              <a:t>Seventh data protection principle</a:t>
            </a:r>
            <a:endParaRPr b="0" lang="en-US" sz="3600" spc="-1" strike="noStrike">
              <a:latin typeface="Arial"/>
            </a:endParaRPr>
          </a:p>
        </p:txBody>
      </p:sp>
      <p:sp>
        <p:nvSpPr>
          <p:cNvPr id="245" name="CustomShape 3"/>
          <p:cNvSpPr/>
          <p:nvPr/>
        </p:nvSpPr>
        <p:spPr>
          <a:xfrm>
            <a:off x="457200" y="1447920"/>
            <a:ext cx="8380440" cy="4738680"/>
          </a:xfrm>
          <a:prstGeom prst="rect">
            <a:avLst/>
          </a:prstGeom>
          <a:noFill/>
          <a:ln w="9360">
            <a:noFill/>
          </a:ln>
        </p:spPr>
        <p:style>
          <a:lnRef idx="0"/>
          <a:fillRef idx="0"/>
          <a:effectRef idx="0"/>
          <a:fontRef idx="minor"/>
        </p:style>
        <p:txBody>
          <a:bodyPr lIns="0" rIns="0" tIns="0" bIns="0"/>
          <a:p>
            <a:pPr algn="just">
              <a:lnSpc>
                <a:spcPct val="100000"/>
              </a:lnSpc>
            </a:pPr>
            <a:r>
              <a:rPr b="0" i="1" lang="en-US" sz="2800" spc="-1" strike="noStrike">
                <a:solidFill>
                  <a:srgbClr val="ff0000"/>
                </a:solidFill>
                <a:latin typeface="Calibri Light"/>
                <a:ea typeface="DejaVu Sans"/>
              </a:rPr>
              <a:t>Appropriate technical and organizational measures shall be taken against unauthorized or unlawful processing of personal data and against accidental loss or destruction of, or damage to, personal data.</a:t>
            </a:r>
            <a:endParaRPr b="0" lang="en-US" sz="2800" spc="-1" strike="noStrike">
              <a:latin typeface="Arial"/>
            </a:endParaRPr>
          </a:p>
          <a:p>
            <a:pPr algn="just">
              <a:lnSpc>
                <a:spcPct val="100000"/>
              </a:lnSpc>
            </a:pPr>
            <a:endParaRPr b="0" lang="en-US" sz="2800" spc="-1" strike="noStrike">
              <a:latin typeface="Arial"/>
            </a:endParaRPr>
          </a:p>
          <a:p>
            <a:pPr algn="just">
              <a:lnSpc>
                <a:spcPct val="100000"/>
              </a:lnSpc>
            </a:pPr>
            <a:r>
              <a:rPr b="0" lang="en-US" sz="2400" spc="-1" strike="noStrike">
                <a:solidFill>
                  <a:srgbClr val="000000"/>
                </a:solidFill>
                <a:latin typeface="Calibri Light"/>
                <a:ea typeface="DejaVu Sans"/>
              </a:rPr>
              <a:t>Of the eight principles this is the one that has the most substantial operational impact. </a:t>
            </a:r>
            <a:endParaRPr b="0" lang="en-US" sz="2400" spc="-1" strike="noStrike">
              <a:latin typeface="Arial"/>
            </a:endParaRPr>
          </a:p>
          <a:p>
            <a:pPr algn="just">
              <a:lnSpc>
                <a:spcPct val="100000"/>
              </a:lnSpc>
            </a:pPr>
            <a:endParaRPr b="0" lang="en-US" sz="2400" spc="-1" strike="noStrike">
              <a:latin typeface="Arial"/>
            </a:endParaRPr>
          </a:p>
          <a:p>
            <a:pPr algn="just">
              <a:lnSpc>
                <a:spcPct val="100000"/>
              </a:lnSpc>
            </a:pPr>
            <a:r>
              <a:rPr b="0" lang="en-US" sz="2400" spc="-1" strike="noStrike">
                <a:solidFill>
                  <a:srgbClr val="000000"/>
                </a:solidFill>
                <a:latin typeface="Calibri Light"/>
                <a:ea typeface="DejaVu Sans"/>
              </a:rPr>
              <a:t>It implies the need for access control (through passwords or other means), backup procedures, integrity checks on the data, vetting of personnel who have access to the data, and so on</a:t>
            </a:r>
            <a:r>
              <a:rPr b="0" lang="en-US" sz="2800" spc="-1" strike="noStrike">
                <a:solidFill>
                  <a:srgbClr val="bfbfbf"/>
                </a:solidFill>
                <a:latin typeface="Calibri Light"/>
                <a:ea typeface="DejaVu Sans"/>
              </a:rPr>
              <a:t>.</a:t>
            </a:r>
            <a:endParaRPr b="0" lang="en-US" sz="2800" spc="-1" strike="noStrike">
              <a:latin typeface="Arial"/>
            </a:endParaRPr>
          </a:p>
        </p:txBody>
      </p:sp>
      <p:sp>
        <p:nvSpPr>
          <p:cNvPr id="246" name="CustomShape 4"/>
          <p:cNvSpPr/>
          <p:nvPr/>
        </p:nvSpPr>
        <p:spPr>
          <a:xfrm>
            <a:off x="514440" y="6412320"/>
            <a:ext cx="3084840" cy="227160"/>
          </a:xfrm>
          <a:prstGeom prst="rect">
            <a:avLst/>
          </a:prstGeom>
          <a:noFill/>
          <a:ln>
            <a:noFill/>
          </a:ln>
        </p:spPr>
        <p:style>
          <a:lnRef idx="0"/>
          <a:fillRef idx="0"/>
          <a:effectRef idx="0"/>
          <a:fontRef idx="minor"/>
        </p:style>
        <p:txBody>
          <a:bodyPr lIns="90000" rIns="90000" tIns="45000" bIns="45000" anchor="ctr"/>
          <a:p>
            <a:pPr>
              <a:lnSpc>
                <a:spcPct val="100000"/>
              </a:lnSpc>
            </a:pPr>
            <a:fld id="{6CD2D452-959F-4245-AA82-6E01E53E5DB7}" type="datetime1">
              <a:rPr b="0" lang="en-US" sz="950" spc="-1" strike="noStrike">
                <a:solidFill>
                  <a:srgbClr val="000000"/>
                </a:solidFill>
                <a:latin typeface="Calibri Light"/>
                <a:ea typeface="DejaVu Sans"/>
              </a:rPr>
              <a:t>12/18/2018</a:t>
            </a:fld>
            <a:endParaRPr b="0" lang="en-US" sz="950" spc="-1" strike="noStrike">
              <a:latin typeface="Arial"/>
            </a:endParaRPr>
          </a:p>
        </p:txBody>
      </p:sp>
      <p:sp>
        <p:nvSpPr>
          <p:cNvPr id="247" name="CustomShape 5"/>
          <p:cNvSpPr/>
          <p:nvPr/>
        </p:nvSpPr>
        <p:spPr>
          <a:xfrm>
            <a:off x="514440" y="6554520"/>
            <a:ext cx="3770640" cy="227160"/>
          </a:xfrm>
          <a:prstGeom prst="rect">
            <a:avLst/>
          </a:prstGeom>
          <a:noFill/>
          <a:ln>
            <a:noFill/>
          </a:ln>
        </p:spPr>
        <p:style>
          <a:lnRef idx="0"/>
          <a:fillRef idx="0"/>
          <a:effectRef idx="0"/>
          <a:fontRef idx="minor"/>
        </p:style>
        <p:txBody>
          <a:bodyPr lIns="90000" rIns="90000" tIns="45000" bIns="45000" anchor="ctr"/>
          <a:p>
            <a:pPr>
              <a:lnSpc>
                <a:spcPct val="100000"/>
              </a:lnSpc>
            </a:pPr>
            <a:r>
              <a:rPr b="0" lang="en-US" sz="950" spc="-1" strike="noStrike" cap="all">
                <a:solidFill>
                  <a:srgbClr val="000000"/>
                </a:solidFill>
                <a:latin typeface="Calibri Light"/>
                <a:ea typeface="DejaVu Sans"/>
              </a:rPr>
              <a:t>FAST-NUCES CS449-PIT [Fall-2018]</a:t>
            </a:r>
            <a:endParaRPr b="0" lang="en-US" sz="950" spc="-1" strike="noStrike">
              <a:latin typeface="Arial"/>
            </a:endParaRPr>
          </a:p>
        </p:txBody>
      </p:sp>
      <p:sp>
        <p:nvSpPr>
          <p:cNvPr id="248" name="CustomShape 6"/>
          <p:cNvSpPr/>
          <p:nvPr/>
        </p:nvSpPr>
        <p:spPr>
          <a:xfrm>
            <a:off x="6541200" y="5829840"/>
            <a:ext cx="2193120" cy="1395720"/>
          </a:xfrm>
          <a:prstGeom prst="rect">
            <a:avLst/>
          </a:prstGeom>
          <a:noFill/>
          <a:ln>
            <a:noFill/>
          </a:ln>
        </p:spPr>
        <p:style>
          <a:lnRef idx="0"/>
          <a:fillRef idx="0"/>
          <a:effectRef idx="0"/>
          <a:fontRef idx="minor"/>
        </p:style>
        <p:txBody>
          <a:bodyPr lIns="90000" rIns="90000" tIns="45000" bIns="45000" anchor="b"/>
          <a:p>
            <a:pPr algn="r">
              <a:lnSpc>
                <a:spcPct val="100000"/>
              </a:lnSpc>
            </a:pPr>
            <a:fld id="{C659A8D4-1363-486B-B702-01B92336EF1F}" type="slidenum">
              <a:rPr b="0" lang="en-US" sz="9000" spc="-1" strike="noStrike">
                <a:solidFill>
                  <a:srgbClr val="4f81bd"/>
                </a:solidFill>
                <a:latin typeface="Calibri Light"/>
                <a:ea typeface="DejaVu Sans"/>
              </a:rPr>
              <a:t>&lt;number&gt;</a:t>
            </a:fld>
            <a:endParaRPr b="0" lang="en-US" sz="9000" spc="-1" strike="noStrike">
              <a:latin typeface="Arial"/>
            </a:endParaRPr>
          </a:p>
        </p:txBody>
      </p:sp>
    </p:spTree>
  </p:cSld>
  <p:timing>
    <p:tnLst>
      <p:par>
        <p:cTn id="382" dur="indefinite" restart="never" nodeType="tmRoot">
          <p:childTnLst>
            <p:seq>
              <p:cTn id="383" dur="indefinite" nodeType="mainSeq">
                <p:childTnLst>
                  <p:par>
                    <p:cTn id="384" fill="hold">
                      <p:stCondLst>
                        <p:cond delay="indefinite"/>
                      </p:stCondLst>
                      <p:childTnLst>
                        <p:par>
                          <p:cTn id="385" fill="hold">
                            <p:stCondLst>
                              <p:cond delay="0"/>
                            </p:stCondLst>
                            <p:childTnLst>
                              <p:par>
                                <p:cTn id="386" nodeType="clickEffect" fill="hold" presetClass="entr" presetID="10">
                                  <p:stCondLst>
                                    <p:cond delay="0"/>
                                  </p:stCondLst>
                                  <p:childTnLst>
                                    <p:set>
                                      <p:cBhvr>
                                        <p:cTn id="387" dur="1" fill="hold">
                                          <p:stCondLst>
                                            <p:cond delay="0"/>
                                          </p:stCondLst>
                                        </p:cTn>
                                        <p:tgtEl>
                                          <p:spTgt spid="245">
                                            <p:txEl>
                                              <p:pRg st="480" end="480"/>
                                            </p:txEl>
                                          </p:spTgt>
                                        </p:tgtEl>
                                        <p:attrNameLst>
                                          <p:attrName>style.visibility</p:attrName>
                                        </p:attrNameLst>
                                      </p:cBhvr>
                                      <p:to>
                                        <p:strVal val="visible"/>
                                      </p:to>
                                    </p:set>
                                    <p:animEffect filter="fade" transition="in">
                                      <p:cBhvr additive="repl">
                                        <p:cTn id="388" dur="500"/>
                                        <p:tgtEl>
                                          <p:spTgt spid="245">
                                            <p:txEl>
                                              <p:pRg st="480" end="480"/>
                                            </p:txEl>
                                          </p:spTgt>
                                        </p:tgtEl>
                                      </p:cBhvr>
                                    </p:animEffect>
                                  </p:childTnLst>
                                </p:cTn>
                              </p:par>
                            </p:childTnLst>
                          </p:cTn>
                        </p:par>
                      </p:childTnLst>
                    </p:cTn>
                  </p:par>
                  <p:par>
                    <p:cTn id="389" fill="hold">
                      <p:stCondLst>
                        <p:cond delay="indefinite"/>
                      </p:stCondLst>
                      <p:childTnLst>
                        <p:par>
                          <p:cTn id="390" fill="hold">
                            <p:stCondLst>
                              <p:cond delay="0"/>
                            </p:stCondLst>
                            <p:childTnLst>
                              <p:par>
                                <p:cTn id="391" nodeType="clickEffect" fill="hold" presetClass="entr" presetID="10">
                                  <p:stCondLst>
                                    <p:cond delay="0"/>
                                  </p:stCondLst>
                                  <p:childTnLst>
                                    <p:set>
                                      <p:cBhvr>
                                        <p:cTn id="392" dur="1" fill="hold">
                                          <p:stCondLst>
                                            <p:cond delay="0"/>
                                          </p:stCondLst>
                                        </p:cTn>
                                        <p:tgtEl>
                                          <p:spTgt spid="245">
                                            <p:txEl>
                                              <p:pRg st="480" end="480"/>
                                            </p:txEl>
                                          </p:spTgt>
                                        </p:tgtEl>
                                        <p:attrNameLst>
                                          <p:attrName>style.visibility</p:attrName>
                                        </p:attrNameLst>
                                      </p:cBhvr>
                                      <p:to>
                                        <p:strVal val="visible"/>
                                      </p:to>
                                    </p:set>
                                    <p:animEffect filter="fade" transition="in">
                                      <p:cBhvr additive="repl">
                                        <p:cTn id="393" dur="500"/>
                                        <p:tgtEl>
                                          <p:spTgt spid="245">
                                            <p:txEl>
                                              <p:pRg st="480" end="480"/>
                                            </p:txEl>
                                          </p:spTgt>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9" name="CustomShape 1"/>
          <p:cNvSpPr/>
          <p:nvPr/>
        </p:nvSpPr>
        <p:spPr>
          <a:xfrm>
            <a:off x="457200" y="1371600"/>
            <a:ext cx="7542360" cy="367920"/>
          </a:xfrm>
          <a:prstGeom prst="rect">
            <a:avLst/>
          </a:prstGeom>
          <a:noFill/>
          <a:ln w="9360">
            <a:noFill/>
          </a:ln>
        </p:spPr>
        <p:style>
          <a:lnRef idx="0"/>
          <a:fillRef idx="0"/>
          <a:effectRef idx="0"/>
          <a:fontRef idx="minor"/>
        </p:style>
      </p:sp>
      <p:sp>
        <p:nvSpPr>
          <p:cNvPr id="250" name="CustomShape 2"/>
          <p:cNvSpPr/>
          <p:nvPr/>
        </p:nvSpPr>
        <p:spPr>
          <a:xfrm>
            <a:off x="429480" y="426960"/>
            <a:ext cx="8685360" cy="652680"/>
          </a:xfrm>
          <a:prstGeom prst="rect">
            <a:avLst/>
          </a:prstGeom>
          <a:noFill/>
          <a:ln w="9360">
            <a:noFill/>
          </a:ln>
        </p:spPr>
        <p:style>
          <a:lnRef idx="0"/>
          <a:fillRef idx="0"/>
          <a:effectRef idx="0"/>
          <a:fontRef idx="minor"/>
        </p:style>
        <p:txBody>
          <a:bodyPr lIns="0" rIns="0" tIns="0" bIns="0"/>
          <a:p>
            <a:pPr>
              <a:lnSpc>
                <a:spcPct val="100000"/>
              </a:lnSpc>
            </a:pPr>
            <a:r>
              <a:rPr b="1" lang="en-US" sz="4000" spc="-1" strike="noStrike">
                <a:solidFill>
                  <a:srgbClr val="000000"/>
                </a:solidFill>
                <a:latin typeface="Calibri Light"/>
                <a:ea typeface="DejaVu Sans"/>
              </a:rPr>
              <a:t>Eighth data protection principle</a:t>
            </a:r>
            <a:endParaRPr b="0" lang="en-US" sz="4000" spc="-1" strike="noStrike">
              <a:latin typeface="Arial"/>
            </a:endParaRPr>
          </a:p>
        </p:txBody>
      </p:sp>
      <p:sp>
        <p:nvSpPr>
          <p:cNvPr id="251" name="CustomShape 3"/>
          <p:cNvSpPr/>
          <p:nvPr/>
        </p:nvSpPr>
        <p:spPr>
          <a:xfrm>
            <a:off x="457200" y="1447920"/>
            <a:ext cx="8228160" cy="4738680"/>
          </a:xfrm>
          <a:prstGeom prst="rect">
            <a:avLst/>
          </a:prstGeom>
          <a:noFill/>
          <a:ln w="9360">
            <a:noFill/>
          </a:ln>
        </p:spPr>
        <p:style>
          <a:lnRef idx="0"/>
          <a:fillRef idx="0"/>
          <a:effectRef idx="0"/>
          <a:fontRef idx="minor"/>
        </p:style>
        <p:txBody>
          <a:bodyPr lIns="0" rIns="0" tIns="0" bIns="0"/>
          <a:p>
            <a:pPr algn="just">
              <a:lnSpc>
                <a:spcPct val="100000"/>
              </a:lnSpc>
            </a:pPr>
            <a:r>
              <a:rPr b="0" i="1" lang="en-US" sz="2800" spc="-1" strike="noStrike">
                <a:solidFill>
                  <a:srgbClr val="ff0000"/>
                </a:solidFill>
                <a:latin typeface="Calibri Light"/>
                <a:ea typeface="DejaVu Sans"/>
              </a:rPr>
              <a:t>Personal data shall not be transferred to a country or territory outside the European Economic area unless that country or territory ensures an adequate level of protection for the rights and freedoms of data subjects in relation to the processing of personal data.</a:t>
            </a:r>
            <a:endParaRPr b="0" lang="en-US" sz="2800" spc="-1" strike="noStrike">
              <a:latin typeface="Arial"/>
            </a:endParaRPr>
          </a:p>
          <a:p>
            <a:pPr algn="just">
              <a:lnSpc>
                <a:spcPct val="100000"/>
              </a:lnSpc>
            </a:pPr>
            <a:endParaRPr b="0" lang="en-US" sz="2800" spc="-1" strike="noStrike">
              <a:latin typeface="Arial"/>
            </a:endParaRPr>
          </a:p>
          <a:p>
            <a:pPr algn="just">
              <a:lnSpc>
                <a:spcPct val="100000"/>
              </a:lnSpc>
            </a:pPr>
            <a:r>
              <a:rPr b="0" lang="en-US" sz="2800" spc="-1" strike="noStrike">
                <a:solidFill>
                  <a:srgbClr val="000000"/>
                </a:solidFill>
                <a:latin typeface="Calibri Light"/>
                <a:ea typeface="DejaVu Sans"/>
              </a:rPr>
              <a:t>This principle can be viewed in two ways. It can be seen as protecting data subjects from having their personal data transferred to countries where there are no limitations on how it might be used. </a:t>
            </a:r>
            <a:endParaRPr b="0" lang="en-US" sz="2800" spc="-1" strike="noStrike">
              <a:latin typeface="Arial"/>
            </a:endParaRPr>
          </a:p>
        </p:txBody>
      </p:sp>
      <p:sp>
        <p:nvSpPr>
          <p:cNvPr id="252" name="CustomShape 4"/>
          <p:cNvSpPr/>
          <p:nvPr/>
        </p:nvSpPr>
        <p:spPr>
          <a:xfrm>
            <a:off x="514440" y="6412320"/>
            <a:ext cx="3084840" cy="227160"/>
          </a:xfrm>
          <a:prstGeom prst="rect">
            <a:avLst/>
          </a:prstGeom>
          <a:noFill/>
          <a:ln>
            <a:noFill/>
          </a:ln>
        </p:spPr>
        <p:style>
          <a:lnRef idx="0"/>
          <a:fillRef idx="0"/>
          <a:effectRef idx="0"/>
          <a:fontRef idx="minor"/>
        </p:style>
        <p:txBody>
          <a:bodyPr lIns="90000" rIns="90000" tIns="45000" bIns="45000" anchor="ctr"/>
          <a:p>
            <a:pPr>
              <a:lnSpc>
                <a:spcPct val="100000"/>
              </a:lnSpc>
            </a:pPr>
            <a:fld id="{0627E72A-F0D4-4943-9EC8-313C96C6FE8C}" type="datetime1">
              <a:rPr b="0" lang="en-US" sz="950" spc="-1" strike="noStrike">
                <a:solidFill>
                  <a:srgbClr val="000000"/>
                </a:solidFill>
                <a:latin typeface="Calibri Light"/>
                <a:ea typeface="DejaVu Sans"/>
              </a:rPr>
              <a:t>12/18/2018</a:t>
            </a:fld>
            <a:endParaRPr b="0" lang="en-US" sz="950" spc="-1" strike="noStrike">
              <a:latin typeface="Arial"/>
            </a:endParaRPr>
          </a:p>
        </p:txBody>
      </p:sp>
      <p:sp>
        <p:nvSpPr>
          <p:cNvPr id="253" name="CustomShape 5"/>
          <p:cNvSpPr/>
          <p:nvPr/>
        </p:nvSpPr>
        <p:spPr>
          <a:xfrm>
            <a:off x="514440" y="6554520"/>
            <a:ext cx="3770640" cy="227160"/>
          </a:xfrm>
          <a:prstGeom prst="rect">
            <a:avLst/>
          </a:prstGeom>
          <a:noFill/>
          <a:ln>
            <a:noFill/>
          </a:ln>
        </p:spPr>
        <p:style>
          <a:lnRef idx="0"/>
          <a:fillRef idx="0"/>
          <a:effectRef idx="0"/>
          <a:fontRef idx="minor"/>
        </p:style>
        <p:txBody>
          <a:bodyPr lIns="90000" rIns="90000" tIns="45000" bIns="45000" anchor="ctr"/>
          <a:p>
            <a:pPr>
              <a:lnSpc>
                <a:spcPct val="100000"/>
              </a:lnSpc>
            </a:pPr>
            <a:r>
              <a:rPr b="0" lang="en-US" sz="950" spc="-1" strike="noStrike" cap="all">
                <a:solidFill>
                  <a:srgbClr val="000000"/>
                </a:solidFill>
                <a:latin typeface="Calibri Light"/>
                <a:ea typeface="DejaVu Sans"/>
              </a:rPr>
              <a:t>FAST-NUCES CS449-PIT [Fall-2018]</a:t>
            </a:r>
            <a:endParaRPr b="0" lang="en-US" sz="950" spc="-1" strike="noStrike">
              <a:latin typeface="Arial"/>
            </a:endParaRPr>
          </a:p>
        </p:txBody>
      </p:sp>
      <p:sp>
        <p:nvSpPr>
          <p:cNvPr id="254" name="CustomShape 6"/>
          <p:cNvSpPr/>
          <p:nvPr/>
        </p:nvSpPr>
        <p:spPr>
          <a:xfrm>
            <a:off x="6541200" y="5829840"/>
            <a:ext cx="2193120" cy="1395720"/>
          </a:xfrm>
          <a:prstGeom prst="rect">
            <a:avLst/>
          </a:prstGeom>
          <a:noFill/>
          <a:ln>
            <a:noFill/>
          </a:ln>
        </p:spPr>
        <p:style>
          <a:lnRef idx="0"/>
          <a:fillRef idx="0"/>
          <a:effectRef idx="0"/>
          <a:fontRef idx="minor"/>
        </p:style>
        <p:txBody>
          <a:bodyPr lIns="90000" rIns="90000" tIns="45000" bIns="45000" anchor="b"/>
          <a:p>
            <a:pPr algn="r">
              <a:lnSpc>
                <a:spcPct val="100000"/>
              </a:lnSpc>
            </a:pPr>
            <a:fld id="{BC497999-5B49-497E-82FF-BADBB295912F}" type="slidenum">
              <a:rPr b="0" lang="en-US" sz="9000" spc="-1" strike="noStrike">
                <a:solidFill>
                  <a:srgbClr val="4f81bd"/>
                </a:solidFill>
                <a:latin typeface="Calibri Light"/>
                <a:ea typeface="DejaVu Sans"/>
              </a:rPr>
              <a:t>&lt;number&gt;</a:t>
            </a:fld>
            <a:endParaRPr b="0" lang="en-US" sz="9000" spc="-1" strike="noStrike">
              <a:latin typeface="Arial"/>
            </a:endParaRPr>
          </a:p>
        </p:txBody>
      </p:sp>
    </p:spTree>
  </p:cSld>
  <p:timing>
    <p:tnLst>
      <p:par>
        <p:cTn id="394" dur="indefinite" restart="never" nodeType="tmRoot">
          <p:childTnLst>
            <p:seq>
              <p:cTn id="395" dur="indefinite" nodeType="mainSeq">
                <p:childTnLst>
                  <p:par>
                    <p:cTn id="396" fill="hold">
                      <p:stCondLst>
                        <p:cond delay="indefinite"/>
                      </p:stCondLst>
                      <p:childTnLst>
                        <p:par>
                          <p:cTn id="397" fill="hold">
                            <p:stCondLst>
                              <p:cond delay="0"/>
                            </p:stCondLst>
                            <p:childTnLst>
                              <p:par>
                                <p:cTn id="398" nodeType="clickEffect" fill="hold" presetClass="entr" presetID="10">
                                  <p:stCondLst>
                                    <p:cond delay="0"/>
                                  </p:stCondLst>
                                  <p:childTnLst>
                                    <p:set>
                                      <p:cBhvr>
                                        <p:cTn id="399" dur="1" fill="hold">
                                          <p:stCondLst>
                                            <p:cond delay="0"/>
                                          </p:stCondLst>
                                        </p:cTn>
                                        <p:tgtEl>
                                          <p:spTgt spid="251">
                                            <p:txEl>
                                              <p:pRg st="466" end="466"/>
                                            </p:txEl>
                                          </p:spTgt>
                                        </p:tgtEl>
                                        <p:attrNameLst>
                                          <p:attrName>style.visibility</p:attrName>
                                        </p:attrNameLst>
                                      </p:cBhvr>
                                      <p:to>
                                        <p:strVal val="visible"/>
                                      </p:to>
                                    </p:set>
                                    <p:animEffect filter="fade" transition="in">
                                      <p:cBhvr additive="repl">
                                        <p:cTn id="400" dur="500"/>
                                        <p:tgtEl>
                                          <p:spTgt spid="251">
                                            <p:txEl>
                                              <p:pRg st="466" end="466"/>
                                            </p:txEl>
                                          </p:spTgt>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5" name="CustomShape 1"/>
          <p:cNvSpPr/>
          <p:nvPr/>
        </p:nvSpPr>
        <p:spPr>
          <a:xfrm>
            <a:off x="457200" y="1371600"/>
            <a:ext cx="7542360" cy="367920"/>
          </a:xfrm>
          <a:prstGeom prst="rect">
            <a:avLst/>
          </a:prstGeom>
          <a:noFill/>
          <a:ln w="9360">
            <a:noFill/>
          </a:ln>
        </p:spPr>
        <p:style>
          <a:lnRef idx="0"/>
          <a:fillRef idx="0"/>
          <a:effectRef idx="0"/>
          <a:fontRef idx="minor"/>
        </p:style>
      </p:sp>
      <p:sp>
        <p:nvSpPr>
          <p:cNvPr id="256" name="CustomShape 2"/>
          <p:cNvSpPr/>
          <p:nvPr/>
        </p:nvSpPr>
        <p:spPr>
          <a:xfrm>
            <a:off x="228600" y="426960"/>
            <a:ext cx="8685360" cy="652680"/>
          </a:xfrm>
          <a:prstGeom prst="rect">
            <a:avLst/>
          </a:prstGeom>
          <a:noFill/>
          <a:ln w="9360">
            <a:noFill/>
          </a:ln>
        </p:spPr>
        <p:style>
          <a:lnRef idx="0"/>
          <a:fillRef idx="0"/>
          <a:effectRef idx="0"/>
          <a:fontRef idx="minor"/>
        </p:style>
        <p:txBody>
          <a:bodyPr lIns="0" rIns="0" tIns="0" bIns="0"/>
          <a:p>
            <a:pPr>
              <a:lnSpc>
                <a:spcPct val="100000"/>
              </a:lnSpc>
            </a:pPr>
            <a:r>
              <a:rPr b="1" lang="en-US" sz="4000" spc="-1" strike="noStrike">
                <a:solidFill>
                  <a:srgbClr val="000000"/>
                </a:solidFill>
                <a:latin typeface="Calibri Light"/>
                <a:ea typeface="DejaVu Sans"/>
              </a:rPr>
              <a:t>Eighth data protection principle…..</a:t>
            </a:r>
            <a:endParaRPr b="0" lang="en-US" sz="4000" spc="-1" strike="noStrike">
              <a:latin typeface="Arial"/>
            </a:endParaRPr>
          </a:p>
        </p:txBody>
      </p:sp>
      <p:sp>
        <p:nvSpPr>
          <p:cNvPr id="257" name="CustomShape 3"/>
          <p:cNvSpPr/>
          <p:nvPr/>
        </p:nvSpPr>
        <p:spPr>
          <a:xfrm>
            <a:off x="457200" y="1447920"/>
            <a:ext cx="8228160" cy="4738680"/>
          </a:xfrm>
          <a:prstGeom prst="rect">
            <a:avLst/>
          </a:prstGeom>
          <a:noFill/>
          <a:ln w="9360">
            <a:noFill/>
          </a:ln>
        </p:spPr>
        <p:style>
          <a:lnRef idx="0"/>
          <a:fillRef idx="0"/>
          <a:effectRef idx="0"/>
          <a:fontRef idx="minor"/>
        </p:style>
        <p:txBody>
          <a:bodyPr lIns="0" rIns="0" tIns="0" bIns="0"/>
          <a:p>
            <a:pPr algn="just">
              <a:lnSpc>
                <a:spcPct val="100000"/>
              </a:lnSpc>
            </a:pPr>
            <a:r>
              <a:rPr b="0" lang="en-US" sz="2800" spc="-1" strike="noStrike">
                <a:solidFill>
                  <a:srgbClr val="000000"/>
                </a:solidFill>
                <a:latin typeface="Calibri Light"/>
                <a:ea typeface="DejaVu Sans"/>
              </a:rPr>
              <a:t>It can also be seen as specifically allowing businesses to transmit personal data across national borders provided there is adequate legislation in the destination country. </a:t>
            </a:r>
            <a:endParaRPr b="0" lang="en-US" sz="2800" spc="-1" strike="noStrike">
              <a:latin typeface="Arial"/>
            </a:endParaRPr>
          </a:p>
          <a:p>
            <a:pPr algn="just">
              <a:lnSpc>
                <a:spcPct val="100000"/>
              </a:lnSpc>
            </a:pPr>
            <a:endParaRPr b="0" lang="en-US" sz="2800" spc="-1" strike="noStrike">
              <a:latin typeface="Arial"/>
            </a:endParaRPr>
          </a:p>
          <a:p>
            <a:pPr algn="just">
              <a:lnSpc>
                <a:spcPct val="100000"/>
              </a:lnSpc>
            </a:pPr>
            <a:r>
              <a:rPr b="0" lang="en-US" sz="2800" spc="-1" strike="noStrike">
                <a:solidFill>
                  <a:srgbClr val="000000"/>
                </a:solidFill>
                <a:latin typeface="Calibri Light"/>
                <a:ea typeface="DejaVu Sans"/>
              </a:rPr>
              <a:t>In practice, of course, if a website is physically located in a country that does not have adequate data protection legislation, a visitor to that website from a country that does have such legislation has no protection.</a:t>
            </a:r>
            <a:endParaRPr b="0" lang="en-US" sz="2800" spc="-1" strike="noStrike">
              <a:latin typeface="Arial"/>
            </a:endParaRPr>
          </a:p>
        </p:txBody>
      </p:sp>
      <p:sp>
        <p:nvSpPr>
          <p:cNvPr id="258" name="CustomShape 4"/>
          <p:cNvSpPr/>
          <p:nvPr/>
        </p:nvSpPr>
        <p:spPr>
          <a:xfrm>
            <a:off x="514440" y="6412320"/>
            <a:ext cx="3084840" cy="227160"/>
          </a:xfrm>
          <a:prstGeom prst="rect">
            <a:avLst/>
          </a:prstGeom>
          <a:noFill/>
          <a:ln>
            <a:noFill/>
          </a:ln>
        </p:spPr>
        <p:style>
          <a:lnRef idx="0"/>
          <a:fillRef idx="0"/>
          <a:effectRef idx="0"/>
          <a:fontRef idx="minor"/>
        </p:style>
        <p:txBody>
          <a:bodyPr lIns="90000" rIns="90000" tIns="45000" bIns="45000" anchor="ctr"/>
          <a:p>
            <a:pPr>
              <a:lnSpc>
                <a:spcPct val="100000"/>
              </a:lnSpc>
            </a:pPr>
            <a:fld id="{92BEB724-4FB2-4840-9F31-063B951A754F}" type="datetime1">
              <a:rPr b="0" lang="en-US" sz="950" spc="-1" strike="noStrike">
                <a:solidFill>
                  <a:srgbClr val="000000"/>
                </a:solidFill>
                <a:latin typeface="Calibri Light"/>
                <a:ea typeface="DejaVu Sans"/>
              </a:rPr>
              <a:t>12/18/2018</a:t>
            </a:fld>
            <a:endParaRPr b="0" lang="en-US" sz="950" spc="-1" strike="noStrike">
              <a:latin typeface="Arial"/>
            </a:endParaRPr>
          </a:p>
        </p:txBody>
      </p:sp>
      <p:sp>
        <p:nvSpPr>
          <p:cNvPr id="259" name="CustomShape 5"/>
          <p:cNvSpPr/>
          <p:nvPr/>
        </p:nvSpPr>
        <p:spPr>
          <a:xfrm>
            <a:off x="514440" y="6554520"/>
            <a:ext cx="3770640" cy="227160"/>
          </a:xfrm>
          <a:prstGeom prst="rect">
            <a:avLst/>
          </a:prstGeom>
          <a:noFill/>
          <a:ln>
            <a:noFill/>
          </a:ln>
        </p:spPr>
        <p:style>
          <a:lnRef idx="0"/>
          <a:fillRef idx="0"/>
          <a:effectRef idx="0"/>
          <a:fontRef idx="minor"/>
        </p:style>
        <p:txBody>
          <a:bodyPr lIns="90000" rIns="90000" tIns="45000" bIns="45000" anchor="ctr"/>
          <a:p>
            <a:pPr>
              <a:lnSpc>
                <a:spcPct val="100000"/>
              </a:lnSpc>
            </a:pPr>
            <a:r>
              <a:rPr b="0" lang="en-US" sz="950" spc="-1" strike="noStrike" cap="all">
                <a:solidFill>
                  <a:srgbClr val="000000"/>
                </a:solidFill>
                <a:latin typeface="Calibri Light"/>
                <a:ea typeface="DejaVu Sans"/>
              </a:rPr>
              <a:t>FAST-NUCES CS449-PIT [Fall-2018]</a:t>
            </a:r>
            <a:endParaRPr b="0" lang="en-US" sz="950" spc="-1" strike="noStrike">
              <a:latin typeface="Arial"/>
            </a:endParaRPr>
          </a:p>
        </p:txBody>
      </p:sp>
      <p:sp>
        <p:nvSpPr>
          <p:cNvPr id="260" name="CustomShape 6"/>
          <p:cNvSpPr/>
          <p:nvPr/>
        </p:nvSpPr>
        <p:spPr>
          <a:xfrm>
            <a:off x="6541200" y="5829840"/>
            <a:ext cx="2193120" cy="1395720"/>
          </a:xfrm>
          <a:prstGeom prst="rect">
            <a:avLst/>
          </a:prstGeom>
          <a:noFill/>
          <a:ln>
            <a:noFill/>
          </a:ln>
        </p:spPr>
        <p:style>
          <a:lnRef idx="0"/>
          <a:fillRef idx="0"/>
          <a:effectRef idx="0"/>
          <a:fontRef idx="minor"/>
        </p:style>
        <p:txBody>
          <a:bodyPr lIns="90000" rIns="90000" tIns="45000" bIns="45000" anchor="b"/>
          <a:p>
            <a:pPr algn="r">
              <a:lnSpc>
                <a:spcPct val="100000"/>
              </a:lnSpc>
            </a:pPr>
            <a:fld id="{08F5C397-4C70-4420-B56D-14688D0DDBA7}" type="slidenum">
              <a:rPr b="0" lang="en-US" sz="9000" spc="-1" strike="noStrike">
                <a:solidFill>
                  <a:srgbClr val="4f81bd"/>
                </a:solidFill>
                <a:latin typeface="Calibri Light"/>
                <a:ea typeface="DejaVu Sans"/>
              </a:rPr>
              <a:t>&lt;number&gt;</a:t>
            </a:fld>
            <a:endParaRPr b="0" lang="en-US" sz="9000" spc="-1" strike="noStrike">
              <a:latin typeface="Arial"/>
            </a:endParaRPr>
          </a:p>
        </p:txBody>
      </p:sp>
    </p:spTree>
  </p:cSld>
  <p:timing>
    <p:tnLst>
      <p:par>
        <p:cTn id="401" dur="indefinite" restart="never" nodeType="tmRoot">
          <p:childTnLst>
            <p:seq>
              <p:cTn id="402" dur="indefinite" nodeType="mainSeq">
                <p:childTnLst>
                  <p:par>
                    <p:cTn id="403" fill="hold">
                      <p:stCondLst>
                        <p:cond delay="indefinite"/>
                      </p:stCondLst>
                      <p:childTnLst>
                        <p:par>
                          <p:cTn id="404" fill="hold">
                            <p:stCondLst>
                              <p:cond delay="0"/>
                            </p:stCondLst>
                            <p:childTnLst>
                              <p:par>
                                <p:cTn id="405" nodeType="clickEffect" fill="hold" presetClass="entr" presetID="10">
                                  <p:stCondLst>
                                    <p:cond delay="0"/>
                                  </p:stCondLst>
                                  <p:childTnLst>
                                    <p:set>
                                      <p:cBhvr>
                                        <p:cTn id="406" dur="1" fill="hold">
                                          <p:stCondLst>
                                            <p:cond delay="0"/>
                                          </p:stCondLst>
                                        </p:cTn>
                                        <p:tgtEl>
                                          <p:spTgt spid="257">
                                            <p:txEl>
                                              <p:pRg st="396" end="396"/>
                                            </p:txEl>
                                          </p:spTgt>
                                        </p:tgtEl>
                                        <p:attrNameLst>
                                          <p:attrName>style.visibility</p:attrName>
                                        </p:attrNameLst>
                                      </p:cBhvr>
                                      <p:to>
                                        <p:strVal val="visible"/>
                                      </p:to>
                                    </p:set>
                                    <p:animEffect filter="fade" transition="in">
                                      <p:cBhvr additive="repl">
                                        <p:cTn id="407" dur="500"/>
                                        <p:tgtEl>
                                          <p:spTgt spid="257">
                                            <p:txEl>
                                              <p:pRg st="396" end="396"/>
                                            </p:txEl>
                                          </p:spTgt>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1" name="CustomShape 1"/>
          <p:cNvSpPr/>
          <p:nvPr/>
        </p:nvSpPr>
        <p:spPr>
          <a:xfrm>
            <a:off x="457200" y="1371600"/>
            <a:ext cx="7542360" cy="367920"/>
          </a:xfrm>
          <a:prstGeom prst="rect">
            <a:avLst/>
          </a:prstGeom>
          <a:noFill/>
          <a:ln w="9360">
            <a:noFill/>
          </a:ln>
        </p:spPr>
        <p:style>
          <a:lnRef idx="0"/>
          <a:fillRef idx="0"/>
          <a:effectRef idx="0"/>
          <a:fontRef idx="minor"/>
        </p:style>
      </p:sp>
      <p:sp>
        <p:nvSpPr>
          <p:cNvPr id="262" name="CustomShape 2"/>
          <p:cNvSpPr/>
          <p:nvPr/>
        </p:nvSpPr>
        <p:spPr>
          <a:xfrm>
            <a:off x="380880" y="388440"/>
            <a:ext cx="8685360" cy="652680"/>
          </a:xfrm>
          <a:prstGeom prst="rect">
            <a:avLst/>
          </a:prstGeom>
          <a:noFill/>
          <a:ln w="9360">
            <a:noFill/>
          </a:ln>
        </p:spPr>
        <p:style>
          <a:lnRef idx="0"/>
          <a:fillRef idx="0"/>
          <a:effectRef idx="0"/>
          <a:fontRef idx="minor"/>
        </p:style>
        <p:txBody>
          <a:bodyPr lIns="0" rIns="0" tIns="0" bIns="0"/>
          <a:p>
            <a:pPr>
              <a:lnSpc>
                <a:spcPct val="100000"/>
              </a:lnSpc>
            </a:pPr>
            <a:r>
              <a:rPr b="1" lang="en-US" sz="4000" spc="-1" strike="noStrike">
                <a:solidFill>
                  <a:srgbClr val="000000"/>
                </a:solidFill>
                <a:latin typeface="Calibri Light"/>
                <a:ea typeface="DejaVu Sans"/>
              </a:rPr>
              <a:t>Rights of Data Subjects</a:t>
            </a:r>
            <a:endParaRPr b="0" lang="en-US" sz="4000" spc="-1" strike="noStrike">
              <a:latin typeface="Arial"/>
            </a:endParaRPr>
          </a:p>
        </p:txBody>
      </p:sp>
      <p:sp>
        <p:nvSpPr>
          <p:cNvPr id="263" name="CustomShape 3"/>
          <p:cNvSpPr/>
          <p:nvPr/>
        </p:nvSpPr>
        <p:spPr>
          <a:xfrm>
            <a:off x="380880" y="1042200"/>
            <a:ext cx="8609040" cy="5135760"/>
          </a:xfrm>
          <a:prstGeom prst="rect">
            <a:avLst/>
          </a:prstGeom>
          <a:noFill/>
          <a:ln w="9360">
            <a:noFill/>
          </a:ln>
        </p:spPr>
        <p:style>
          <a:lnRef idx="0"/>
          <a:fillRef idx="0"/>
          <a:effectRef idx="0"/>
          <a:fontRef idx="minor"/>
        </p:style>
        <p:txBody>
          <a:bodyPr lIns="0" rIns="0" tIns="0" bIns="0"/>
          <a:p>
            <a:pPr>
              <a:lnSpc>
                <a:spcPct val="100000"/>
              </a:lnSpc>
            </a:pPr>
            <a:r>
              <a:rPr b="0" lang="en-US" sz="2600" spc="-1" strike="noStrike">
                <a:solidFill>
                  <a:srgbClr val="000000"/>
                </a:solidFill>
                <a:latin typeface="Calibri Light"/>
                <a:ea typeface="DejaVu Sans"/>
              </a:rPr>
              <a:t>The 1984 Act gave data subjects the right to know whether a data controller held data relating to them, the right to see the data, and the right to have the data erased or corrected if it is inaccurate.</a:t>
            </a:r>
            <a:endParaRPr b="0" lang="en-US" sz="2600" spc="-1" strike="noStrike">
              <a:latin typeface="Arial"/>
            </a:endParaRPr>
          </a:p>
          <a:p>
            <a:pPr>
              <a:lnSpc>
                <a:spcPct val="100000"/>
              </a:lnSpc>
            </a:pPr>
            <a:endParaRPr b="0" lang="en-US" sz="2600" spc="-1" strike="noStrike">
              <a:latin typeface="Arial"/>
            </a:endParaRPr>
          </a:p>
          <a:p>
            <a:pPr>
              <a:lnSpc>
                <a:spcPct val="100000"/>
              </a:lnSpc>
            </a:pPr>
            <a:r>
              <a:rPr b="0" lang="en-US" sz="2600" spc="-1" strike="noStrike">
                <a:solidFill>
                  <a:srgbClr val="000000"/>
                </a:solidFill>
                <a:latin typeface="Calibri Light"/>
                <a:ea typeface="DejaVu Sans"/>
              </a:rPr>
              <a:t>The 1998 Act extends this right of access so that data subjects have the right to receive:</a:t>
            </a:r>
            <a:endParaRPr b="0" lang="en-US" sz="2600" spc="-1" strike="noStrike">
              <a:latin typeface="Arial"/>
            </a:endParaRPr>
          </a:p>
          <a:p>
            <a:pPr marL="285840" indent="-284400">
              <a:lnSpc>
                <a:spcPct val="100000"/>
              </a:lnSpc>
              <a:buClr>
                <a:srgbClr val="000000"/>
              </a:buClr>
              <a:buFont typeface="Arial"/>
              <a:buChar char="•"/>
            </a:pPr>
            <a:r>
              <a:rPr b="0" lang="en-US" sz="2600" spc="-1" strike="noStrike">
                <a:solidFill>
                  <a:srgbClr val="000000"/>
                </a:solidFill>
                <a:latin typeface="Calibri Light"/>
                <a:ea typeface="DejaVu Sans"/>
              </a:rPr>
              <a:t>a description of the personal data being held;</a:t>
            </a:r>
            <a:endParaRPr b="0" lang="en-US" sz="2600" spc="-1" strike="noStrike">
              <a:latin typeface="Arial"/>
            </a:endParaRPr>
          </a:p>
          <a:p>
            <a:pPr marL="285840" indent="-284400">
              <a:lnSpc>
                <a:spcPct val="100000"/>
              </a:lnSpc>
              <a:buClr>
                <a:srgbClr val="000000"/>
              </a:buClr>
              <a:buFont typeface="Arial"/>
              <a:buChar char="•"/>
            </a:pPr>
            <a:r>
              <a:rPr b="0" lang="en-US" sz="2600" spc="-1" strike="noStrike">
                <a:solidFill>
                  <a:srgbClr val="000000"/>
                </a:solidFill>
                <a:latin typeface="Calibri Light"/>
                <a:ea typeface="DejaVu Sans"/>
              </a:rPr>
              <a:t>an explanation of the purpose for which it is being held and processed;</a:t>
            </a:r>
            <a:endParaRPr b="0" lang="en-US" sz="2600" spc="-1" strike="noStrike">
              <a:latin typeface="Arial"/>
            </a:endParaRPr>
          </a:p>
          <a:p>
            <a:pPr marL="285840" indent="-284400">
              <a:lnSpc>
                <a:spcPct val="100000"/>
              </a:lnSpc>
              <a:buClr>
                <a:srgbClr val="000000"/>
              </a:buClr>
              <a:buFont typeface="Arial"/>
              <a:buChar char="•"/>
            </a:pPr>
            <a:r>
              <a:rPr b="0" lang="en-US" sz="2600" spc="-1" strike="noStrike">
                <a:solidFill>
                  <a:srgbClr val="000000"/>
                </a:solidFill>
                <a:latin typeface="Calibri Light"/>
                <a:ea typeface="DejaVu Sans"/>
              </a:rPr>
              <a:t>a description of the people or organizations to which it may be disclosed;</a:t>
            </a:r>
            <a:endParaRPr b="0" lang="en-US" sz="2600" spc="-1" strike="noStrike">
              <a:latin typeface="Arial"/>
            </a:endParaRPr>
          </a:p>
          <a:p>
            <a:pPr marL="285840" indent="-284400">
              <a:lnSpc>
                <a:spcPct val="100000"/>
              </a:lnSpc>
              <a:buClr>
                <a:srgbClr val="000000"/>
              </a:buClr>
              <a:buFont typeface="Arial"/>
              <a:buChar char="•"/>
            </a:pPr>
            <a:r>
              <a:rPr b="0" lang="en-US" sz="2600" spc="-1" strike="noStrike">
                <a:solidFill>
                  <a:srgbClr val="000000"/>
                </a:solidFill>
                <a:latin typeface="Calibri Light"/>
                <a:ea typeface="DejaVu Sans"/>
              </a:rPr>
              <a:t>an intelligible statement of the specific data held about them;</a:t>
            </a:r>
            <a:endParaRPr b="0" lang="en-US" sz="2600" spc="-1" strike="noStrike">
              <a:latin typeface="Arial"/>
            </a:endParaRPr>
          </a:p>
          <a:p>
            <a:pPr marL="285840" indent="-284400">
              <a:lnSpc>
                <a:spcPct val="100000"/>
              </a:lnSpc>
              <a:buClr>
                <a:srgbClr val="000000"/>
              </a:buClr>
              <a:buFont typeface="Arial"/>
              <a:buChar char="•"/>
            </a:pPr>
            <a:r>
              <a:rPr b="0" lang="en-US" sz="2600" spc="-1" strike="noStrike">
                <a:solidFill>
                  <a:srgbClr val="000000"/>
                </a:solidFill>
                <a:latin typeface="Calibri Light"/>
                <a:ea typeface="DejaVu Sans"/>
              </a:rPr>
              <a:t>a description of the source of the data.</a:t>
            </a:r>
            <a:endParaRPr b="0" lang="en-US" sz="2600" spc="-1" strike="noStrike">
              <a:latin typeface="Arial"/>
            </a:endParaRPr>
          </a:p>
        </p:txBody>
      </p:sp>
      <p:sp>
        <p:nvSpPr>
          <p:cNvPr id="264" name="CustomShape 4"/>
          <p:cNvSpPr/>
          <p:nvPr/>
        </p:nvSpPr>
        <p:spPr>
          <a:xfrm>
            <a:off x="514440" y="6412320"/>
            <a:ext cx="3084840" cy="227160"/>
          </a:xfrm>
          <a:prstGeom prst="rect">
            <a:avLst/>
          </a:prstGeom>
          <a:noFill/>
          <a:ln>
            <a:noFill/>
          </a:ln>
        </p:spPr>
        <p:style>
          <a:lnRef idx="0"/>
          <a:fillRef idx="0"/>
          <a:effectRef idx="0"/>
          <a:fontRef idx="minor"/>
        </p:style>
        <p:txBody>
          <a:bodyPr lIns="90000" rIns="90000" tIns="45000" bIns="45000" anchor="ctr"/>
          <a:p>
            <a:pPr>
              <a:lnSpc>
                <a:spcPct val="100000"/>
              </a:lnSpc>
            </a:pPr>
            <a:fld id="{965C4976-0EE8-41FA-9228-1081E6DB9FF3}" type="datetime1">
              <a:rPr b="0" lang="en-US" sz="950" spc="-1" strike="noStrike">
                <a:solidFill>
                  <a:srgbClr val="000000"/>
                </a:solidFill>
                <a:latin typeface="Calibri Light"/>
                <a:ea typeface="DejaVu Sans"/>
              </a:rPr>
              <a:t>12/18/2018</a:t>
            </a:fld>
            <a:endParaRPr b="0" lang="en-US" sz="950" spc="-1" strike="noStrike">
              <a:latin typeface="Arial"/>
            </a:endParaRPr>
          </a:p>
        </p:txBody>
      </p:sp>
      <p:sp>
        <p:nvSpPr>
          <p:cNvPr id="265" name="CustomShape 5"/>
          <p:cNvSpPr/>
          <p:nvPr/>
        </p:nvSpPr>
        <p:spPr>
          <a:xfrm>
            <a:off x="514440" y="6554520"/>
            <a:ext cx="3770640" cy="227160"/>
          </a:xfrm>
          <a:prstGeom prst="rect">
            <a:avLst/>
          </a:prstGeom>
          <a:noFill/>
          <a:ln>
            <a:noFill/>
          </a:ln>
        </p:spPr>
        <p:style>
          <a:lnRef idx="0"/>
          <a:fillRef idx="0"/>
          <a:effectRef idx="0"/>
          <a:fontRef idx="minor"/>
        </p:style>
        <p:txBody>
          <a:bodyPr lIns="90000" rIns="90000" tIns="45000" bIns="45000" anchor="ctr"/>
          <a:p>
            <a:pPr>
              <a:lnSpc>
                <a:spcPct val="100000"/>
              </a:lnSpc>
            </a:pPr>
            <a:r>
              <a:rPr b="0" lang="en-US" sz="950" spc="-1" strike="noStrike" cap="all">
                <a:solidFill>
                  <a:srgbClr val="000000"/>
                </a:solidFill>
                <a:latin typeface="Calibri Light"/>
                <a:ea typeface="DejaVu Sans"/>
              </a:rPr>
              <a:t>FAST-NUCES CS449-PIT [Fall-2018]</a:t>
            </a:r>
            <a:endParaRPr b="0" lang="en-US" sz="950" spc="-1" strike="noStrike">
              <a:latin typeface="Arial"/>
            </a:endParaRPr>
          </a:p>
        </p:txBody>
      </p:sp>
      <p:sp>
        <p:nvSpPr>
          <p:cNvPr id="266" name="CustomShape 6"/>
          <p:cNvSpPr/>
          <p:nvPr/>
        </p:nvSpPr>
        <p:spPr>
          <a:xfrm>
            <a:off x="6541200" y="5829840"/>
            <a:ext cx="2193120" cy="1395720"/>
          </a:xfrm>
          <a:prstGeom prst="rect">
            <a:avLst/>
          </a:prstGeom>
          <a:noFill/>
          <a:ln>
            <a:noFill/>
          </a:ln>
        </p:spPr>
        <p:style>
          <a:lnRef idx="0"/>
          <a:fillRef idx="0"/>
          <a:effectRef idx="0"/>
          <a:fontRef idx="minor"/>
        </p:style>
        <p:txBody>
          <a:bodyPr lIns="90000" rIns="90000" tIns="45000" bIns="45000" anchor="b"/>
          <a:p>
            <a:pPr algn="r">
              <a:lnSpc>
                <a:spcPct val="100000"/>
              </a:lnSpc>
            </a:pPr>
            <a:fld id="{DE7677C8-B797-4D30-A0E3-AB250FB3CA72}" type="slidenum">
              <a:rPr b="0" lang="en-US" sz="9000" spc="-1" strike="noStrike">
                <a:solidFill>
                  <a:srgbClr val="4f81bd"/>
                </a:solidFill>
                <a:latin typeface="Calibri Light"/>
                <a:ea typeface="DejaVu Sans"/>
              </a:rPr>
              <a:t>&lt;number&gt;</a:t>
            </a:fld>
            <a:endParaRPr b="0" lang="en-US" sz="9000" spc="-1" strike="noStrike">
              <a:latin typeface="Arial"/>
            </a:endParaRPr>
          </a:p>
        </p:txBody>
      </p:sp>
    </p:spTree>
  </p:cSld>
  <p:timing>
    <p:tnLst>
      <p:par>
        <p:cTn id="408" dur="indefinite" restart="never" nodeType="tmRoot">
          <p:childTnLst>
            <p:seq>
              <p:cTn id="409" dur="indefinite" nodeType="mainSeq">
                <p:childTnLst>
                  <p:par>
                    <p:cTn id="410" fill="hold">
                      <p:stCondLst>
                        <p:cond delay="indefinite"/>
                      </p:stCondLst>
                      <p:childTnLst>
                        <p:par>
                          <p:cTn id="411" fill="hold">
                            <p:stCondLst>
                              <p:cond delay="0"/>
                            </p:stCondLst>
                            <p:childTnLst>
                              <p:par>
                                <p:cTn id="412" nodeType="clickEffect" fill="hold" presetClass="entr" presetID="10">
                                  <p:stCondLst>
                                    <p:cond delay="0"/>
                                  </p:stCondLst>
                                  <p:childTnLst>
                                    <p:set>
                                      <p:cBhvr>
                                        <p:cTn id="413" dur="1" fill="hold">
                                          <p:stCondLst>
                                            <p:cond delay="0"/>
                                          </p:stCondLst>
                                        </p:cTn>
                                        <p:tgtEl>
                                          <p:spTgt spid="263">
                                            <p:txEl>
                                              <p:pRg st="594" end="594"/>
                                            </p:txEl>
                                          </p:spTgt>
                                        </p:tgtEl>
                                        <p:attrNameLst>
                                          <p:attrName>style.visibility</p:attrName>
                                        </p:attrNameLst>
                                      </p:cBhvr>
                                      <p:to>
                                        <p:strVal val="visible"/>
                                      </p:to>
                                    </p:set>
                                    <p:animEffect filter="fade" transition="in">
                                      <p:cBhvr additive="repl">
                                        <p:cTn id="414" dur="500"/>
                                        <p:tgtEl>
                                          <p:spTgt spid="263">
                                            <p:txEl>
                                              <p:pRg st="594" end="594"/>
                                            </p:txEl>
                                          </p:spTgt>
                                        </p:tgtEl>
                                      </p:cBhvr>
                                    </p:animEffect>
                                  </p:childTnLst>
                                </p:cTn>
                              </p:par>
                            </p:childTnLst>
                          </p:cTn>
                        </p:par>
                      </p:childTnLst>
                    </p:cTn>
                  </p:par>
                  <p:par>
                    <p:cTn id="415" fill="hold">
                      <p:stCondLst>
                        <p:cond delay="indefinite"/>
                      </p:stCondLst>
                      <p:childTnLst>
                        <p:par>
                          <p:cTn id="416" fill="hold">
                            <p:stCondLst>
                              <p:cond delay="0"/>
                            </p:stCondLst>
                            <p:childTnLst>
                              <p:par>
                                <p:cTn id="417" nodeType="clickEffect" fill="hold" presetClass="entr" presetID="10">
                                  <p:stCondLst>
                                    <p:cond delay="0"/>
                                  </p:stCondLst>
                                  <p:childTnLst>
                                    <p:set>
                                      <p:cBhvr>
                                        <p:cTn id="418" dur="1" fill="hold">
                                          <p:stCondLst>
                                            <p:cond delay="0"/>
                                          </p:stCondLst>
                                        </p:cTn>
                                        <p:tgtEl>
                                          <p:spTgt spid="263">
                                            <p:txEl>
                                              <p:pRg st="594" end="594"/>
                                            </p:txEl>
                                          </p:spTgt>
                                        </p:tgtEl>
                                        <p:attrNameLst>
                                          <p:attrName>style.visibility</p:attrName>
                                        </p:attrNameLst>
                                      </p:cBhvr>
                                      <p:to>
                                        <p:strVal val="visible"/>
                                      </p:to>
                                    </p:set>
                                    <p:animEffect filter="fade" transition="in">
                                      <p:cBhvr additive="repl">
                                        <p:cTn id="419" dur="500"/>
                                        <p:tgtEl>
                                          <p:spTgt spid="263">
                                            <p:txEl>
                                              <p:pRg st="594" end="594"/>
                                            </p:txEl>
                                          </p:spTgt>
                                        </p:tgtEl>
                                      </p:cBhvr>
                                    </p:animEffect>
                                  </p:childTnLst>
                                </p:cTn>
                              </p:par>
                            </p:childTnLst>
                          </p:cTn>
                        </p:par>
                      </p:childTnLst>
                    </p:cTn>
                  </p:par>
                  <p:par>
                    <p:cTn id="420" fill="hold">
                      <p:stCondLst>
                        <p:cond delay="indefinite"/>
                      </p:stCondLst>
                      <p:childTnLst>
                        <p:par>
                          <p:cTn id="421" fill="hold">
                            <p:stCondLst>
                              <p:cond delay="0"/>
                            </p:stCondLst>
                            <p:childTnLst>
                              <p:par>
                                <p:cTn id="422" nodeType="clickEffect" fill="hold" presetClass="entr" presetID="10">
                                  <p:stCondLst>
                                    <p:cond delay="0"/>
                                  </p:stCondLst>
                                  <p:childTnLst>
                                    <p:set>
                                      <p:cBhvr>
                                        <p:cTn id="423" dur="1" fill="hold">
                                          <p:stCondLst>
                                            <p:cond delay="0"/>
                                          </p:stCondLst>
                                        </p:cTn>
                                        <p:tgtEl>
                                          <p:spTgt spid="263">
                                            <p:txEl>
                                              <p:pRg st="594" end="594"/>
                                            </p:txEl>
                                          </p:spTgt>
                                        </p:tgtEl>
                                        <p:attrNameLst>
                                          <p:attrName>style.visibility</p:attrName>
                                        </p:attrNameLst>
                                      </p:cBhvr>
                                      <p:to>
                                        <p:strVal val="visible"/>
                                      </p:to>
                                    </p:set>
                                    <p:animEffect filter="fade" transition="in">
                                      <p:cBhvr additive="repl">
                                        <p:cTn id="424" dur="500"/>
                                        <p:tgtEl>
                                          <p:spTgt spid="263">
                                            <p:txEl>
                                              <p:pRg st="594" end="594"/>
                                            </p:txEl>
                                          </p:spTgt>
                                        </p:tgtEl>
                                      </p:cBhvr>
                                    </p:animEffect>
                                  </p:childTnLst>
                                </p:cTn>
                              </p:par>
                            </p:childTnLst>
                          </p:cTn>
                        </p:par>
                      </p:childTnLst>
                    </p:cTn>
                  </p:par>
                  <p:par>
                    <p:cTn id="425" fill="hold">
                      <p:stCondLst>
                        <p:cond delay="indefinite"/>
                      </p:stCondLst>
                      <p:childTnLst>
                        <p:par>
                          <p:cTn id="426" fill="hold">
                            <p:stCondLst>
                              <p:cond delay="0"/>
                            </p:stCondLst>
                            <p:childTnLst>
                              <p:par>
                                <p:cTn id="427" nodeType="clickEffect" fill="hold" presetClass="entr" presetID="10">
                                  <p:stCondLst>
                                    <p:cond delay="0"/>
                                  </p:stCondLst>
                                  <p:childTnLst>
                                    <p:set>
                                      <p:cBhvr>
                                        <p:cTn id="428" dur="1" fill="hold">
                                          <p:stCondLst>
                                            <p:cond delay="0"/>
                                          </p:stCondLst>
                                        </p:cTn>
                                        <p:tgtEl>
                                          <p:spTgt spid="263">
                                            <p:txEl>
                                              <p:pRg st="594" end="594"/>
                                            </p:txEl>
                                          </p:spTgt>
                                        </p:tgtEl>
                                        <p:attrNameLst>
                                          <p:attrName>style.visibility</p:attrName>
                                        </p:attrNameLst>
                                      </p:cBhvr>
                                      <p:to>
                                        <p:strVal val="visible"/>
                                      </p:to>
                                    </p:set>
                                    <p:animEffect filter="fade" transition="in">
                                      <p:cBhvr additive="repl">
                                        <p:cTn id="429" dur="500"/>
                                        <p:tgtEl>
                                          <p:spTgt spid="263">
                                            <p:txEl>
                                              <p:pRg st="594" end="594"/>
                                            </p:txEl>
                                          </p:spTgt>
                                        </p:tgtEl>
                                      </p:cBhvr>
                                    </p:animEffect>
                                  </p:childTnLst>
                                </p:cTn>
                              </p:par>
                            </p:childTnLst>
                          </p:cTn>
                        </p:par>
                      </p:childTnLst>
                    </p:cTn>
                  </p:par>
                  <p:par>
                    <p:cTn id="430" fill="hold">
                      <p:stCondLst>
                        <p:cond delay="indefinite"/>
                      </p:stCondLst>
                      <p:childTnLst>
                        <p:par>
                          <p:cTn id="431" fill="hold">
                            <p:stCondLst>
                              <p:cond delay="0"/>
                            </p:stCondLst>
                            <p:childTnLst>
                              <p:par>
                                <p:cTn id="432" nodeType="clickEffect" fill="hold" presetClass="entr" presetID="10">
                                  <p:stCondLst>
                                    <p:cond delay="0"/>
                                  </p:stCondLst>
                                  <p:childTnLst>
                                    <p:set>
                                      <p:cBhvr>
                                        <p:cTn id="433" dur="1" fill="hold">
                                          <p:stCondLst>
                                            <p:cond delay="0"/>
                                          </p:stCondLst>
                                        </p:cTn>
                                        <p:tgtEl>
                                          <p:spTgt spid="263">
                                            <p:txEl>
                                              <p:pRg st="594" end="594"/>
                                            </p:txEl>
                                          </p:spTgt>
                                        </p:tgtEl>
                                        <p:attrNameLst>
                                          <p:attrName>style.visibility</p:attrName>
                                        </p:attrNameLst>
                                      </p:cBhvr>
                                      <p:to>
                                        <p:strVal val="visible"/>
                                      </p:to>
                                    </p:set>
                                    <p:animEffect filter="fade" transition="in">
                                      <p:cBhvr additive="repl">
                                        <p:cTn id="434" dur="500"/>
                                        <p:tgtEl>
                                          <p:spTgt spid="263">
                                            <p:txEl>
                                              <p:pRg st="594" end="594"/>
                                            </p:txEl>
                                          </p:spTgt>
                                        </p:tgtEl>
                                      </p:cBhvr>
                                    </p:animEffect>
                                  </p:childTnLst>
                                </p:cTn>
                              </p:par>
                            </p:childTnLst>
                          </p:cTn>
                        </p:par>
                      </p:childTnLst>
                    </p:cTn>
                  </p:par>
                  <p:par>
                    <p:cTn id="435" fill="hold">
                      <p:stCondLst>
                        <p:cond delay="indefinite"/>
                      </p:stCondLst>
                      <p:childTnLst>
                        <p:par>
                          <p:cTn id="436" fill="hold">
                            <p:stCondLst>
                              <p:cond delay="0"/>
                            </p:stCondLst>
                            <p:childTnLst>
                              <p:par>
                                <p:cTn id="437" nodeType="clickEffect" fill="hold" presetClass="entr" presetID="10">
                                  <p:stCondLst>
                                    <p:cond delay="0"/>
                                  </p:stCondLst>
                                  <p:childTnLst>
                                    <p:set>
                                      <p:cBhvr>
                                        <p:cTn id="438" dur="1" fill="hold">
                                          <p:stCondLst>
                                            <p:cond delay="0"/>
                                          </p:stCondLst>
                                        </p:cTn>
                                        <p:tgtEl>
                                          <p:spTgt spid="263">
                                            <p:txEl>
                                              <p:pRg st="594" end="594"/>
                                            </p:txEl>
                                          </p:spTgt>
                                        </p:tgtEl>
                                        <p:attrNameLst>
                                          <p:attrName>style.visibility</p:attrName>
                                        </p:attrNameLst>
                                      </p:cBhvr>
                                      <p:to>
                                        <p:strVal val="visible"/>
                                      </p:to>
                                    </p:set>
                                    <p:animEffect filter="fade" transition="in">
                                      <p:cBhvr additive="repl">
                                        <p:cTn id="439" dur="500"/>
                                        <p:tgtEl>
                                          <p:spTgt spid="263">
                                            <p:txEl>
                                              <p:pRg st="594" end="594"/>
                                            </p:txEl>
                                          </p:spTgt>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7" name="CustomShape 1"/>
          <p:cNvSpPr/>
          <p:nvPr/>
        </p:nvSpPr>
        <p:spPr>
          <a:xfrm>
            <a:off x="448920" y="1523880"/>
            <a:ext cx="8228160" cy="4652280"/>
          </a:xfrm>
          <a:prstGeom prst="rect">
            <a:avLst/>
          </a:prstGeom>
          <a:noFill/>
          <a:ln>
            <a:noFill/>
          </a:ln>
        </p:spPr>
        <p:style>
          <a:lnRef idx="0"/>
          <a:fillRef idx="0"/>
          <a:effectRef idx="0"/>
          <a:fontRef idx="minor"/>
        </p:style>
        <p:txBody>
          <a:bodyPr lIns="90000" rIns="90000" tIns="45000" bIns="45000"/>
          <a:p>
            <a:pPr>
              <a:lnSpc>
                <a:spcPct val="100000"/>
              </a:lnSpc>
              <a:spcBef>
                <a:spcPts val="1301"/>
              </a:spcBef>
            </a:pPr>
            <a:r>
              <a:rPr b="0" lang="en-US" sz="2400" spc="-1" strike="noStrike">
                <a:solidFill>
                  <a:srgbClr val="262626"/>
                </a:solidFill>
                <a:latin typeface="Calibri Light"/>
                <a:ea typeface="DejaVu Sans"/>
              </a:rPr>
              <a:t>The following Data Protection acts Exists in Pakistan:</a:t>
            </a:r>
            <a:br/>
            <a:endParaRPr b="0" lang="en-US" sz="2400" spc="-1" strike="noStrike">
              <a:latin typeface="Arial"/>
            </a:endParaRPr>
          </a:p>
          <a:p>
            <a:pPr marL="91440" indent="-90000">
              <a:lnSpc>
                <a:spcPct val="85000"/>
              </a:lnSpc>
              <a:spcBef>
                <a:spcPts val="1301"/>
              </a:spcBef>
              <a:buClr>
                <a:srgbClr val="262626"/>
              </a:buClr>
              <a:buFont typeface="Arial"/>
              <a:buChar char=" "/>
            </a:pPr>
            <a:r>
              <a:rPr b="0" lang="en-US" sz="2400" spc="-1" strike="noStrike">
                <a:solidFill>
                  <a:srgbClr val="262626"/>
                </a:solidFill>
                <a:latin typeface="Calibri Light"/>
                <a:ea typeface="DejaVu Sans"/>
              </a:rPr>
              <a:t>The electronic data protection and safety act 2005</a:t>
            </a:r>
            <a:br/>
            <a:r>
              <a:rPr b="0" lang="en-US" sz="2400" spc="-1" strike="noStrike">
                <a:solidFill>
                  <a:srgbClr val="262626"/>
                </a:solidFill>
                <a:latin typeface="Calibri Light"/>
                <a:ea typeface="DejaVu Sans"/>
              </a:rPr>
              <a:t> </a:t>
            </a:r>
            <a:endParaRPr b="0" lang="en-US" sz="2400" spc="-1" strike="noStrike">
              <a:latin typeface="Arial"/>
            </a:endParaRPr>
          </a:p>
          <a:p>
            <a:pPr marL="91440" indent="-90000">
              <a:lnSpc>
                <a:spcPct val="85000"/>
              </a:lnSpc>
              <a:spcBef>
                <a:spcPts val="1301"/>
              </a:spcBef>
              <a:buClr>
                <a:srgbClr val="262626"/>
              </a:buClr>
              <a:buFont typeface="Arial"/>
              <a:buChar char=" "/>
            </a:pPr>
            <a:r>
              <a:rPr b="0" lang="en-US" sz="2400" spc="-1" strike="noStrike">
                <a:solidFill>
                  <a:srgbClr val="262626"/>
                </a:solidFill>
                <a:latin typeface="Calibri Light"/>
                <a:ea typeface="DejaVu Sans"/>
              </a:rPr>
              <a:t>Prevention of Electronic Crimes Ordinance, 2007, 2008, 2009, 2012.</a:t>
            </a:r>
            <a:br/>
            <a:r>
              <a:rPr b="0" lang="en-US" sz="2400" spc="-1" strike="noStrike">
                <a:solidFill>
                  <a:srgbClr val="262626"/>
                </a:solidFill>
                <a:latin typeface="Calibri Light"/>
                <a:ea typeface="DejaVu Sans"/>
              </a:rPr>
              <a:t> </a:t>
            </a:r>
            <a:endParaRPr b="0" lang="en-US" sz="2400" spc="-1" strike="noStrike">
              <a:latin typeface="Arial"/>
            </a:endParaRPr>
          </a:p>
          <a:p>
            <a:pPr marL="91440" indent="-90000">
              <a:lnSpc>
                <a:spcPct val="85000"/>
              </a:lnSpc>
              <a:spcBef>
                <a:spcPts val="1301"/>
              </a:spcBef>
              <a:buClr>
                <a:srgbClr val="262626"/>
              </a:buClr>
              <a:buFont typeface="Arial"/>
              <a:buChar char=" "/>
            </a:pPr>
            <a:r>
              <a:rPr b="0" lang="en-US" sz="2400" spc="-1" strike="noStrike">
                <a:solidFill>
                  <a:srgbClr val="262626"/>
                </a:solidFill>
                <a:latin typeface="Calibri Light"/>
                <a:ea typeface="DejaVu Sans"/>
              </a:rPr>
              <a:t>Prevention of Electronic Crimes Act, 2014</a:t>
            </a:r>
            <a:endParaRPr b="0" lang="en-US" sz="2400" spc="-1" strike="noStrike">
              <a:latin typeface="Arial"/>
            </a:endParaRPr>
          </a:p>
          <a:p>
            <a:pPr>
              <a:lnSpc>
                <a:spcPct val="85000"/>
              </a:lnSpc>
              <a:spcBef>
                <a:spcPts val="1301"/>
              </a:spcBef>
            </a:pPr>
            <a:endParaRPr b="0" lang="en-US" sz="2400" spc="-1" strike="noStrike">
              <a:latin typeface="Arial"/>
            </a:endParaRPr>
          </a:p>
        </p:txBody>
      </p:sp>
      <p:sp>
        <p:nvSpPr>
          <p:cNvPr id="268" name="CustomShape 2"/>
          <p:cNvSpPr/>
          <p:nvPr/>
        </p:nvSpPr>
        <p:spPr>
          <a:xfrm>
            <a:off x="514440" y="6412320"/>
            <a:ext cx="3084840" cy="227160"/>
          </a:xfrm>
          <a:prstGeom prst="rect">
            <a:avLst/>
          </a:prstGeom>
          <a:noFill/>
          <a:ln>
            <a:noFill/>
          </a:ln>
        </p:spPr>
        <p:style>
          <a:lnRef idx="0"/>
          <a:fillRef idx="0"/>
          <a:effectRef idx="0"/>
          <a:fontRef idx="minor"/>
        </p:style>
        <p:txBody>
          <a:bodyPr lIns="90000" rIns="90000" tIns="45000" bIns="45000" anchor="ctr"/>
          <a:p>
            <a:pPr>
              <a:lnSpc>
                <a:spcPct val="100000"/>
              </a:lnSpc>
            </a:pPr>
            <a:fld id="{A15B4986-E5E0-4656-92C7-1B18433E36A0}" type="datetime1">
              <a:rPr b="0" lang="en-US" sz="950" spc="-1" strike="noStrike">
                <a:solidFill>
                  <a:srgbClr val="000000"/>
                </a:solidFill>
                <a:latin typeface="Calibri Light"/>
                <a:ea typeface="DejaVu Sans"/>
              </a:rPr>
              <a:t>12/18/2018</a:t>
            </a:fld>
            <a:endParaRPr b="0" lang="en-US" sz="950" spc="-1" strike="noStrike">
              <a:latin typeface="Arial"/>
            </a:endParaRPr>
          </a:p>
        </p:txBody>
      </p:sp>
      <p:sp>
        <p:nvSpPr>
          <p:cNvPr id="269" name="CustomShape 3"/>
          <p:cNvSpPr/>
          <p:nvPr/>
        </p:nvSpPr>
        <p:spPr>
          <a:xfrm>
            <a:off x="514440" y="6554520"/>
            <a:ext cx="3770640" cy="227160"/>
          </a:xfrm>
          <a:prstGeom prst="rect">
            <a:avLst/>
          </a:prstGeom>
          <a:noFill/>
          <a:ln>
            <a:noFill/>
          </a:ln>
        </p:spPr>
        <p:style>
          <a:lnRef idx="0"/>
          <a:fillRef idx="0"/>
          <a:effectRef idx="0"/>
          <a:fontRef idx="minor"/>
        </p:style>
        <p:txBody>
          <a:bodyPr lIns="90000" rIns="90000" tIns="45000" bIns="45000" anchor="ctr"/>
          <a:p>
            <a:pPr>
              <a:lnSpc>
                <a:spcPct val="100000"/>
              </a:lnSpc>
            </a:pPr>
            <a:r>
              <a:rPr b="0" lang="en-US" sz="950" spc="-1" strike="noStrike" cap="all">
                <a:solidFill>
                  <a:srgbClr val="000000"/>
                </a:solidFill>
                <a:latin typeface="Calibri Light"/>
                <a:ea typeface="DejaVu Sans"/>
              </a:rPr>
              <a:t>FAST-NUCES CS449-PIT [Fall-2018]</a:t>
            </a:r>
            <a:endParaRPr b="0" lang="en-US" sz="950" spc="-1" strike="noStrike">
              <a:latin typeface="Arial"/>
            </a:endParaRPr>
          </a:p>
        </p:txBody>
      </p:sp>
      <p:sp>
        <p:nvSpPr>
          <p:cNvPr id="270" name="CustomShape 4"/>
          <p:cNvSpPr/>
          <p:nvPr/>
        </p:nvSpPr>
        <p:spPr>
          <a:xfrm>
            <a:off x="6541200" y="5829840"/>
            <a:ext cx="2193120" cy="1395720"/>
          </a:xfrm>
          <a:prstGeom prst="rect">
            <a:avLst/>
          </a:prstGeom>
          <a:noFill/>
          <a:ln>
            <a:noFill/>
          </a:ln>
        </p:spPr>
        <p:style>
          <a:lnRef idx="0"/>
          <a:fillRef idx="0"/>
          <a:effectRef idx="0"/>
          <a:fontRef idx="minor"/>
        </p:style>
        <p:txBody>
          <a:bodyPr lIns="90000" rIns="90000" tIns="45000" bIns="45000" anchor="b"/>
          <a:p>
            <a:pPr algn="r">
              <a:lnSpc>
                <a:spcPct val="100000"/>
              </a:lnSpc>
            </a:pPr>
            <a:fld id="{6C6F8398-221E-40F1-A730-4D823093CE86}" type="slidenum">
              <a:rPr b="0" lang="en-US" sz="9000" spc="-1" strike="noStrike">
                <a:solidFill>
                  <a:srgbClr val="4f81bd"/>
                </a:solidFill>
                <a:latin typeface="Calibri Light"/>
                <a:ea typeface="DejaVu Sans"/>
              </a:rPr>
              <a:t>&lt;number&gt;</a:t>
            </a:fld>
            <a:endParaRPr b="0" lang="en-US" sz="9000" spc="-1" strike="noStrike">
              <a:latin typeface="Arial"/>
            </a:endParaRPr>
          </a:p>
        </p:txBody>
      </p:sp>
      <p:sp>
        <p:nvSpPr>
          <p:cNvPr id="271" name="CustomShape 5"/>
          <p:cNvSpPr/>
          <p:nvPr/>
        </p:nvSpPr>
        <p:spPr>
          <a:xfrm>
            <a:off x="419760" y="437040"/>
            <a:ext cx="8257320" cy="698760"/>
          </a:xfrm>
          <a:prstGeom prst="rect">
            <a:avLst/>
          </a:prstGeom>
          <a:noFill/>
          <a:ln>
            <a:noFill/>
          </a:ln>
        </p:spPr>
        <p:style>
          <a:lnRef idx="0"/>
          <a:fillRef idx="0"/>
          <a:effectRef idx="0"/>
          <a:fontRef idx="minor"/>
        </p:style>
        <p:txBody>
          <a:bodyPr lIns="90000" rIns="90000" tIns="45000" bIns="45000"/>
          <a:p>
            <a:pPr>
              <a:lnSpc>
                <a:spcPct val="100000"/>
              </a:lnSpc>
            </a:pPr>
            <a:r>
              <a:rPr b="1" lang="en-US" sz="4000" spc="-1" strike="noStrike">
                <a:solidFill>
                  <a:srgbClr val="000000"/>
                </a:solidFill>
                <a:latin typeface="Calibri Light"/>
                <a:ea typeface="DejaVu Sans"/>
              </a:rPr>
              <a:t>Data protection Act in Pakistan</a:t>
            </a:r>
            <a:endParaRPr b="0" lang="en-US" sz="4000" spc="-1" strike="noStrike">
              <a:latin typeface="Arial"/>
            </a:endParaRPr>
          </a:p>
        </p:txBody>
      </p:sp>
    </p:spTree>
  </p:cSld>
  <p:timing>
    <p:tnLst>
      <p:par>
        <p:cTn id="440" dur="indefinite" restart="never" nodeType="tmRoot">
          <p:childTnLst>
            <p:seq>
              <p:cTn id="441" dur="indefinite" nodeType="mainSeq">
                <p:childTnLst>
                  <p:par>
                    <p:cTn id="442" fill="hold">
                      <p:stCondLst>
                        <p:cond delay="indefinite"/>
                      </p:stCondLst>
                      <p:childTnLst>
                        <p:par>
                          <p:cTn id="443" fill="hold">
                            <p:stCondLst>
                              <p:cond delay="0"/>
                            </p:stCondLst>
                            <p:childTnLst>
                              <p:par>
                                <p:cTn id="444" nodeType="clickEffect" fill="hold" presetClass="entr" presetID="10">
                                  <p:stCondLst>
                                    <p:cond delay="0"/>
                                  </p:stCondLst>
                                  <p:childTnLst>
                                    <p:set>
                                      <p:cBhvr>
                                        <p:cTn id="445" dur="1" fill="hold">
                                          <p:stCondLst>
                                            <p:cond delay="0"/>
                                          </p:stCondLst>
                                        </p:cTn>
                                        <p:tgtEl>
                                          <p:spTgt spid="267">
                                            <p:txEl>
                                              <p:pRg st="221" end="221"/>
                                            </p:txEl>
                                          </p:spTgt>
                                        </p:tgtEl>
                                        <p:attrNameLst>
                                          <p:attrName>style.visibility</p:attrName>
                                        </p:attrNameLst>
                                      </p:cBhvr>
                                      <p:to>
                                        <p:strVal val="visible"/>
                                      </p:to>
                                    </p:set>
                                    <p:animEffect filter="fade" transition="in">
                                      <p:cBhvr additive="repl">
                                        <p:cTn id="446" dur="500"/>
                                        <p:tgtEl>
                                          <p:spTgt spid="267">
                                            <p:txEl>
                                              <p:pRg st="221" end="221"/>
                                            </p:txEl>
                                          </p:spTgt>
                                        </p:tgtEl>
                                      </p:cBhvr>
                                    </p:animEffect>
                                  </p:childTnLst>
                                </p:cTn>
                              </p:par>
                            </p:childTnLst>
                          </p:cTn>
                        </p:par>
                      </p:childTnLst>
                    </p:cTn>
                  </p:par>
                  <p:par>
                    <p:cTn id="447" fill="hold">
                      <p:stCondLst>
                        <p:cond delay="indefinite"/>
                      </p:stCondLst>
                      <p:childTnLst>
                        <p:par>
                          <p:cTn id="448" fill="hold">
                            <p:stCondLst>
                              <p:cond delay="0"/>
                            </p:stCondLst>
                            <p:childTnLst>
                              <p:par>
                                <p:cTn id="449" nodeType="clickEffect" fill="hold" presetClass="entr" presetID="10">
                                  <p:stCondLst>
                                    <p:cond delay="0"/>
                                  </p:stCondLst>
                                  <p:childTnLst>
                                    <p:set>
                                      <p:cBhvr>
                                        <p:cTn id="450" dur="1" fill="hold">
                                          <p:stCondLst>
                                            <p:cond delay="0"/>
                                          </p:stCondLst>
                                        </p:cTn>
                                        <p:tgtEl>
                                          <p:spTgt spid="267">
                                            <p:txEl>
                                              <p:pRg st="221" end="221"/>
                                            </p:txEl>
                                          </p:spTgt>
                                        </p:tgtEl>
                                        <p:attrNameLst>
                                          <p:attrName>style.visibility</p:attrName>
                                        </p:attrNameLst>
                                      </p:cBhvr>
                                      <p:to>
                                        <p:strVal val="visible"/>
                                      </p:to>
                                    </p:set>
                                    <p:animEffect filter="fade" transition="in">
                                      <p:cBhvr additive="repl">
                                        <p:cTn id="451" dur="500"/>
                                        <p:tgtEl>
                                          <p:spTgt spid="267">
                                            <p:txEl>
                                              <p:pRg st="221" end="221"/>
                                            </p:txEl>
                                          </p:spTgt>
                                        </p:tgtEl>
                                      </p:cBhvr>
                                    </p:animEffect>
                                  </p:childTnLst>
                                </p:cTn>
                              </p:par>
                            </p:childTnLst>
                          </p:cTn>
                        </p:par>
                      </p:childTnLst>
                    </p:cTn>
                  </p:par>
                  <p:par>
                    <p:cTn id="452" fill="hold">
                      <p:stCondLst>
                        <p:cond delay="indefinite"/>
                      </p:stCondLst>
                      <p:childTnLst>
                        <p:par>
                          <p:cTn id="453" fill="hold">
                            <p:stCondLst>
                              <p:cond delay="0"/>
                            </p:stCondLst>
                            <p:childTnLst>
                              <p:par>
                                <p:cTn id="454" nodeType="clickEffect" fill="hold" presetClass="entr" presetID="10">
                                  <p:stCondLst>
                                    <p:cond delay="0"/>
                                  </p:stCondLst>
                                  <p:childTnLst>
                                    <p:set>
                                      <p:cBhvr>
                                        <p:cTn id="455" dur="1" fill="hold">
                                          <p:stCondLst>
                                            <p:cond delay="0"/>
                                          </p:stCondLst>
                                        </p:cTn>
                                        <p:tgtEl>
                                          <p:spTgt spid="267">
                                            <p:txEl>
                                              <p:pRg st="221" end="221"/>
                                            </p:txEl>
                                          </p:spTgt>
                                        </p:tgtEl>
                                        <p:attrNameLst>
                                          <p:attrName>style.visibility</p:attrName>
                                        </p:attrNameLst>
                                      </p:cBhvr>
                                      <p:to>
                                        <p:strVal val="visible"/>
                                      </p:to>
                                    </p:set>
                                    <p:animEffect filter="fade" transition="in">
                                      <p:cBhvr additive="repl">
                                        <p:cTn id="456" dur="500"/>
                                        <p:tgtEl>
                                          <p:spTgt spid="267">
                                            <p:txEl>
                                              <p:pRg st="221" end="221"/>
                                            </p:txEl>
                                          </p:spTgt>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2" name="CustomShape 1"/>
          <p:cNvSpPr/>
          <p:nvPr/>
        </p:nvSpPr>
        <p:spPr>
          <a:xfrm>
            <a:off x="457200" y="1371600"/>
            <a:ext cx="8228160" cy="4799160"/>
          </a:xfrm>
          <a:prstGeom prst="rect">
            <a:avLst/>
          </a:prstGeom>
          <a:noFill/>
          <a:ln>
            <a:noFill/>
          </a:ln>
        </p:spPr>
        <p:style>
          <a:lnRef idx="0"/>
          <a:fillRef idx="0"/>
          <a:effectRef idx="0"/>
          <a:fontRef idx="minor"/>
        </p:style>
        <p:txBody>
          <a:bodyPr lIns="90000" rIns="90000" tIns="45000" bIns="45000">
            <a:normAutofit/>
          </a:bodyPr>
          <a:p>
            <a:pPr>
              <a:lnSpc>
                <a:spcPct val="100000"/>
              </a:lnSpc>
              <a:spcBef>
                <a:spcPts val="1301"/>
              </a:spcBef>
            </a:pPr>
            <a:r>
              <a:rPr b="0" lang="en-US" sz="2400" spc="-1" strike="noStrike">
                <a:solidFill>
                  <a:srgbClr val="262626"/>
                </a:solidFill>
                <a:latin typeface="Calibri Light"/>
                <a:ea typeface="DejaVu Sans"/>
              </a:rPr>
              <a:t>Due to the increasing threat of security, a number of acts and regulations have been implemented in most countries.</a:t>
            </a:r>
            <a:br/>
            <a:endParaRPr b="0" lang="en-US" sz="2400" spc="-1" strike="noStrike">
              <a:latin typeface="Arial"/>
            </a:endParaRPr>
          </a:p>
          <a:p>
            <a:pPr algn="just">
              <a:lnSpc>
                <a:spcPct val="100000"/>
              </a:lnSpc>
              <a:spcBef>
                <a:spcPts val="1301"/>
              </a:spcBef>
            </a:pPr>
            <a:r>
              <a:rPr b="0" lang="en-US" sz="2400" spc="-1" strike="noStrike">
                <a:solidFill>
                  <a:srgbClr val="262626"/>
                </a:solidFill>
                <a:latin typeface="Calibri Light"/>
                <a:ea typeface="DejaVu Sans"/>
              </a:rPr>
              <a:t>These Acts allow government security services and law enforcement authorities to intercept, monitor and investigate electronic data only in certain specified situations such as when preventing and detecting crime. </a:t>
            </a:r>
            <a:endParaRPr b="0" lang="en-US" sz="2400" spc="-1" strike="noStrike">
              <a:latin typeface="Arial"/>
            </a:endParaRPr>
          </a:p>
          <a:p>
            <a:pPr algn="just">
              <a:lnSpc>
                <a:spcPct val="100000"/>
              </a:lnSpc>
              <a:spcBef>
                <a:spcPts val="1301"/>
              </a:spcBef>
            </a:pPr>
            <a:endParaRPr b="0" lang="en-US" sz="2400" spc="-1" strike="noStrike">
              <a:latin typeface="Arial"/>
            </a:endParaRPr>
          </a:p>
          <a:p>
            <a:pPr algn="just">
              <a:lnSpc>
                <a:spcPct val="100000"/>
              </a:lnSpc>
              <a:spcBef>
                <a:spcPts val="1301"/>
              </a:spcBef>
            </a:pPr>
            <a:r>
              <a:rPr b="0" lang="en-US" sz="2400" spc="-1" strike="noStrike">
                <a:solidFill>
                  <a:srgbClr val="262626"/>
                </a:solidFill>
                <a:latin typeface="Calibri Light"/>
                <a:ea typeface="DejaVu Sans"/>
              </a:rPr>
              <a:t>Powers include being able to demand the disclosure of data encryption keys.</a:t>
            </a:r>
            <a:endParaRPr b="0" lang="en-US" sz="2400" spc="-1" strike="noStrike">
              <a:latin typeface="Arial"/>
            </a:endParaRPr>
          </a:p>
        </p:txBody>
      </p:sp>
      <p:sp>
        <p:nvSpPr>
          <p:cNvPr id="273" name="CustomShape 2"/>
          <p:cNvSpPr/>
          <p:nvPr/>
        </p:nvSpPr>
        <p:spPr>
          <a:xfrm>
            <a:off x="514440" y="6412320"/>
            <a:ext cx="3084840" cy="227160"/>
          </a:xfrm>
          <a:prstGeom prst="rect">
            <a:avLst/>
          </a:prstGeom>
          <a:noFill/>
          <a:ln>
            <a:noFill/>
          </a:ln>
        </p:spPr>
        <p:style>
          <a:lnRef idx="0"/>
          <a:fillRef idx="0"/>
          <a:effectRef idx="0"/>
          <a:fontRef idx="minor"/>
        </p:style>
        <p:txBody>
          <a:bodyPr lIns="90000" rIns="90000" tIns="45000" bIns="45000" anchor="ctr"/>
          <a:p>
            <a:pPr>
              <a:lnSpc>
                <a:spcPct val="100000"/>
              </a:lnSpc>
            </a:pPr>
            <a:fld id="{78AFA114-46C5-46B3-9C03-7423C3E3B3B7}" type="datetime1">
              <a:rPr b="0" lang="en-US" sz="950" spc="-1" strike="noStrike">
                <a:solidFill>
                  <a:srgbClr val="000000"/>
                </a:solidFill>
                <a:latin typeface="Calibri Light"/>
                <a:ea typeface="DejaVu Sans"/>
              </a:rPr>
              <a:t>12/18/2018</a:t>
            </a:fld>
            <a:endParaRPr b="0" lang="en-US" sz="950" spc="-1" strike="noStrike">
              <a:latin typeface="Arial"/>
            </a:endParaRPr>
          </a:p>
        </p:txBody>
      </p:sp>
      <p:sp>
        <p:nvSpPr>
          <p:cNvPr id="274" name="CustomShape 3"/>
          <p:cNvSpPr/>
          <p:nvPr/>
        </p:nvSpPr>
        <p:spPr>
          <a:xfrm>
            <a:off x="514440" y="6554520"/>
            <a:ext cx="3770640" cy="227160"/>
          </a:xfrm>
          <a:prstGeom prst="rect">
            <a:avLst/>
          </a:prstGeom>
          <a:noFill/>
          <a:ln>
            <a:noFill/>
          </a:ln>
        </p:spPr>
        <p:style>
          <a:lnRef idx="0"/>
          <a:fillRef idx="0"/>
          <a:effectRef idx="0"/>
          <a:fontRef idx="minor"/>
        </p:style>
        <p:txBody>
          <a:bodyPr lIns="90000" rIns="90000" tIns="45000" bIns="45000" anchor="ctr"/>
          <a:p>
            <a:pPr>
              <a:lnSpc>
                <a:spcPct val="100000"/>
              </a:lnSpc>
            </a:pPr>
            <a:r>
              <a:rPr b="0" lang="en-US" sz="950" spc="-1" strike="noStrike" cap="all">
                <a:solidFill>
                  <a:srgbClr val="000000"/>
                </a:solidFill>
                <a:latin typeface="Calibri Light"/>
                <a:ea typeface="DejaVu Sans"/>
              </a:rPr>
              <a:t>FAST-NUCES CS449-PIT [Fall-2018]</a:t>
            </a:r>
            <a:endParaRPr b="0" lang="en-US" sz="950" spc="-1" strike="noStrike">
              <a:latin typeface="Arial"/>
            </a:endParaRPr>
          </a:p>
        </p:txBody>
      </p:sp>
      <p:sp>
        <p:nvSpPr>
          <p:cNvPr id="275" name="CustomShape 4"/>
          <p:cNvSpPr/>
          <p:nvPr/>
        </p:nvSpPr>
        <p:spPr>
          <a:xfrm>
            <a:off x="6541200" y="5829840"/>
            <a:ext cx="2193120" cy="1395720"/>
          </a:xfrm>
          <a:prstGeom prst="rect">
            <a:avLst/>
          </a:prstGeom>
          <a:noFill/>
          <a:ln>
            <a:noFill/>
          </a:ln>
        </p:spPr>
        <p:style>
          <a:lnRef idx="0"/>
          <a:fillRef idx="0"/>
          <a:effectRef idx="0"/>
          <a:fontRef idx="minor"/>
        </p:style>
        <p:txBody>
          <a:bodyPr lIns="90000" rIns="90000" tIns="45000" bIns="45000" anchor="b"/>
          <a:p>
            <a:pPr algn="r">
              <a:lnSpc>
                <a:spcPct val="100000"/>
              </a:lnSpc>
            </a:pPr>
            <a:fld id="{B973836E-17B9-46FB-A4D5-8D50C6F78BB1}" type="slidenum">
              <a:rPr b="0" lang="en-US" sz="9000" spc="-1" strike="noStrike">
                <a:solidFill>
                  <a:srgbClr val="4f81bd"/>
                </a:solidFill>
                <a:latin typeface="Calibri Light"/>
                <a:ea typeface="DejaVu Sans"/>
              </a:rPr>
              <a:t>&lt;number&gt;</a:t>
            </a:fld>
            <a:endParaRPr b="0" lang="en-US" sz="9000" spc="-1" strike="noStrike">
              <a:latin typeface="Arial"/>
            </a:endParaRPr>
          </a:p>
        </p:txBody>
      </p:sp>
      <p:sp>
        <p:nvSpPr>
          <p:cNvPr id="276" name="CustomShape 5"/>
          <p:cNvSpPr/>
          <p:nvPr/>
        </p:nvSpPr>
        <p:spPr>
          <a:xfrm>
            <a:off x="414000" y="484920"/>
            <a:ext cx="8257320" cy="698760"/>
          </a:xfrm>
          <a:prstGeom prst="rect">
            <a:avLst/>
          </a:prstGeom>
          <a:noFill/>
          <a:ln>
            <a:noFill/>
          </a:ln>
        </p:spPr>
        <p:style>
          <a:lnRef idx="0"/>
          <a:fillRef idx="0"/>
          <a:effectRef idx="0"/>
          <a:fontRef idx="minor"/>
        </p:style>
        <p:txBody>
          <a:bodyPr lIns="90000" rIns="90000" tIns="45000" bIns="45000"/>
          <a:p>
            <a:pPr>
              <a:lnSpc>
                <a:spcPct val="100000"/>
              </a:lnSpc>
            </a:pPr>
            <a:r>
              <a:rPr b="1" lang="en-US" sz="4000" spc="-1" strike="noStrike">
                <a:solidFill>
                  <a:srgbClr val="000000"/>
                </a:solidFill>
                <a:latin typeface="Calibri Light"/>
                <a:ea typeface="DejaVu Sans"/>
              </a:rPr>
              <a:t>Data protection Act in Pakistan….</a:t>
            </a:r>
            <a:endParaRPr b="0" lang="en-US" sz="4000" spc="-1" strike="noStrike">
              <a:latin typeface="Arial"/>
            </a:endParaRPr>
          </a:p>
        </p:txBody>
      </p:sp>
    </p:spTree>
  </p:cSld>
  <p:timing>
    <p:tnLst>
      <p:par>
        <p:cTn id="457" dur="indefinite" restart="never" nodeType="tmRoot">
          <p:childTnLst>
            <p:seq>
              <p:cTn id="458" dur="indefinite" nodeType="mainSeq">
                <p:childTnLst>
                  <p:par>
                    <p:cTn id="459" fill="hold">
                      <p:stCondLst>
                        <p:cond delay="indefinite"/>
                      </p:stCondLst>
                      <p:childTnLst>
                        <p:par>
                          <p:cTn id="460" fill="hold">
                            <p:stCondLst>
                              <p:cond delay="0"/>
                            </p:stCondLst>
                            <p:childTnLst>
                              <p:par>
                                <p:cTn id="461" nodeType="clickEffect" fill="hold" presetClass="entr" presetID="10">
                                  <p:stCondLst>
                                    <p:cond delay="0"/>
                                  </p:stCondLst>
                                  <p:childTnLst>
                                    <p:set>
                                      <p:cBhvr>
                                        <p:cTn id="462" dur="1" fill="hold">
                                          <p:stCondLst>
                                            <p:cond delay="0"/>
                                          </p:stCondLst>
                                        </p:cTn>
                                        <p:tgtEl>
                                          <p:spTgt spid="272">
                                            <p:txEl>
                                              <p:pRg st="409" end="409"/>
                                            </p:txEl>
                                          </p:spTgt>
                                        </p:tgtEl>
                                        <p:attrNameLst>
                                          <p:attrName>style.visibility</p:attrName>
                                        </p:attrNameLst>
                                      </p:cBhvr>
                                      <p:to>
                                        <p:strVal val="visible"/>
                                      </p:to>
                                    </p:set>
                                    <p:animEffect filter="fade" transition="in">
                                      <p:cBhvr additive="repl">
                                        <p:cTn id="463" dur="500"/>
                                        <p:tgtEl>
                                          <p:spTgt spid="272">
                                            <p:txEl>
                                              <p:pRg st="409" end="409"/>
                                            </p:txEl>
                                          </p:spTgt>
                                        </p:tgtEl>
                                      </p:cBhvr>
                                    </p:animEffect>
                                  </p:childTnLst>
                                </p:cTn>
                              </p:par>
                            </p:childTnLst>
                          </p:cTn>
                        </p:par>
                      </p:childTnLst>
                    </p:cTn>
                  </p:par>
                  <p:par>
                    <p:cTn id="464" fill="hold">
                      <p:stCondLst>
                        <p:cond delay="indefinite"/>
                      </p:stCondLst>
                      <p:childTnLst>
                        <p:par>
                          <p:cTn id="465" fill="hold">
                            <p:stCondLst>
                              <p:cond delay="0"/>
                            </p:stCondLst>
                            <p:childTnLst>
                              <p:par>
                                <p:cTn id="466" nodeType="clickEffect" fill="hold" presetClass="entr" presetID="10">
                                  <p:stCondLst>
                                    <p:cond delay="0"/>
                                  </p:stCondLst>
                                  <p:childTnLst>
                                    <p:set>
                                      <p:cBhvr>
                                        <p:cTn id="467" dur="1" fill="hold">
                                          <p:stCondLst>
                                            <p:cond delay="0"/>
                                          </p:stCondLst>
                                        </p:cTn>
                                        <p:tgtEl>
                                          <p:spTgt spid="272">
                                            <p:txEl>
                                              <p:pRg st="409" end="409"/>
                                            </p:txEl>
                                          </p:spTgt>
                                        </p:tgtEl>
                                        <p:attrNameLst>
                                          <p:attrName>style.visibility</p:attrName>
                                        </p:attrNameLst>
                                      </p:cBhvr>
                                      <p:to>
                                        <p:strVal val="visible"/>
                                      </p:to>
                                    </p:set>
                                    <p:animEffect filter="fade" transition="in">
                                      <p:cBhvr additive="repl">
                                        <p:cTn id="468" dur="500"/>
                                        <p:tgtEl>
                                          <p:spTgt spid="272">
                                            <p:txEl>
                                              <p:pRg st="409" end="409"/>
                                            </p:txEl>
                                          </p:spTgt>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7" name="CustomShape 1"/>
          <p:cNvSpPr/>
          <p:nvPr/>
        </p:nvSpPr>
        <p:spPr>
          <a:xfrm>
            <a:off x="457200" y="1371600"/>
            <a:ext cx="8228160" cy="5104080"/>
          </a:xfrm>
          <a:prstGeom prst="rect">
            <a:avLst/>
          </a:prstGeom>
          <a:noFill/>
          <a:ln>
            <a:noFill/>
          </a:ln>
        </p:spPr>
        <p:style>
          <a:lnRef idx="0"/>
          <a:fillRef idx="0"/>
          <a:effectRef idx="0"/>
          <a:fontRef idx="minor"/>
        </p:style>
        <p:txBody>
          <a:bodyPr lIns="90000" rIns="90000" tIns="45000" bIns="45000">
            <a:normAutofit/>
          </a:bodyPr>
          <a:p>
            <a:pPr algn="just">
              <a:lnSpc>
                <a:spcPct val="100000"/>
              </a:lnSpc>
              <a:spcBef>
                <a:spcPts val="1301"/>
              </a:spcBef>
            </a:pPr>
            <a:r>
              <a:rPr b="0" lang="en-US" sz="2400" spc="-1" strike="noStrike">
                <a:solidFill>
                  <a:srgbClr val="262626"/>
                </a:solidFill>
                <a:latin typeface="Calibri Light"/>
                <a:ea typeface="DejaVu Sans"/>
              </a:rPr>
              <a:t>Organizations that provide computer and telephone services (this includes not only ISPs &amp; other telecom service providers but also most employers) can monitor and record communications without the consent of the users of the service, provided this is done for one of the following purposes:</a:t>
            </a:r>
            <a:endParaRPr b="0" lang="en-US" sz="2400" spc="-1" strike="noStrike">
              <a:latin typeface="Arial"/>
            </a:endParaRPr>
          </a:p>
          <a:p>
            <a:pPr marL="91440" indent="-90000" algn="just">
              <a:lnSpc>
                <a:spcPct val="100000"/>
              </a:lnSpc>
              <a:spcBef>
                <a:spcPts val="1301"/>
              </a:spcBef>
              <a:buClr>
                <a:srgbClr val="262626"/>
              </a:buClr>
              <a:buFont typeface="Arial"/>
              <a:buChar char=" "/>
            </a:pPr>
            <a:r>
              <a:rPr b="0" lang="en-US" sz="2400" spc="-1" strike="noStrike">
                <a:solidFill>
                  <a:srgbClr val="262626"/>
                </a:solidFill>
                <a:latin typeface="Calibri Light"/>
                <a:ea typeface="DejaVu Sans"/>
              </a:rPr>
              <a:t>To establish facts, for example, on what date a specific order was placed;</a:t>
            </a:r>
            <a:endParaRPr b="0" lang="en-US" sz="2400" spc="-1" strike="noStrike">
              <a:latin typeface="Arial"/>
            </a:endParaRPr>
          </a:p>
          <a:p>
            <a:pPr marL="91440" indent="-90000" algn="just">
              <a:lnSpc>
                <a:spcPct val="100000"/>
              </a:lnSpc>
              <a:spcBef>
                <a:spcPts val="1301"/>
              </a:spcBef>
              <a:buClr>
                <a:srgbClr val="262626"/>
              </a:buClr>
              <a:buFont typeface="Arial"/>
              <a:buChar char=" "/>
            </a:pPr>
            <a:r>
              <a:rPr b="0" lang="en-US" sz="2400" spc="-1" strike="noStrike">
                <a:solidFill>
                  <a:srgbClr val="262626"/>
                </a:solidFill>
                <a:latin typeface="Calibri Light"/>
                <a:ea typeface="DejaVu Sans"/>
              </a:rPr>
              <a:t>To ensure that the organization’s regulations and procedures are being complied with;</a:t>
            </a:r>
            <a:endParaRPr b="0" lang="en-US" sz="2400" spc="-1" strike="noStrike">
              <a:latin typeface="Arial"/>
            </a:endParaRPr>
          </a:p>
          <a:p>
            <a:pPr marL="91440" indent="-90000" algn="just">
              <a:lnSpc>
                <a:spcPct val="100000"/>
              </a:lnSpc>
              <a:spcBef>
                <a:spcPts val="1301"/>
              </a:spcBef>
              <a:buClr>
                <a:srgbClr val="262626"/>
              </a:buClr>
              <a:buFont typeface="Arial"/>
              <a:buChar char=" "/>
            </a:pPr>
            <a:r>
              <a:rPr b="0" lang="en-US" sz="2400" spc="-1" strike="noStrike">
                <a:solidFill>
                  <a:srgbClr val="262626"/>
                </a:solidFill>
                <a:latin typeface="Calibri Light"/>
                <a:ea typeface="DejaVu Sans"/>
              </a:rPr>
              <a:t>To ascertain or demonstrate standards which are or ought be to be achieved;</a:t>
            </a:r>
            <a:endParaRPr b="0" lang="en-US" sz="2400" spc="-1" strike="noStrike">
              <a:latin typeface="Arial"/>
            </a:endParaRPr>
          </a:p>
          <a:p>
            <a:pPr>
              <a:lnSpc>
                <a:spcPct val="85000"/>
              </a:lnSpc>
              <a:spcBef>
                <a:spcPts val="1301"/>
              </a:spcBef>
            </a:pPr>
            <a:endParaRPr b="0" lang="en-US" sz="2400" spc="-1" strike="noStrike">
              <a:latin typeface="Arial"/>
            </a:endParaRPr>
          </a:p>
        </p:txBody>
      </p:sp>
      <p:sp>
        <p:nvSpPr>
          <p:cNvPr id="278" name="CustomShape 2"/>
          <p:cNvSpPr/>
          <p:nvPr/>
        </p:nvSpPr>
        <p:spPr>
          <a:xfrm>
            <a:off x="514440" y="6412320"/>
            <a:ext cx="3084840" cy="227160"/>
          </a:xfrm>
          <a:prstGeom prst="rect">
            <a:avLst/>
          </a:prstGeom>
          <a:noFill/>
          <a:ln>
            <a:noFill/>
          </a:ln>
        </p:spPr>
        <p:style>
          <a:lnRef idx="0"/>
          <a:fillRef idx="0"/>
          <a:effectRef idx="0"/>
          <a:fontRef idx="minor"/>
        </p:style>
        <p:txBody>
          <a:bodyPr lIns="90000" rIns="90000" tIns="45000" bIns="45000" anchor="ctr"/>
          <a:p>
            <a:pPr>
              <a:lnSpc>
                <a:spcPct val="100000"/>
              </a:lnSpc>
            </a:pPr>
            <a:fld id="{895C645A-949A-4907-82D5-3618FDD0A3B5}" type="datetime1">
              <a:rPr b="0" lang="en-US" sz="950" spc="-1" strike="noStrike">
                <a:solidFill>
                  <a:srgbClr val="000000"/>
                </a:solidFill>
                <a:latin typeface="Calibri Light"/>
                <a:ea typeface="DejaVu Sans"/>
              </a:rPr>
              <a:t>12/18/2018</a:t>
            </a:fld>
            <a:endParaRPr b="0" lang="en-US" sz="950" spc="-1" strike="noStrike">
              <a:latin typeface="Arial"/>
            </a:endParaRPr>
          </a:p>
        </p:txBody>
      </p:sp>
      <p:sp>
        <p:nvSpPr>
          <p:cNvPr id="279" name="CustomShape 3"/>
          <p:cNvSpPr/>
          <p:nvPr/>
        </p:nvSpPr>
        <p:spPr>
          <a:xfrm>
            <a:off x="514440" y="6554520"/>
            <a:ext cx="3770640" cy="227160"/>
          </a:xfrm>
          <a:prstGeom prst="rect">
            <a:avLst/>
          </a:prstGeom>
          <a:noFill/>
          <a:ln>
            <a:noFill/>
          </a:ln>
        </p:spPr>
        <p:style>
          <a:lnRef idx="0"/>
          <a:fillRef idx="0"/>
          <a:effectRef idx="0"/>
          <a:fontRef idx="minor"/>
        </p:style>
        <p:txBody>
          <a:bodyPr lIns="90000" rIns="90000" tIns="45000" bIns="45000" anchor="ctr"/>
          <a:p>
            <a:pPr>
              <a:lnSpc>
                <a:spcPct val="100000"/>
              </a:lnSpc>
            </a:pPr>
            <a:r>
              <a:rPr b="0" lang="en-US" sz="950" spc="-1" strike="noStrike" cap="all">
                <a:solidFill>
                  <a:srgbClr val="000000"/>
                </a:solidFill>
                <a:latin typeface="Calibri Light"/>
                <a:ea typeface="DejaVu Sans"/>
              </a:rPr>
              <a:t>FAST-NUCES CS449-PIT [Fall-2018]</a:t>
            </a:r>
            <a:endParaRPr b="0" lang="en-US" sz="950" spc="-1" strike="noStrike">
              <a:latin typeface="Arial"/>
            </a:endParaRPr>
          </a:p>
        </p:txBody>
      </p:sp>
      <p:sp>
        <p:nvSpPr>
          <p:cNvPr id="280" name="CustomShape 4"/>
          <p:cNvSpPr/>
          <p:nvPr/>
        </p:nvSpPr>
        <p:spPr>
          <a:xfrm>
            <a:off x="6541200" y="5829840"/>
            <a:ext cx="2193120" cy="1395720"/>
          </a:xfrm>
          <a:prstGeom prst="rect">
            <a:avLst/>
          </a:prstGeom>
          <a:noFill/>
          <a:ln>
            <a:noFill/>
          </a:ln>
        </p:spPr>
        <p:style>
          <a:lnRef idx="0"/>
          <a:fillRef idx="0"/>
          <a:effectRef idx="0"/>
          <a:fontRef idx="minor"/>
        </p:style>
        <p:txBody>
          <a:bodyPr lIns="90000" rIns="90000" tIns="45000" bIns="45000" anchor="b"/>
          <a:p>
            <a:pPr algn="r">
              <a:lnSpc>
                <a:spcPct val="100000"/>
              </a:lnSpc>
            </a:pPr>
            <a:fld id="{DA77A8F6-5B01-4B71-A3DA-428D53583E2E}" type="slidenum">
              <a:rPr b="0" lang="en-US" sz="9000" spc="-1" strike="noStrike">
                <a:solidFill>
                  <a:srgbClr val="4f81bd"/>
                </a:solidFill>
                <a:latin typeface="Calibri Light"/>
                <a:ea typeface="DejaVu Sans"/>
              </a:rPr>
              <a:t>&lt;number&gt;</a:t>
            </a:fld>
            <a:endParaRPr b="0" lang="en-US" sz="9000" spc="-1" strike="noStrike">
              <a:latin typeface="Arial"/>
            </a:endParaRPr>
          </a:p>
        </p:txBody>
      </p:sp>
      <p:sp>
        <p:nvSpPr>
          <p:cNvPr id="281" name="CustomShape 5"/>
          <p:cNvSpPr/>
          <p:nvPr/>
        </p:nvSpPr>
        <p:spPr>
          <a:xfrm>
            <a:off x="428040" y="363240"/>
            <a:ext cx="8257320" cy="698760"/>
          </a:xfrm>
          <a:prstGeom prst="rect">
            <a:avLst/>
          </a:prstGeom>
          <a:noFill/>
          <a:ln>
            <a:noFill/>
          </a:ln>
        </p:spPr>
        <p:style>
          <a:lnRef idx="0"/>
          <a:fillRef idx="0"/>
          <a:effectRef idx="0"/>
          <a:fontRef idx="minor"/>
        </p:style>
        <p:txBody>
          <a:bodyPr lIns="90000" rIns="90000" tIns="45000" bIns="45000"/>
          <a:p>
            <a:pPr>
              <a:lnSpc>
                <a:spcPct val="100000"/>
              </a:lnSpc>
            </a:pPr>
            <a:r>
              <a:rPr b="1" lang="en-US" sz="4000" spc="-1" strike="noStrike">
                <a:solidFill>
                  <a:srgbClr val="000000"/>
                </a:solidFill>
                <a:latin typeface="Calibri Light"/>
                <a:ea typeface="DejaVu Sans"/>
              </a:rPr>
              <a:t>Data protection Act in Pakistan….</a:t>
            </a:r>
            <a:endParaRPr b="0" lang="en-US" sz="4000" spc="-1" strike="noStrike">
              <a:latin typeface="Arial"/>
            </a:endParaRPr>
          </a:p>
        </p:txBody>
      </p:sp>
    </p:spTree>
  </p:cSld>
  <p:timing>
    <p:tnLst>
      <p:par>
        <p:cTn id="469" dur="indefinite" restart="never" nodeType="tmRoot">
          <p:childTnLst>
            <p:seq>
              <p:cTn id="470" dur="indefinite" nodeType="mainSeq">
                <p:childTnLst>
                  <p:par>
                    <p:cTn id="471" fill="hold">
                      <p:stCondLst>
                        <p:cond delay="indefinite"/>
                      </p:stCondLst>
                      <p:childTnLst>
                        <p:par>
                          <p:cTn id="472" fill="hold">
                            <p:stCondLst>
                              <p:cond delay="0"/>
                            </p:stCondLst>
                            <p:childTnLst>
                              <p:par>
                                <p:cTn id="473" nodeType="clickEffect" fill="hold" presetClass="entr" presetID="10">
                                  <p:stCondLst>
                                    <p:cond delay="0"/>
                                  </p:stCondLst>
                                  <p:childTnLst>
                                    <p:set>
                                      <p:cBhvr>
                                        <p:cTn id="474" dur="1" fill="hold">
                                          <p:stCondLst>
                                            <p:cond delay="0"/>
                                          </p:stCondLst>
                                        </p:cTn>
                                        <p:tgtEl>
                                          <p:spTgt spid="277">
                                            <p:txEl>
                                              <p:pRg st="529" end="529"/>
                                            </p:txEl>
                                          </p:spTgt>
                                        </p:tgtEl>
                                        <p:attrNameLst>
                                          <p:attrName>style.visibility</p:attrName>
                                        </p:attrNameLst>
                                      </p:cBhvr>
                                      <p:to>
                                        <p:strVal val="visible"/>
                                      </p:to>
                                    </p:set>
                                    <p:animEffect filter="fade" transition="in">
                                      <p:cBhvr additive="repl">
                                        <p:cTn id="475" dur="500"/>
                                        <p:tgtEl>
                                          <p:spTgt spid="277">
                                            <p:txEl>
                                              <p:pRg st="529" end="529"/>
                                            </p:txEl>
                                          </p:spTgt>
                                        </p:tgtEl>
                                      </p:cBhvr>
                                    </p:animEffect>
                                  </p:childTnLst>
                                </p:cTn>
                              </p:par>
                            </p:childTnLst>
                          </p:cTn>
                        </p:par>
                      </p:childTnLst>
                    </p:cTn>
                  </p:par>
                  <p:par>
                    <p:cTn id="476" fill="hold">
                      <p:stCondLst>
                        <p:cond delay="indefinite"/>
                      </p:stCondLst>
                      <p:childTnLst>
                        <p:par>
                          <p:cTn id="477" fill="hold">
                            <p:stCondLst>
                              <p:cond delay="0"/>
                            </p:stCondLst>
                            <p:childTnLst>
                              <p:par>
                                <p:cTn id="478" nodeType="clickEffect" fill="hold" presetClass="entr" presetID="10">
                                  <p:stCondLst>
                                    <p:cond delay="0"/>
                                  </p:stCondLst>
                                  <p:childTnLst>
                                    <p:set>
                                      <p:cBhvr>
                                        <p:cTn id="479" dur="1" fill="hold">
                                          <p:stCondLst>
                                            <p:cond delay="0"/>
                                          </p:stCondLst>
                                        </p:cTn>
                                        <p:tgtEl>
                                          <p:spTgt spid="277">
                                            <p:txEl>
                                              <p:pRg st="529" end="529"/>
                                            </p:txEl>
                                          </p:spTgt>
                                        </p:tgtEl>
                                        <p:attrNameLst>
                                          <p:attrName>style.visibility</p:attrName>
                                        </p:attrNameLst>
                                      </p:cBhvr>
                                      <p:to>
                                        <p:strVal val="visible"/>
                                      </p:to>
                                    </p:set>
                                    <p:animEffect filter="fade" transition="in">
                                      <p:cBhvr additive="repl">
                                        <p:cTn id="480" dur="500"/>
                                        <p:tgtEl>
                                          <p:spTgt spid="277">
                                            <p:txEl>
                                              <p:pRg st="529" end="529"/>
                                            </p:txEl>
                                          </p:spTgt>
                                        </p:tgtEl>
                                      </p:cBhvr>
                                    </p:animEffect>
                                  </p:childTnLst>
                                </p:cTn>
                              </p:par>
                            </p:childTnLst>
                          </p:cTn>
                        </p:par>
                      </p:childTnLst>
                    </p:cTn>
                  </p:par>
                  <p:par>
                    <p:cTn id="481" fill="hold">
                      <p:stCondLst>
                        <p:cond delay="indefinite"/>
                      </p:stCondLst>
                      <p:childTnLst>
                        <p:par>
                          <p:cTn id="482" fill="hold">
                            <p:stCondLst>
                              <p:cond delay="0"/>
                            </p:stCondLst>
                            <p:childTnLst>
                              <p:par>
                                <p:cTn id="483" nodeType="clickEffect" fill="hold" presetClass="entr" presetID="10">
                                  <p:stCondLst>
                                    <p:cond delay="0"/>
                                  </p:stCondLst>
                                  <p:childTnLst>
                                    <p:set>
                                      <p:cBhvr>
                                        <p:cTn id="484" dur="1" fill="hold">
                                          <p:stCondLst>
                                            <p:cond delay="0"/>
                                          </p:stCondLst>
                                        </p:cTn>
                                        <p:tgtEl>
                                          <p:spTgt spid="277">
                                            <p:txEl>
                                              <p:pRg st="529" end="529"/>
                                            </p:txEl>
                                          </p:spTgt>
                                        </p:tgtEl>
                                        <p:attrNameLst>
                                          <p:attrName>style.visibility</p:attrName>
                                        </p:attrNameLst>
                                      </p:cBhvr>
                                      <p:to>
                                        <p:strVal val="visible"/>
                                      </p:to>
                                    </p:set>
                                    <p:animEffect filter="fade" transition="in">
                                      <p:cBhvr additive="repl">
                                        <p:cTn id="485" dur="500"/>
                                        <p:tgtEl>
                                          <p:spTgt spid="277">
                                            <p:txEl>
                                              <p:pRg st="529" end="529"/>
                                            </p:txEl>
                                          </p:spTgt>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9" name="CustomShape 1"/>
          <p:cNvSpPr/>
          <p:nvPr/>
        </p:nvSpPr>
        <p:spPr>
          <a:xfrm>
            <a:off x="457200" y="1523880"/>
            <a:ext cx="8151840" cy="4533120"/>
          </a:xfrm>
          <a:prstGeom prst="rect">
            <a:avLst/>
          </a:prstGeom>
          <a:noFill/>
          <a:ln w="9360">
            <a:noFill/>
          </a:ln>
        </p:spPr>
        <p:style>
          <a:lnRef idx="0"/>
          <a:fillRef idx="0"/>
          <a:effectRef idx="0"/>
          <a:fontRef idx="minor"/>
        </p:style>
        <p:txBody>
          <a:bodyPr lIns="90000" rIns="90000" tIns="45000" bIns="45000"/>
          <a:p>
            <a:pPr>
              <a:lnSpc>
                <a:spcPct val="100000"/>
              </a:lnSpc>
              <a:spcBef>
                <a:spcPts val="1400"/>
              </a:spcBef>
            </a:pPr>
            <a:r>
              <a:rPr b="0" lang="en-US" sz="2800" spc="-1" strike="noStrike">
                <a:solidFill>
                  <a:srgbClr val="000000"/>
                </a:solidFill>
                <a:latin typeface="Calibri Light"/>
                <a:ea typeface="DejaVu Sans"/>
              </a:rPr>
              <a:t>In recent years there has been a </a:t>
            </a:r>
            <a:br/>
            <a:r>
              <a:rPr b="0" lang="en-US" sz="2800" spc="-1" strike="noStrike">
                <a:solidFill>
                  <a:srgbClr val="000000"/>
                </a:solidFill>
                <a:latin typeface="Calibri Light"/>
                <a:ea typeface="DejaVu Sans"/>
              </a:rPr>
              <a:t>growing fear about the large </a:t>
            </a:r>
            <a:br/>
            <a:r>
              <a:rPr b="0" lang="en-US" sz="2800" spc="-1" strike="noStrike">
                <a:solidFill>
                  <a:srgbClr val="000000"/>
                </a:solidFill>
                <a:latin typeface="Calibri Light"/>
                <a:ea typeface="DejaVu Sans"/>
              </a:rPr>
              <a:t>amount of information </a:t>
            </a:r>
            <a:br/>
            <a:r>
              <a:rPr b="0" lang="en-US" sz="2800" spc="-1" strike="noStrike">
                <a:solidFill>
                  <a:srgbClr val="000000"/>
                </a:solidFill>
                <a:latin typeface="Calibri Light"/>
                <a:ea typeface="DejaVu Sans"/>
              </a:rPr>
              <a:t>about individuals held on </a:t>
            </a:r>
            <a:br/>
            <a:r>
              <a:rPr b="0" lang="en-US" sz="2800" spc="-1" strike="noStrike">
                <a:solidFill>
                  <a:srgbClr val="000000"/>
                </a:solidFill>
                <a:latin typeface="Calibri Light"/>
                <a:ea typeface="DejaVu Sans"/>
              </a:rPr>
              <a:t>computer files.</a:t>
            </a:r>
            <a:endParaRPr b="0" lang="en-US" sz="2800" spc="-1" strike="noStrike">
              <a:latin typeface="Arial"/>
            </a:endParaRPr>
          </a:p>
          <a:p>
            <a:pPr algn="just">
              <a:lnSpc>
                <a:spcPct val="100000"/>
              </a:lnSpc>
              <a:spcBef>
                <a:spcPts val="1400"/>
              </a:spcBef>
            </a:pPr>
            <a:r>
              <a:rPr b="0" lang="en-US" sz="2800" spc="-1" strike="noStrike">
                <a:solidFill>
                  <a:srgbClr val="000000"/>
                </a:solidFill>
                <a:latin typeface="Calibri Light"/>
                <a:ea typeface="DejaVu Sans"/>
              </a:rPr>
              <a:t>In particular it was felt that an individual could easily be harmed by the existence of computerised data about him/her which maybe inaccurate or misleading and which could be transferred to an unauthorised third party at high speed and very little cost. </a:t>
            </a:r>
            <a:endParaRPr b="0" lang="en-US" sz="2800" spc="-1" strike="noStrike">
              <a:latin typeface="Arial"/>
            </a:endParaRPr>
          </a:p>
        </p:txBody>
      </p:sp>
      <p:pic>
        <p:nvPicPr>
          <p:cNvPr id="130" name="Picture 5" descr=""/>
          <p:cNvPicPr/>
          <p:nvPr/>
        </p:nvPicPr>
        <p:blipFill>
          <a:blip r:embed="rId1"/>
          <a:stretch/>
        </p:blipFill>
        <p:spPr>
          <a:xfrm>
            <a:off x="5257800" y="1404000"/>
            <a:ext cx="3198960" cy="2095920"/>
          </a:xfrm>
          <a:prstGeom prst="rect">
            <a:avLst/>
          </a:prstGeom>
          <a:ln>
            <a:noFill/>
          </a:ln>
        </p:spPr>
      </p:pic>
      <p:sp>
        <p:nvSpPr>
          <p:cNvPr id="131" name="CustomShape 2"/>
          <p:cNvSpPr/>
          <p:nvPr/>
        </p:nvSpPr>
        <p:spPr>
          <a:xfrm>
            <a:off x="152280" y="697320"/>
            <a:ext cx="7923240" cy="637920"/>
          </a:xfrm>
          <a:prstGeom prst="rect">
            <a:avLst/>
          </a:prstGeom>
          <a:noFill/>
          <a:ln w="9360">
            <a:noFill/>
          </a:ln>
        </p:spPr>
        <p:style>
          <a:lnRef idx="0"/>
          <a:fillRef idx="0"/>
          <a:effectRef idx="0"/>
          <a:fontRef idx="minor"/>
        </p:style>
        <p:txBody>
          <a:bodyPr lIns="90000" rIns="90000" tIns="45000" bIns="45000"/>
          <a:p>
            <a:pPr>
              <a:lnSpc>
                <a:spcPct val="100000"/>
              </a:lnSpc>
              <a:spcBef>
                <a:spcPts val="1800"/>
              </a:spcBef>
            </a:pPr>
            <a:r>
              <a:rPr b="1" lang="en-US" sz="3600" spc="-1" strike="noStrike">
                <a:solidFill>
                  <a:srgbClr val="000000"/>
                </a:solidFill>
                <a:latin typeface="Calibri Light"/>
                <a:ea typeface="DejaVu Sans"/>
              </a:rPr>
              <a:t>Why is privacy an important issue?</a:t>
            </a:r>
            <a:endParaRPr b="0" lang="en-US" sz="3600" spc="-1" strike="noStrike">
              <a:latin typeface="Arial"/>
            </a:endParaRPr>
          </a:p>
        </p:txBody>
      </p:sp>
      <p:sp>
        <p:nvSpPr>
          <p:cNvPr id="132" name="CustomShape 3"/>
          <p:cNvSpPr/>
          <p:nvPr/>
        </p:nvSpPr>
        <p:spPr>
          <a:xfrm>
            <a:off x="514440" y="6412320"/>
            <a:ext cx="3084840" cy="227160"/>
          </a:xfrm>
          <a:prstGeom prst="rect">
            <a:avLst/>
          </a:prstGeom>
          <a:noFill/>
          <a:ln>
            <a:noFill/>
          </a:ln>
        </p:spPr>
        <p:style>
          <a:lnRef idx="0"/>
          <a:fillRef idx="0"/>
          <a:effectRef idx="0"/>
          <a:fontRef idx="minor"/>
        </p:style>
        <p:txBody>
          <a:bodyPr lIns="90000" rIns="90000" tIns="45000" bIns="45000" anchor="ctr"/>
          <a:p>
            <a:pPr>
              <a:lnSpc>
                <a:spcPct val="100000"/>
              </a:lnSpc>
            </a:pPr>
            <a:fld id="{D9A7E443-524E-4B6F-9C75-28664A2B3507}" type="datetime1">
              <a:rPr b="0" lang="en-US" sz="950" spc="-1" strike="noStrike">
                <a:solidFill>
                  <a:srgbClr val="000000"/>
                </a:solidFill>
                <a:latin typeface="Calibri Light"/>
                <a:ea typeface="DejaVu Sans"/>
              </a:rPr>
              <a:t>12/18/2018</a:t>
            </a:fld>
            <a:endParaRPr b="0" lang="en-US" sz="950" spc="-1" strike="noStrike">
              <a:latin typeface="Arial"/>
            </a:endParaRPr>
          </a:p>
        </p:txBody>
      </p:sp>
      <p:sp>
        <p:nvSpPr>
          <p:cNvPr id="133" name="CustomShape 4"/>
          <p:cNvSpPr/>
          <p:nvPr/>
        </p:nvSpPr>
        <p:spPr>
          <a:xfrm>
            <a:off x="514440" y="6554520"/>
            <a:ext cx="3770640" cy="227160"/>
          </a:xfrm>
          <a:prstGeom prst="rect">
            <a:avLst/>
          </a:prstGeom>
          <a:noFill/>
          <a:ln>
            <a:noFill/>
          </a:ln>
        </p:spPr>
        <p:style>
          <a:lnRef idx="0"/>
          <a:fillRef idx="0"/>
          <a:effectRef idx="0"/>
          <a:fontRef idx="minor"/>
        </p:style>
        <p:txBody>
          <a:bodyPr lIns="90000" rIns="90000" tIns="45000" bIns="45000" anchor="ctr"/>
          <a:p>
            <a:pPr>
              <a:lnSpc>
                <a:spcPct val="100000"/>
              </a:lnSpc>
            </a:pPr>
            <a:r>
              <a:rPr b="0" lang="en-US" sz="950" spc="-1" strike="noStrike" cap="all">
                <a:solidFill>
                  <a:srgbClr val="000000"/>
                </a:solidFill>
                <a:latin typeface="Calibri Light"/>
                <a:ea typeface="DejaVu Sans"/>
              </a:rPr>
              <a:t>FAST-NUCES CS449-PIT [Fall-2018]</a:t>
            </a:r>
            <a:endParaRPr b="0" lang="en-US" sz="950" spc="-1" strike="noStrike">
              <a:latin typeface="Arial"/>
            </a:endParaRPr>
          </a:p>
        </p:txBody>
      </p:sp>
      <p:sp>
        <p:nvSpPr>
          <p:cNvPr id="134" name="CustomShape 5"/>
          <p:cNvSpPr/>
          <p:nvPr/>
        </p:nvSpPr>
        <p:spPr>
          <a:xfrm>
            <a:off x="6541200" y="5829840"/>
            <a:ext cx="2193120" cy="1395720"/>
          </a:xfrm>
          <a:prstGeom prst="rect">
            <a:avLst/>
          </a:prstGeom>
          <a:noFill/>
          <a:ln>
            <a:noFill/>
          </a:ln>
        </p:spPr>
        <p:style>
          <a:lnRef idx="0"/>
          <a:fillRef idx="0"/>
          <a:effectRef idx="0"/>
          <a:fontRef idx="minor"/>
        </p:style>
        <p:txBody>
          <a:bodyPr lIns="90000" rIns="90000" tIns="45000" bIns="45000" anchor="b"/>
          <a:p>
            <a:pPr algn="r">
              <a:lnSpc>
                <a:spcPct val="100000"/>
              </a:lnSpc>
            </a:pPr>
            <a:fld id="{E8C4AA9D-3B13-4018-9C04-9D01924DDB2B}" type="slidenum">
              <a:rPr b="0" lang="en-US" sz="9000" spc="-1" strike="noStrike">
                <a:solidFill>
                  <a:srgbClr val="4f81bd"/>
                </a:solidFill>
                <a:latin typeface="Calibri Light"/>
                <a:ea typeface="DejaVu Sans"/>
              </a:rPr>
              <a:t>&lt;number&gt;</a:t>
            </a:fld>
            <a:endParaRPr b="0" lang="en-US" sz="9000" spc="-1" strike="noStrike">
              <a:latin typeface="Arial"/>
            </a:endParaRPr>
          </a:p>
        </p:txBody>
      </p:sp>
    </p:spTree>
  </p:cSld>
  <p:timing>
    <p:tnLst>
      <p:par>
        <p:cTn id="38" dur="indefinite" restart="never" nodeType="tmRoot">
          <p:childTnLst>
            <p:seq>
              <p:cTn id="39" dur="indefinite" nodeType="mainSeq">
                <p:childTnLst>
                  <p:par>
                    <p:cTn id="40" fill="hold">
                      <p:stCondLst>
                        <p:cond delay="indefinite"/>
                      </p:stCondLst>
                      <p:childTnLst>
                        <p:par>
                          <p:cTn id="41" fill="hold">
                            <p:stCondLst>
                              <p:cond delay="0"/>
                            </p:stCondLst>
                            <p:childTnLst>
                              <p:par>
                                <p:cTn id="42" nodeType="clickEffect" fill="hold" presetClass="entr" presetID="42">
                                  <p:stCondLst>
                                    <p:cond delay="0"/>
                                  </p:stCondLst>
                                  <p:childTnLst>
                                    <p:set>
                                      <p:cBhvr>
                                        <p:cTn id="43" dur="1" fill="hold">
                                          <p:stCondLst>
                                            <p:cond delay="0"/>
                                          </p:stCondLst>
                                        </p:cTn>
                                        <p:tgtEl>
                                          <p:spTgt spid="129">
                                            <p:txEl>
                                              <p:pRg st="386" end="386"/>
                                            </p:txEl>
                                          </p:spTgt>
                                        </p:tgtEl>
                                        <p:attrNameLst>
                                          <p:attrName>style.visibility</p:attrName>
                                        </p:attrNameLst>
                                      </p:cBhvr>
                                      <p:to>
                                        <p:strVal val="visible"/>
                                      </p:to>
                                    </p:set>
                                    <p:animEffect filter="fade" transition="in">
                                      <p:cBhvr additive="repl">
                                        <p:cTn id="44" dur="1000"/>
                                        <p:tgtEl>
                                          <p:spTgt spid="129">
                                            <p:txEl>
                                              <p:pRg st="386" end="386"/>
                                            </p:txEl>
                                          </p:spTgt>
                                        </p:tgtEl>
                                      </p:cBhvr>
                                    </p:animEffect>
                                    <p:anim calcmode="lin" valueType="num">
                                      <p:cBhvr additive="repl">
                                        <p:cTn id="45" dur="1000" fill="hold"/>
                                        <p:tgtEl>
                                          <p:spTgt spid="129">
                                            <p:txEl>
                                              <p:pRg st="386" end="386"/>
                                            </p:txEl>
                                          </p:spTgt>
                                        </p:tgtEl>
                                        <p:attrNameLst>
                                          <p:attrName>ppt_x</p:attrName>
                                        </p:attrNameLst>
                                      </p:cBhvr>
                                      <p:tavLst>
                                        <p:tav tm="0">
                                          <p:val>
                                            <p:strVal val="#ppt_x"/>
                                          </p:val>
                                        </p:tav>
                                        <p:tav tm="100000">
                                          <p:val>
                                            <p:strVal val="#ppt_x"/>
                                          </p:val>
                                        </p:tav>
                                      </p:tavLst>
                                    </p:anim>
                                    <p:anim calcmode="lin" valueType="num">
                                      <p:cBhvr additive="repl">
                                        <p:cTn id="46" dur="1000" fill="hold"/>
                                        <p:tgtEl>
                                          <p:spTgt spid="129">
                                            <p:txEl>
                                              <p:pRg st="386" end="38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2" name="CustomShape 1"/>
          <p:cNvSpPr/>
          <p:nvPr/>
        </p:nvSpPr>
        <p:spPr>
          <a:xfrm>
            <a:off x="0" y="1371600"/>
            <a:ext cx="8913960" cy="4983480"/>
          </a:xfrm>
          <a:prstGeom prst="rect">
            <a:avLst/>
          </a:prstGeom>
          <a:noFill/>
          <a:ln>
            <a:noFill/>
          </a:ln>
        </p:spPr>
        <p:style>
          <a:lnRef idx="0"/>
          <a:fillRef idx="0"/>
          <a:effectRef idx="0"/>
          <a:fontRef idx="minor"/>
        </p:style>
        <p:txBody>
          <a:bodyPr lIns="90000" rIns="90000" tIns="45000" bIns="45000">
            <a:normAutofit/>
          </a:bodyPr>
          <a:p>
            <a:pPr marL="91440" indent="-90000">
              <a:lnSpc>
                <a:spcPct val="85000"/>
              </a:lnSpc>
              <a:spcBef>
                <a:spcPts val="1301"/>
              </a:spcBef>
              <a:buClr>
                <a:srgbClr val="262626"/>
              </a:buClr>
              <a:buFont typeface="Arial"/>
              <a:buChar char=" "/>
            </a:pPr>
            <a:r>
              <a:rPr b="0" lang="en-US" sz="2400" spc="-1" strike="noStrike">
                <a:solidFill>
                  <a:srgbClr val="262626"/>
                </a:solidFill>
                <a:latin typeface="Calibri Light"/>
                <a:ea typeface="DejaVu Sans"/>
              </a:rPr>
              <a:t>To prevent or detect crime (whether computer-related or not);</a:t>
            </a:r>
            <a:endParaRPr b="0" lang="en-US" sz="2400" spc="-1" strike="noStrike">
              <a:latin typeface="Arial"/>
            </a:endParaRPr>
          </a:p>
          <a:p>
            <a:pPr marL="91440" indent="-90000">
              <a:lnSpc>
                <a:spcPct val="85000"/>
              </a:lnSpc>
              <a:spcBef>
                <a:spcPts val="1301"/>
              </a:spcBef>
              <a:buClr>
                <a:srgbClr val="262626"/>
              </a:buClr>
              <a:buFont typeface="Arial"/>
              <a:buChar char=" "/>
            </a:pPr>
            <a:r>
              <a:rPr b="0" lang="en-US" sz="2400" spc="-1" strike="noStrike">
                <a:solidFill>
                  <a:srgbClr val="262626"/>
                </a:solidFill>
                <a:latin typeface="Calibri Light"/>
                <a:ea typeface="DejaVu Sans"/>
              </a:rPr>
              <a:t>To investigate or detect unauthorized use of telecom systems;</a:t>
            </a:r>
            <a:endParaRPr b="0" lang="en-US" sz="2400" spc="-1" strike="noStrike">
              <a:latin typeface="Arial"/>
            </a:endParaRPr>
          </a:p>
          <a:p>
            <a:pPr marL="91440" indent="-90000">
              <a:lnSpc>
                <a:spcPct val="85000"/>
              </a:lnSpc>
              <a:spcBef>
                <a:spcPts val="1301"/>
              </a:spcBef>
              <a:buClr>
                <a:srgbClr val="262626"/>
              </a:buClr>
              <a:buFont typeface="Arial"/>
              <a:buChar char=" "/>
            </a:pPr>
            <a:r>
              <a:rPr b="0" lang="en-US" sz="2400" spc="-1" strike="noStrike">
                <a:solidFill>
                  <a:srgbClr val="262626"/>
                </a:solidFill>
                <a:latin typeface="Calibri Light"/>
                <a:ea typeface="DejaVu Sans"/>
              </a:rPr>
              <a:t>To ensure the effective operation of the system, for example, by detecting viruses or denial of service attacks;</a:t>
            </a:r>
            <a:endParaRPr b="0" lang="en-US" sz="2400" spc="-1" strike="noStrike">
              <a:latin typeface="Arial"/>
            </a:endParaRPr>
          </a:p>
          <a:p>
            <a:pPr marL="91440" indent="-90000">
              <a:lnSpc>
                <a:spcPct val="85000"/>
              </a:lnSpc>
              <a:spcBef>
                <a:spcPts val="1301"/>
              </a:spcBef>
              <a:buClr>
                <a:srgbClr val="262626"/>
              </a:buClr>
              <a:buFont typeface="Arial"/>
              <a:buChar char=" "/>
            </a:pPr>
            <a:r>
              <a:rPr b="0" lang="en-US" sz="2400" spc="-1" strike="noStrike">
                <a:solidFill>
                  <a:srgbClr val="262626"/>
                </a:solidFill>
                <a:latin typeface="Calibri Light"/>
                <a:ea typeface="DejaVu Sans"/>
              </a:rPr>
              <a:t>To find out whether a communication is a business communication or a private one (e.g. monitoring the emails of employees who are on holiday, in order to deal with any that relate to the business);</a:t>
            </a:r>
            <a:endParaRPr b="0" lang="en-US" sz="2400" spc="-1" strike="noStrike">
              <a:latin typeface="Arial"/>
            </a:endParaRPr>
          </a:p>
          <a:p>
            <a:pPr marL="91440" indent="-90000">
              <a:lnSpc>
                <a:spcPct val="85000"/>
              </a:lnSpc>
              <a:spcBef>
                <a:spcPts val="1301"/>
              </a:spcBef>
              <a:buClr>
                <a:srgbClr val="262626"/>
              </a:buClr>
              <a:buFont typeface="Arial"/>
              <a:buChar char=" "/>
            </a:pPr>
            <a:r>
              <a:rPr b="0" lang="en-US" sz="2400" spc="-1" strike="noStrike">
                <a:solidFill>
                  <a:srgbClr val="262626"/>
                </a:solidFill>
                <a:latin typeface="Calibri Light"/>
                <a:ea typeface="DejaVu Sans"/>
              </a:rPr>
              <a:t>To monitor (but not record) calls to confidential, counselling helplines run free of charge by the business, provided that users are able to remain anonymous if they so choose.</a:t>
            </a:r>
            <a:endParaRPr b="0" lang="en-US" sz="2400" spc="-1" strike="noStrike">
              <a:latin typeface="Arial"/>
            </a:endParaRPr>
          </a:p>
        </p:txBody>
      </p:sp>
      <p:sp>
        <p:nvSpPr>
          <p:cNvPr id="283" name="CustomShape 2"/>
          <p:cNvSpPr/>
          <p:nvPr/>
        </p:nvSpPr>
        <p:spPr>
          <a:xfrm>
            <a:off x="514440" y="6412320"/>
            <a:ext cx="3084840" cy="227160"/>
          </a:xfrm>
          <a:prstGeom prst="rect">
            <a:avLst/>
          </a:prstGeom>
          <a:noFill/>
          <a:ln>
            <a:noFill/>
          </a:ln>
        </p:spPr>
        <p:style>
          <a:lnRef idx="0"/>
          <a:fillRef idx="0"/>
          <a:effectRef idx="0"/>
          <a:fontRef idx="minor"/>
        </p:style>
        <p:txBody>
          <a:bodyPr lIns="90000" rIns="90000" tIns="45000" bIns="45000" anchor="ctr"/>
          <a:p>
            <a:pPr>
              <a:lnSpc>
                <a:spcPct val="100000"/>
              </a:lnSpc>
            </a:pPr>
            <a:fld id="{2816D963-F27A-4EC4-9299-9E8EBEFD1B6D}" type="datetime1">
              <a:rPr b="0" lang="en-US" sz="950" spc="-1" strike="noStrike">
                <a:solidFill>
                  <a:srgbClr val="000000"/>
                </a:solidFill>
                <a:latin typeface="Calibri Light"/>
                <a:ea typeface="DejaVu Sans"/>
              </a:rPr>
              <a:t>12/18/2018</a:t>
            </a:fld>
            <a:endParaRPr b="0" lang="en-US" sz="950" spc="-1" strike="noStrike">
              <a:latin typeface="Arial"/>
            </a:endParaRPr>
          </a:p>
        </p:txBody>
      </p:sp>
      <p:sp>
        <p:nvSpPr>
          <p:cNvPr id="284" name="CustomShape 3"/>
          <p:cNvSpPr/>
          <p:nvPr/>
        </p:nvSpPr>
        <p:spPr>
          <a:xfrm>
            <a:off x="514440" y="6554520"/>
            <a:ext cx="3770640" cy="227160"/>
          </a:xfrm>
          <a:prstGeom prst="rect">
            <a:avLst/>
          </a:prstGeom>
          <a:noFill/>
          <a:ln>
            <a:noFill/>
          </a:ln>
        </p:spPr>
        <p:style>
          <a:lnRef idx="0"/>
          <a:fillRef idx="0"/>
          <a:effectRef idx="0"/>
          <a:fontRef idx="minor"/>
        </p:style>
        <p:txBody>
          <a:bodyPr lIns="90000" rIns="90000" tIns="45000" bIns="45000" anchor="ctr"/>
          <a:p>
            <a:pPr>
              <a:lnSpc>
                <a:spcPct val="100000"/>
              </a:lnSpc>
            </a:pPr>
            <a:r>
              <a:rPr b="0" lang="en-US" sz="950" spc="-1" strike="noStrike" cap="all">
                <a:solidFill>
                  <a:srgbClr val="000000"/>
                </a:solidFill>
                <a:latin typeface="Calibri Light"/>
                <a:ea typeface="DejaVu Sans"/>
              </a:rPr>
              <a:t>FAST-NUCES CS449-PIT [Fall-2018]</a:t>
            </a:r>
            <a:endParaRPr b="0" lang="en-US" sz="950" spc="-1" strike="noStrike">
              <a:latin typeface="Arial"/>
            </a:endParaRPr>
          </a:p>
        </p:txBody>
      </p:sp>
      <p:sp>
        <p:nvSpPr>
          <p:cNvPr id="285" name="CustomShape 4"/>
          <p:cNvSpPr/>
          <p:nvPr/>
        </p:nvSpPr>
        <p:spPr>
          <a:xfrm>
            <a:off x="6541200" y="5829840"/>
            <a:ext cx="2193120" cy="1395720"/>
          </a:xfrm>
          <a:prstGeom prst="rect">
            <a:avLst/>
          </a:prstGeom>
          <a:noFill/>
          <a:ln>
            <a:noFill/>
          </a:ln>
        </p:spPr>
        <p:style>
          <a:lnRef idx="0"/>
          <a:fillRef idx="0"/>
          <a:effectRef idx="0"/>
          <a:fontRef idx="minor"/>
        </p:style>
        <p:txBody>
          <a:bodyPr lIns="90000" rIns="90000" tIns="45000" bIns="45000" anchor="b"/>
          <a:p>
            <a:pPr algn="r">
              <a:lnSpc>
                <a:spcPct val="100000"/>
              </a:lnSpc>
            </a:pPr>
            <a:fld id="{EBF73ED9-9EA8-4490-A5F8-A05BE4EC0C75}" type="slidenum">
              <a:rPr b="0" lang="en-US" sz="9000" spc="-1" strike="noStrike">
                <a:solidFill>
                  <a:srgbClr val="4f81bd"/>
                </a:solidFill>
                <a:latin typeface="Calibri Light"/>
                <a:ea typeface="DejaVu Sans"/>
              </a:rPr>
              <a:t>&lt;number&gt;</a:t>
            </a:fld>
            <a:endParaRPr b="0" lang="en-US" sz="9000" spc="-1" strike="noStrike">
              <a:latin typeface="Arial"/>
            </a:endParaRPr>
          </a:p>
        </p:txBody>
      </p:sp>
      <p:sp>
        <p:nvSpPr>
          <p:cNvPr id="286" name="CustomShape 5"/>
          <p:cNvSpPr/>
          <p:nvPr/>
        </p:nvSpPr>
        <p:spPr>
          <a:xfrm>
            <a:off x="328320" y="429480"/>
            <a:ext cx="8257320" cy="637920"/>
          </a:xfrm>
          <a:prstGeom prst="rect">
            <a:avLst/>
          </a:prstGeom>
          <a:noFill/>
          <a:ln>
            <a:noFill/>
          </a:ln>
        </p:spPr>
        <p:style>
          <a:lnRef idx="0"/>
          <a:fillRef idx="0"/>
          <a:effectRef idx="0"/>
          <a:fontRef idx="minor"/>
        </p:style>
        <p:txBody>
          <a:bodyPr lIns="90000" rIns="90000" tIns="45000" bIns="45000"/>
          <a:p>
            <a:pPr>
              <a:lnSpc>
                <a:spcPct val="100000"/>
              </a:lnSpc>
            </a:pPr>
            <a:r>
              <a:rPr b="1" lang="en-US" sz="3600" spc="-1" strike="noStrike">
                <a:solidFill>
                  <a:srgbClr val="000000"/>
                </a:solidFill>
                <a:latin typeface="Calibri Light"/>
                <a:ea typeface="DejaVu Sans"/>
              </a:rPr>
              <a:t>Data protection Act in Pakistan….</a:t>
            </a:r>
            <a:endParaRPr b="0" lang="en-US" sz="3600" spc="-1" strike="noStrike">
              <a:latin typeface="Arial"/>
            </a:endParaRPr>
          </a:p>
        </p:txBody>
      </p:sp>
    </p:spTree>
  </p:cSld>
  <p:timing>
    <p:tnLst>
      <p:par>
        <p:cTn id="486" dur="indefinite" restart="never" nodeType="tmRoot">
          <p:childTnLst>
            <p:seq>
              <p:cTn id="487" dur="indefinite" nodeType="mainSeq">
                <p:childTnLst>
                  <p:par>
                    <p:cTn id="488" fill="hold">
                      <p:stCondLst>
                        <p:cond delay="indefinite"/>
                      </p:stCondLst>
                      <p:childTnLst>
                        <p:par>
                          <p:cTn id="489" fill="hold">
                            <p:stCondLst>
                              <p:cond delay="0"/>
                            </p:stCondLst>
                            <p:childTnLst>
                              <p:par>
                                <p:cTn id="490" nodeType="clickEffect" fill="hold" presetClass="entr" presetID="10">
                                  <p:stCondLst>
                                    <p:cond delay="0"/>
                                  </p:stCondLst>
                                  <p:childTnLst>
                                    <p:set>
                                      <p:cBhvr>
                                        <p:cTn id="491" dur="1" fill="hold">
                                          <p:stCondLst>
                                            <p:cond delay="0"/>
                                          </p:stCondLst>
                                        </p:cTn>
                                        <p:tgtEl>
                                          <p:spTgt spid="282">
                                            <p:txEl>
                                              <p:pRg st="612" end="612"/>
                                            </p:txEl>
                                          </p:spTgt>
                                        </p:tgtEl>
                                        <p:attrNameLst>
                                          <p:attrName>style.visibility</p:attrName>
                                        </p:attrNameLst>
                                      </p:cBhvr>
                                      <p:to>
                                        <p:strVal val="visible"/>
                                      </p:to>
                                    </p:set>
                                    <p:animEffect filter="fade" transition="in">
                                      <p:cBhvr additive="repl">
                                        <p:cTn id="492" dur="500"/>
                                        <p:tgtEl>
                                          <p:spTgt spid="282">
                                            <p:txEl>
                                              <p:pRg st="612" end="612"/>
                                            </p:txEl>
                                          </p:spTgt>
                                        </p:tgtEl>
                                      </p:cBhvr>
                                    </p:animEffect>
                                  </p:childTnLst>
                                </p:cTn>
                              </p:par>
                            </p:childTnLst>
                          </p:cTn>
                        </p:par>
                      </p:childTnLst>
                    </p:cTn>
                  </p:par>
                  <p:par>
                    <p:cTn id="493" fill="hold">
                      <p:stCondLst>
                        <p:cond delay="indefinite"/>
                      </p:stCondLst>
                      <p:childTnLst>
                        <p:par>
                          <p:cTn id="494" fill="hold">
                            <p:stCondLst>
                              <p:cond delay="0"/>
                            </p:stCondLst>
                            <p:childTnLst>
                              <p:par>
                                <p:cTn id="495" nodeType="clickEffect" fill="hold" presetClass="entr" presetID="10">
                                  <p:stCondLst>
                                    <p:cond delay="0"/>
                                  </p:stCondLst>
                                  <p:childTnLst>
                                    <p:set>
                                      <p:cBhvr>
                                        <p:cTn id="496" dur="1" fill="hold">
                                          <p:stCondLst>
                                            <p:cond delay="0"/>
                                          </p:stCondLst>
                                        </p:cTn>
                                        <p:tgtEl>
                                          <p:spTgt spid="282">
                                            <p:txEl>
                                              <p:pRg st="612" end="612"/>
                                            </p:txEl>
                                          </p:spTgt>
                                        </p:tgtEl>
                                        <p:attrNameLst>
                                          <p:attrName>style.visibility</p:attrName>
                                        </p:attrNameLst>
                                      </p:cBhvr>
                                      <p:to>
                                        <p:strVal val="visible"/>
                                      </p:to>
                                    </p:set>
                                    <p:animEffect filter="fade" transition="in">
                                      <p:cBhvr additive="repl">
                                        <p:cTn id="497" dur="500"/>
                                        <p:tgtEl>
                                          <p:spTgt spid="282">
                                            <p:txEl>
                                              <p:pRg st="612" end="612"/>
                                            </p:txEl>
                                          </p:spTgt>
                                        </p:tgtEl>
                                      </p:cBhvr>
                                    </p:animEffect>
                                  </p:childTnLst>
                                </p:cTn>
                              </p:par>
                            </p:childTnLst>
                          </p:cTn>
                        </p:par>
                      </p:childTnLst>
                    </p:cTn>
                  </p:par>
                  <p:par>
                    <p:cTn id="498" fill="hold">
                      <p:stCondLst>
                        <p:cond delay="indefinite"/>
                      </p:stCondLst>
                      <p:childTnLst>
                        <p:par>
                          <p:cTn id="499" fill="hold">
                            <p:stCondLst>
                              <p:cond delay="0"/>
                            </p:stCondLst>
                            <p:childTnLst>
                              <p:par>
                                <p:cTn id="500" nodeType="clickEffect" fill="hold" presetClass="entr" presetID="10">
                                  <p:stCondLst>
                                    <p:cond delay="0"/>
                                  </p:stCondLst>
                                  <p:childTnLst>
                                    <p:set>
                                      <p:cBhvr>
                                        <p:cTn id="501" dur="1" fill="hold">
                                          <p:stCondLst>
                                            <p:cond delay="0"/>
                                          </p:stCondLst>
                                        </p:cTn>
                                        <p:tgtEl>
                                          <p:spTgt spid="282">
                                            <p:txEl>
                                              <p:pRg st="612" end="612"/>
                                            </p:txEl>
                                          </p:spTgt>
                                        </p:tgtEl>
                                        <p:attrNameLst>
                                          <p:attrName>style.visibility</p:attrName>
                                        </p:attrNameLst>
                                      </p:cBhvr>
                                      <p:to>
                                        <p:strVal val="visible"/>
                                      </p:to>
                                    </p:set>
                                    <p:animEffect filter="fade" transition="in">
                                      <p:cBhvr additive="repl">
                                        <p:cTn id="502" dur="500"/>
                                        <p:tgtEl>
                                          <p:spTgt spid="282">
                                            <p:txEl>
                                              <p:pRg st="612" end="612"/>
                                            </p:txEl>
                                          </p:spTgt>
                                        </p:tgtEl>
                                      </p:cBhvr>
                                    </p:animEffect>
                                  </p:childTnLst>
                                </p:cTn>
                              </p:par>
                            </p:childTnLst>
                          </p:cTn>
                        </p:par>
                      </p:childTnLst>
                    </p:cTn>
                  </p:par>
                  <p:par>
                    <p:cTn id="503" fill="hold">
                      <p:stCondLst>
                        <p:cond delay="indefinite"/>
                      </p:stCondLst>
                      <p:childTnLst>
                        <p:par>
                          <p:cTn id="504" fill="hold">
                            <p:stCondLst>
                              <p:cond delay="0"/>
                            </p:stCondLst>
                            <p:childTnLst>
                              <p:par>
                                <p:cTn id="505" nodeType="clickEffect" fill="hold" presetClass="entr" presetID="10">
                                  <p:stCondLst>
                                    <p:cond delay="0"/>
                                  </p:stCondLst>
                                  <p:childTnLst>
                                    <p:set>
                                      <p:cBhvr>
                                        <p:cTn id="506" dur="1" fill="hold">
                                          <p:stCondLst>
                                            <p:cond delay="0"/>
                                          </p:stCondLst>
                                        </p:cTn>
                                        <p:tgtEl>
                                          <p:spTgt spid="282">
                                            <p:txEl>
                                              <p:pRg st="612" end="612"/>
                                            </p:txEl>
                                          </p:spTgt>
                                        </p:tgtEl>
                                        <p:attrNameLst>
                                          <p:attrName>style.visibility</p:attrName>
                                        </p:attrNameLst>
                                      </p:cBhvr>
                                      <p:to>
                                        <p:strVal val="visible"/>
                                      </p:to>
                                    </p:set>
                                    <p:animEffect filter="fade" transition="in">
                                      <p:cBhvr additive="repl">
                                        <p:cTn id="507" dur="500"/>
                                        <p:tgtEl>
                                          <p:spTgt spid="282">
                                            <p:txEl>
                                              <p:pRg st="612" end="612"/>
                                            </p:txEl>
                                          </p:spTgt>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7" name="CustomShape 1"/>
          <p:cNvSpPr/>
          <p:nvPr/>
        </p:nvSpPr>
        <p:spPr>
          <a:xfrm>
            <a:off x="448920" y="494280"/>
            <a:ext cx="8228160" cy="657360"/>
          </a:xfrm>
          <a:prstGeom prst="rect">
            <a:avLst/>
          </a:prstGeom>
          <a:noFill/>
          <a:ln>
            <a:noFill/>
          </a:ln>
        </p:spPr>
        <p:style>
          <a:lnRef idx="0"/>
          <a:fillRef idx="0"/>
          <a:effectRef idx="0"/>
          <a:fontRef idx="minor"/>
        </p:style>
        <p:txBody>
          <a:bodyPr lIns="90000" rIns="90000" tIns="45000" bIns="45000" anchor="ctr">
            <a:normAutofit/>
          </a:bodyPr>
          <a:p>
            <a:pPr>
              <a:lnSpc>
                <a:spcPct val="90000"/>
              </a:lnSpc>
            </a:pPr>
            <a:r>
              <a:rPr b="0" lang="en-US" sz="4800" spc="-109" strike="noStrike">
                <a:solidFill>
                  <a:srgbClr val="4f81bd"/>
                </a:solidFill>
                <a:latin typeface="Calibri Light"/>
                <a:ea typeface="DejaVu Sans"/>
              </a:rPr>
              <a:t>Freedom of Information</a:t>
            </a:r>
            <a:endParaRPr b="0" lang="en-US" sz="4800" spc="-1" strike="noStrike">
              <a:latin typeface="Arial"/>
            </a:endParaRPr>
          </a:p>
        </p:txBody>
      </p:sp>
      <p:sp>
        <p:nvSpPr>
          <p:cNvPr id="288" name="CustomShape 2"/>
          <p:cNvSpPr/>
          <p:nvPr/>
        </p:nvSpPr>
        <p:spPr>
          <a:xfrm>
            <a:off x="448920" y="1295280"/>
            <a:ext cx="8228160" cy="5059440"/>
          </a:xfrm>
          <a:prstGeom prst="rect">
            <a:avLst/>
          </a:prstGeom>
          <a:noFill/>
          <a:ln>
            <a:noFill/>
          </a:ln>
        </p:spPr>
        <p:style>
          <a:lnRef idx="0"/>
          <a:fillRef idx="0"/>
          <a:effectRef idx="0"/>
          <a:fontRef idx="minor"/>
        </p:style>
        <p:txBody>
          <a:bodyPr lIns="90000" rIns="90000" tIns="45000" bIns="45000">
            <a:normAutofit/>
          </a:bodyPr>
          <a:p>
            <a:pPr algn="just">
              <a:lnSpc>
                <a:spcPct val="100000"/>
              </a:lnSpc>
              <a:spcBef>
                <a:spcPts val="1301"/>
              </a:spcBef>
            </a:pPr>
            <a:r>
              <a:rPr b="0" lang="en-US" sz="2400" spc="-1" strike="noStrike">
                <a:solidFill>
                  <a:srgbClr val="262626"/>
                </a:solidFill>
                <a:latin typeface="Calibri Light"/>
                <a:ea typeface="DejaVu Sans"/>
              </a:rPr>
              <a:t>The primary purpose of the Freedom of Information Act is to provide clear rights of access to information held by bodies in the public sector. Under the terms of the Act, any member of the public can apply for access to such information.</a:t>
            </a:r>
            <a:endParaRPr b="0" lang="en-US" sz="2400" spc="-1" strike="noStrike">
              <a:latin typeface="Arial"/>
            </a:endParaRPr>
          </a:p>
          <a:p>
            <a:pPr algn="just">
              <a:lnSpc>
                <a:spcPct val="100000"/>
              </a:lnSpc>
              <a:spcBef>
                <a:spcPts val="1301"/>
              </a:spcBef>
            </a:pPr>
            <a:endParaRPr b="0" lang="en-US" sz="2400" spc="-1" strike="noStrike">
              <a:latin typeface="Arial"/>
            </a:endParaRPr>
          </a:p>
          <a:p>
            <a:pPr algn="just">
              <a:lnSpc>
                <a:spcPct val="100000"/>
              </a:lnSpc>
              <a:spcBef>
                <a:spcPts val="1301"/>
              </a:spcBef>
            </a:pPr>
            <a:r>
              <a:rPr b="0" lang="en-US" sz="2400" spc="-1" strike="noStrike">
                <a:solidFill>
                  <a:srgbClr val="262626"/>
                </a:solidFill>
                <a:latin typeface="Calibri Light"/>
                <a:ea typeface="DejaVu Sans"/>
              </a:rPr>
              <a:t>The Act also provides an enforcement mechanism if the information is not made available.</a:t>
            </a:r>
            <a:endParaRPr b="0" lang="en-US" sz="2400" spc="-1" strike="noStrike">
              <a:latin typeface="Arial"/>
            </a:endParaRPr>
          </a:p>
          <a:p>
            <a:pPr algn="just">
              <a:lnSpc>
                <a:spcPct val="100000"/>
              </a:lnSpc>
              <a:spcBef>
                <a:spcPts val="1301"/>
              </a:spcBef>
            </a:pPr>
            <a:endParaRPr b="0" lang="en-US" sz="2400" spc="-1" strike="noStrike">
              <a:latin typeface="Arial"/>
            </a:endParaRPr>
          </a:p>
          <a:p>
            <a:pPr algn="just">
              <a:lnSpc>
                <a:spcPct val="100000"/>
              </a:lnSpc>
              <a:spcBef>
                <a:spcPts val="1301"/>
              </a:spcBef>
            </a:pPr>
            <a:r>
              <a:rPr b="1" lang="en-US" sz="2400" spc="-1" strike="noStrike">
                <a:solidFill>
                  <a:srgbClr val="262626"/>
                </a:solidFill>
                <a:latin typeface="Calibri Light"/>
                <a:ea typeface="DejaVu Sans"/>
              </a:rPr>
              <a:t>The legislation applies to Parliament, government departments, local authorities, health trusts, doctors’ surgeries, universities, schools and many other organizations.</a:t>
            </a:r>
            <a:endParaRPr b="0" lang="en-US" sz="2400" spc="-1" strike="noStrike">
              <a:latin typeface="Arial"/>
            </a:endParaRPr>
          </a:p>
        </p:txBody>
      </p:sp>
      <p:sp>
        <p:nvSpPr>
          <p:cNvPr id="289" name="CustomShape 3"/>
          <p:cNvSpPr/>
          <p:nvPr/>
        </p:nvSpPr>
        <p:spPr>
          <a:xfrm>
            <a:off x="514440" y="6412320"/>
            <a:ext cx="3084840" cy="227160"/>
          </a:xfrm>
          <a:prstGeom prst="rect">
            <a:avLst/>
          </a:prstGeom>
          <a:noFill/>
          <a:ln>
            <a:noFill/>
          </a:ln>
        </p:spPr>
        <p:style>
          <a:lnRef idx="0"/>
          <a:fillRef idx="0"/>
          <a:effectRef idx="0"/>
          <a:fontRef idx="minor"/>
        </p:style>
        <p:txBody>
          <a:bodyPr lIns="90000" rIns="90000" tIns="45000" bIns="45000" anchor="ctr"/>
          <a:p>
            <a:pPr>
              <a:lnSpc>
                <a:spcPct val="100000"/>
              </a:lnSpc>
            </a:pPr>
            <a:fld id="{1ABF46B4-0B57-4BAE-B007-160C2889A1F4}" type="datetime1">
              <a:rPr b="0" lang="en-US" sz="950" spc="-1" strike="noStrike">
                <a:solidFill>
                  <a:srgbClr val="000000"/>
                </a:solidFill>
                <a:latin typeface="Calibri Light"/>
                <a:ea typeface="DejaVu Sans"/>
              </a:rPr>
              <a:t>12/18/2018</a:t>
            </a:fld>
            <a:endParaRPr b="0" lang="en-US" sz="950" spc="-1" strike="noStrike">
              <a:latin typeface="Arial"/>
            </a:endParaRPr>
          </a:p>
        </p:txBody>
      </p:sp>
      <p:sp>
        <p:nvSpPr>
          <p:cNvPr id="290" name="CustomShape 4"/>
          <p:cNvSpPr/>
          <p:nvPr/>
        </p:nvSpPr>
        <p:spPr>
          <a:xfrm>
            <a:off x="514440" y="6554520"/>
            <a:ext cx="3770640" cy="227160"/>
          </a:xfrm>
          <a:prstGeom prst="rect">
            <a:avLst/>
          </a:prstGeom>
          <a:noFill/>
          <a:ln>
            <a:noFill/>
          </a:ln>
        </p:spPr>
        <p:style>
          <a:lnRef idx="0"/>
          <a:fillRef idx="0"/>
          <a:effectRef idx="0"/>
          <a:fontRef idx="minor"/>
        </p:style>
        <p:txBody>
          <a:bodyPr lIns="90000" rIns="90000" tIns="45000" bIns="45000" anchor="ctr"/>
          <a:p>
            <a:pPr>
              <a:lnSpc>
                <a:spcPct val="100000"/>
              </a:lnSpc>
            </a:pPr>
            <a:r>
              <a:rPr b="0" lang="en-US" sz="950" spc="-1" strike="noStrike" cap="all">
                <a:solidFill>
                  <a:srgbClr val="000000"/>
                </a:solidFill>
                <a:latin typeface="Calibri Light"/>
                <a:ea typeface="DejaVu Sans"/>
              </a:rPr>
              <a:t>FAST-NUCES CS449-PIT [Fall-2018]</a:t>
            </a:r>
            <a:endParaRPr b="0" lang="en-US" sz="950" spc="-1" strike="noStrike">
              <a:latin typeface="Arial"/>
            </a:endParaRPr>
          </a:p>
        </p:txBody>
      </p:sp>
      <p:sp>
        <p:nvSpPr>
          <p:cNvPr id="291" name="CustomShape 5"/>
          <p:cNvSpPr/>
          <p:nvPr/>
        </p:nvSpPr>
        <p:spPr>
          <a:xfrm>
            <a:off x="6541200" y="5829840"/>
            <a:ext cx="2193120" cy="1395720"/>
          </a:xfrm>
          <a:prstGeom prst="rect">
            <a:avLst/>
          </a:prstGeom>
          <a:noFill/>
          <a:ln>
            <a:noFill/>
          </a:ln>
        </p:spPr>
        <p:style>
          <a:lnRef idx="0"/>
          <a:fillRef idx="0"/>
          <a:effectRef idx="0"/>
          <a:fontRef idx="minor"/>
        </p:style>
        <p:txBody>
          <a:bodyPr lIns="90000" rIns="90000" tIns="45000" bIns="45000" anchor="b"/>
          <a:p>
            <a:pPr algn="r">
              <a:lnSpc>
                <a:spcPct val="100000"/>
              </a:lnSpc>
            </a:pPr>
            <a:fld id="{5B6719D5-DE8A-459F-8BBF-72AB2CE6D68A}" type="slidenum">
              <a:rPr b="0" lang="en-US" sz="9000" spc="-1" strike="noStrike">
                <a:solidFill>
                  <a:srgbClr val="4f81bd"/>
                </a:solidFill>
                <a:latin typeface="Calibri Light"/>
                <a:ea typeface="DejaVu Sans"/>
              </a:rPr>
              <a:t>&lt;number&gt;</a:t>
            </a:fld>
            <a:endParaRPr b="0" lang="en-US" sz="9000" spc="-1" strike="noStrike">
              <a:latin typeface="Arial"/>
            </a:endParaRPr>
          </a:p>
        </p:txBody>
      </p:sp>
    </p:spTree>
  </p:cSld>
  <p:timing>
    <p:tnLst>
      <p:par>
        <p:cTn id="508" dur="indefinite" restart="never" nodeType="tmRoot">
          <p:childTnLst>
            <p:seq>
              <p:cTn id="509" dur="indefinite" nodeType="mainSeq">
                <p:childTnLst>
                  <p:par>
                    <p:cTn id="510" fill="hold">
                      <p:stCondLst>
                        <p:cond delay="indefinite"/>
                      </p:stCondLst>
                      <p:childTnLst>
                        <p:par>
                          <p:cTn id="511" fill="hold">
                            <p:stCondLst>
                              <p:cond delay="0"/>
                            </p:stCondLst>
                            <p:childTnLst>
                              <p:par>
                                <p:cTn id="512" nodeType="clickEffect" fill="hold" presetClass="entr" presetID="10">
                                  <p:stCondLst>
                                    <p:cond delay="0"/>
                                  </p:stCondLst>
                                  <p:childTnLst>
                                    <p:set>
                                      <p:cBhvr>
                                        <p:cTn id="513" dur="1" fill="hold">
                                          <p:stCondLst>
                                            <p:cond delay="0"/>
                                          </p:stCondLst>
                                        </p:cTn>
                                        <p:tgtEl>
                                          <p:spTgt spid="288">
                                            <p:txEl>
                                              <p:pRg st="498" end="498"/>
                                            </p:txEl>
                                          </p:spTgt>
                                        </p:tgtEl>
                                        <p:attrNameLst>
                                          <p:attrName>style.visibility</p:attrName>
                                        </p:attrNameLst>
                                      </p:cBhvr>
                                      <p:to>
                                        <p:strVal val="visible"/>
                                      </p:to>
                                    </p:set>
                                    <p:animEffect filter="fade" transition="in">
                                      <p:cBhvr additive="repl">
                                        <p:cTn id="514" dur="500"/>
                                        <p:tgtEl>
                                          <p:spTgt spid="288">
                                            <p:txEl>
                                              <p:pRg st="498" end="498"/>
                                            </p:txEl>
                                          </p:spTgt>
                                        </p:tgtEl>
                                      </p:cBhvr>
                                    </p:animEffect>
                                  </p:childTnLst>
                                </p:cTn>
                              </p:par>
                            </p:childTnLst>
                          </p:cTn>
                        </p:par>
                      </p:childTnLst>
                    </p:cTn>
                  </p:par>
                  <p:par>
                    <p:cTn id="515" fill="hold">
                      <p:stCondLst>
                        <p:cond delay="indefinite"/>
                      </p:stCondLst>
                      <p:childTnLst>
                        <p:par>
                          <p:cTn id="516" fill="hold">
                            <p:stCondLst>
                              <p:cond delay="0"/>
                            </p:stCondLst>
                            <p:childTnLst>
                              <p:par>
                                <p:cTn id="517" nodeType="clickEffect" fill="hold" presetClass="entr" presetID="10">
                                  <p:stCondLst>
                                    <p:cond delay="0"/>
                                  </p:stCondLst>
                                  <p:childTnLst>
                                    <p:set>
                                      <p:cBhvr>
                                        <p:cTn id="518" dur="1" fill="hold">
                                          <p:stCondLst>
                                            <p:cond delay="0"/>
                                          </p:stCondLst>
                                        </p:cTn>
                                        <p:tgtEl>
                                          <p:spTgt spid="288">
                                            <p:txEl>
                                              <p:pRg st="498" end="498"/>
                                            </p:txEl>
                                          </p:spTgt>
                                        </p:tgtEl>
                                        <p:attrNameLst>
                                          <p:attrName>style.visibility</p:attrName>
                                        </p:attrNameLst>
                                      </p:cBhvr>
                                      <p:to>
                                        <p:strVal val="visible"/>
                                      </p:to>
                                    </p:set>
                                    <p:animEffect filter="fade" transition="in">
                                      <p:cBhvr additive="repl">
                                        <p:cTn id="519" dur="500"/>
                                        <p:tgtEl>
                                          <p:spTgt spid="288">
                                            <p:txEl>
                                              <p:pRg st="498" end="498"/>
                                            </p:txEl>
                                          </p:spTgt>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2" name="CustomShape 1"/>
          <p:cNvSpPr/>
          <p:nvPr/>
        </p:nvSpPr>
        <p:spPr>
          <a:xfrm>
            <a:off x="428040" y="613440"/>
            <a:ext cx="8228160" cy="657360"/>
          </a:xfrm>
          <a:prstGeom prst="rect">
            <a:avLst/>
          </a:prstGeom>
          <a:noFill/>
          <a:ln>
            <a:noFill/>
          </a:ln>
        </p:spPr>
        <p:style>
          <a:lnRef idx="0"/>
          <a:fillRef idx="0"/>
          <a:effectRef idx="0"/>
          <a:fontRef idx="minor"/>
        </p:style>
        <p:txBody>
          <a:bodyPr lIns="90000" rIns="90000" tIns="45000" bIns="45000" anchor="ctr">
            <a:normAutofit/>
          </a:bodyPr>
          <a:p>
            <a:pPr>
              <a:lnSpc>
                <a:spcPct val="90000"/>
              </a:lnSpc>
            </a:pPr>
            <a:r>
              <a:rPr b="0" lang="en-US" sz="4800" spc="-109" strike="noStrike">
                <a:solidFill>
                  <a:srgbClr val="4f81bd"/>
                </a:solidFill>
                <a:latin typeface="Calibri Light"/>
                <a:ea typeface="DejaVu Sans"/>
              </a:rPr>
              <a:t>Freedom of Information Ordinance 2002</a:t>
            </a:r>
            <a:endParaRPr b="0" lang="en-US" sz="4800" spc="-1" strike="noStrike">
              <a:latin typeface="Arial"/>
            </a:endParaRPr>
          </a:p>
        </p:txBody>
      </p:sp>
      <p:sp>
        <p:nvSpPr>
          <p:cNvPr id="293" name="CustomShape 2"/>
          <p:cNvSpPr/>
          <p:nvPr/>
        </p:nvSpPr>
        <p:spPr>
          <a:xfrm>
            <a:off x="448920" y="1905120"/>
            <a:ext cx="8228160" cy="4449960"/>
          </a:xfrm>
          <a:prstGeom prst="rect">
            <a:avLst/>
          </a:prstGeom>
          <a:noFill/>
          <a:ln>
            <a:noFill/>
          </a:ln>
        </p:spPr>
        <p:style>
          <a:lnRef idx="0"/>
          <a:fillRef idx="0"/>
          <a:effectRef idx="0"/>
          <a:fontRef idx="minor"/>
        </p:style>
        <p:txBody>
          <a:bodyPr lIns="90000" rIns="90000" tIns="45000" bIns="45000">
            <a:normAutofit/>
          </a:bodyPr>
          <a:p>
            <a:pPr marL="91440" indent="-90000" algn="just">
              <a:lnSpc>
                <a:spcPct val="100000"/>
              </a:lnSpc>
              <a:spcBef>
                <a:spcPts val="1301"/>
              </a:spcBef>
              <a:buClr>
                <a:srgbClr val="262626"/>
              </a:buClr>
              <a:buFont typeface="Arial"/>
              <a:buChar char=" "/>
            </a:pPr>
            <a:r>
              <a:rPr b="0" lang="en-US" sz="2400" spc="-1" strike="noStrike">
                <a:solidFill>
                  <a:srgbClr val="262626"/>
                </a:solidFill>
                <a:latin typeface="Calibri Light"/>
                <a:ea typeface="DejaVu Sans"/>
              </a:rPr>
              <a:t>Under the Freedom of Information law, any citizen can seek any information or record from any public body, except for information categorized by law as exempt from disclosure. </a:t>
            </a:r>
            <a:endParaRPr b="0" lang="en-US" sz="2400" spc="-1" strike="noStrike">
              <a:latin typeface="Arial"/>
            </a:endParaRPr>
          </a:p>
          <a:p>
            <a:pPr marL="91440" indent="-90000" algn="just">
              <a:lnSpc>
                <a:spcPct val="100000"/>
              </a:lnSpc>
              <a:spcBef>
                <a:spcPts val="1301"/>
              </a:spcBef>
              <a:buClr>
                <a:srgbClr val="262626"/>
              </a:buClr>
              <a:buFont typeface="Arial"/>
              <a:buChar char=" "/>
            </a:pPr>
            <a:r>
              <a:rPr b="0" lang="en-US" sz="2400" spc="-1" strike="noStrike">
                <a:solidFill>
                  <a:srgbClr val="262626"/>
                </a:solidFill>
                <a:latin typeface="Calibri Light"/>
                <a:ea typeface="DejaVu Sans"/>
              </a:rPr>
              <a:t>The Right to Information Act (RTI) is an Act of the Parliament of India "to provide for setting out the practical regime of right to information for citizens" and replaces the erstwhile Freedom of information Act, 2002.</a:t>
            </a:r>
            <a:endParaRPr b="0" lang="en-US" sz="2400" spc="-1" strike="noStrike">
              <a:latin typeface="Arial"/>
            </a:endParaRPr>
          </a:p>
          <a:p>
            <a:pPr marL="91440" indent="-90000" algn="just">
              <a:lnSpc>
                <a:spcPct val="100000"/>
              </a:lnSpc>
              <a:spcBef>
                <a:spcPts val="1301"/>
              </a:spcBef>
              <a:buClr>
                <a:srgbClr val="262626"/>
              </a:buClr>
              <a:buFont typeface="Arial"/>
              <a:buChar char=" "/>
            </a:pPr>
            <a:r>
              <a:rPr b="0" lang="en-US" sz="2400" spc="-1" strike="noStrike">
                <a:solidFill>
                  <a:srgbClr val="262626"/>
                </a:solidFill>
                <a:latin typeface="Calibri Light"/>
                <a:ea typeface="DejaVu Sans"/>
              </a:rPr>
              <a:t>In Pakistan, KPK and Punjab assemblies have also passed RTI acts in 2013. </a:t>
            </a:r>
            <a:endParaRPr b="0" lang="en-US" sz="2400" spc="-1" strike="noStrike">
              <a:latin typeface="Arial"/>
            </a:endParaRPr>
          </a:p>
        </p:txBody>
      </p:sp>
      <p:sp>
        <p:nvSpPr>
          <p:cNvPr id="294" name="CustomShape 3"/>
          <p:cNvSpPr/>
          <p:nvPr/>
        </p:nvSpPr>
        <p:spPr>
          <a:xfrm>
            <a:off x="514440" y="6412320"/>
            <a:ext cx="3084840" cy="227160"/>
          </a:xfrm>
          <a:prstGeom prst="rect">
            <a:avLst/>
          </a:prstGeom>
          <a:noFill/>
          <a:ln>
            <a:noFill/>
          </a:ln>
        </p:spPr>
        <p:style>
          <a:lnRef idx="0"/>
          <a:fillRef idx="0"/>
          <a:effectRef idx="0"/>
          <a:fontRef idx="minor"/>
        </p:style>
        <p:txBody>
          <a:bodyPr lIns="90000" rIns="90000" tIns="45000" bIns="45000" anchor="ctr"/>
          <a:p>
            <a:pPr>
              <a:lnSpc>
                <a:spcPct val="100000"/>
              </a:lnSpc>
            </a:pPr>
            <a:fld id="{E18C8E88-7527-44BC-A48A-D3BE4D82EC9D}" type="datetime1">
              <a:rPr b="0" lang="en-US" sz="950" spc="-1" strike="noStrike">
                <a:solidFill>
                  <a:srgbClr val="000000"/>
                </a:solidFill>
                <a:latin typeface="Calibri Light"/>
                <a:ea typeface="DejaVu Sans"/>
              </a:rPr>
              <a:t>12/18/2018</a:t>
            </a:fld>
            <a:endParaRPr b="0" lang="en-US" sz="950" spc="-1" strike="noStrike">
              <a:latin typeface="Arial"/>
            </a:endParaRPr>
          </a:p>
        </p:txBody>
      </p:sp>
      <p:sp>
        <p:nvSpPr>
          <p:cNvPr id="295" name="CustomShape 4"/>
          <p:cNvSpPr/>
          <p:nvPr/>
        </p:nvSpPr>
        <p:spPr>
          <a:xfrm>
            <a:off x="514440" y="6554520"/>
            <a:ext cx="3770640" cy="227160"/>
          </a:xfrm>
          <a:prstGeom prst="rect">
            <a:avLst/>
          </a:prstGeom>
          <a:noFill/>
          <a:ln>
            <a:noFill/>
          </a:ln>
        </p:spPr>
        <p:style>
          <a:lnRef idx="0"/>
          <a:fillRef idx="0"/>
          <a:effectRef idx="0"/>
          <a:fontRef idx="minor"/>
        </p:style>
        <p:txBody>
          <a:bodyPr lIns="90000" rIns="90000" tIns="45000" bIns="45000" anchor="ctr"/>
          <a:p>
            <a:pPr>
              <a:lnSpc>
                <a:spcPct val="100000"/>
              </a:lnSpc>
            </a:pPr>
            <a:r>
              <a:rPr b="0" lang="en-US" sz="950" spc="-1" strike="noStrike" cap="all">
                <a:solidFill>
                  <a:srgbClr val="000000"/>
                </a:solidFill>
                <a:latin typeface="Calibri Light"/>
                <a:ea typeface="DejaVu Sans"/>
              </a:rPr>
              <a:t>FAST-NUCES CS449-PIT [Fall-2018]</a:t>
            </a:r>
            <a:endParaRPr b="0" lang="en-US" sz="950" spc="-1" strike="noStrike">
              <a:latin typeface="Arial"/>
            </a:endParaRPr>
          </a:p>
        </p:txBody>
      </p:sp>
      <p:sp>
        <p:nvSpPr>
          <p:cNvPr id="296" name="CustomShape 5"/>
          <p:cNvSpPr/>
          <p:nvPr/>
        </p:nvSpPr>
        <p:spPr>
          <a:xfrm>
            <a:off x="6541200" y="5829840"/>
            <a:ext cx="2193120" cy="1395720"/>
          </a:xfrm>
          <a:prstGeom prst="rect">
            <a:avLst/>
          </a:prstGeom>
          <a:noFill/>
          <a:ln>
            <a:noFill/>
          </a:ln>
        </p:spPr>
        <p:style>
          <a:lnRef idx="0"/>
          <a:fillRef idx="0"/>
          <a:effectRef idx="0"/>
          <a:fontRef idx="minor"/>
        </p:style>
        <p:txBody>
          <a:bodyPr lIns="90000" rIns="90000" tIns="45000" bIns="45000" anchor="b"/>
          <a:p>
            <a:pPr algn="r">
              <a:lnSpc>
                <a:spcPct val="100000"/>
              </a:lnSpc>
            </a:pPr>
            <a:fld id="{531F1941-EDE0-43B9-8A46-76C987B16A7F}" type="slidenum">
              <a:rPr b="0" lang="en-US" sz="9000" spc="-1" strike="noStrike">
                <a:solidFill>
                  <a:srgbClr val="4f81bd"/>
                </a:solidFill>
                <a:latin typeface="Calibri Light"/>
                <a:ea typeface="DejaVu Sans"/>
              </a:rPr>
              <a:t>&lt;number&gt;</a:t>
            </a:fld>
            <a:endParaRPr b="0" lang="en-US" sz="9000" spc="-1" strike="noStrike">
              <a:latin typeface="Arial"/>
            </a:endParaRPr>
          </a:p>
        </p:txBody>
      </p:sp>
    </p:spTree>
  </p:cSld>
  <p:timing>
    <p:tnLst>
      <p:par>
        <p:cTn id="520" dur="indefinite" restart="never" nodeType="tmRoot">
          <p:childTnLst>
            <p:seq>
              <p:cTn id="521" dur="indefinite" nodeType="mainSeq">
                <p:childTnLst>
                  <p:par>
                    <p:cTn id="522" fill="hold">
                      <p:stCondLst>
                        <p:cond delay="indefinite"/>
                      </p:stCondLst>
                      <p:childTnLst>
                        <p:par>
                          <p:cTn id="523" fill="hold">
                            <p:stCondLst>
                              <p:cond delay="0"/>
                            </p:stCondLst>
                            <p:childTnLst>
                              <p:par>
                                <p:cTn id="524" nodeType="clickEffect" fill="hold" presetClass="entr" presetID="10">
                                  <p:stCondLst>
                                    <p:cond delay="0"/>
                                  </p:stCondLst>
                                  <p:childTnLst>
                                    <p:set>
                                      <p:cBhvr>
                                        <p:cTn id="525" dur="1" fill="hold">
                                          <p:stCondLst>
                                            <p:cond delay="0"/>
                                          </p:stCondLst>
                                        </p:cTn>
                                        <p:tgtEl>
                                          <p:spTgt spid="293">
                                            <p:txEl>
                                              <p:pRg st="472" end="472"/>
                                            </p:txEl>
                                          </p:spTgt>
                                        </p:tgtEl>
                                        <p:attrNameLst>
                                          <p:attrName>style.visibility</p:attrName>
                                        </p:attrNameLst>
                                      </p:cBhvr>
                                      <p:to>
                                        <p:strVal val="visible"/>
                                      </p:to>
                                    </p:set>
                                    <p:animEffect filter="fade" transition="in">
                                      <p:cBhvr additive="repl">
                                        <p:cTn id="526" dur="500"/>
                                        <p:tgtEl>
                                          <p:spTgt spid="293">
                                            <p:txEl>
                                              <p:pRg st="472" end="472"/>
                                            </p:txEl>
                                          </p:spTgt>
                                        </p:tgtEl>
                                      </p:cBhvr>
                                    </p:animEffect>
                                  </p:childTnLst>
                                </p:cTn>
                              </p:par>
                            </p:childTnLst>
                          </p:cTn>
                        </p:par>
                      </p:childTnLst>
                    </p:cTn>
                  </p:par>
                  <p:par>
                    <p:cTn id="527" fill="hold">
                      <p:stCondLst>
                        <p:cond delay="indefinite"/>
                      </p:stCondLst>
                      <p:childTnLst>
                        <p:par>
                          <p:cTn id="528" fill="hold">
                            <p:stCondLst>
                              <p:cond delay="0"/>
                            </p:stCondLst>
                            <p:childTnLst>
                              <p:par>
                                <p:cTn id="529" nodeType="clickEffect" fill="hold" presetClass="entr" presetID="10">
                                  <p:stCondLst>
                                    <p:cond delay="0"/>
                                  </p:stCondLst>
                                  <p:childTnLst>
                                    <p:set>
                                      <p:cBhvr>
                                        <p:cTn id="530" dur="1" fill="hold">
                                          <p:stCondLst>
                                            <p:cond delay="0"/>
                                          </p:stCondLst>
                                        </p:cTn>
                                        <p:tgtEl>
                                          <p:spTgt spid="293">
                                            <p:txEl>
                                              <p:pRg st="472" end="472"/>
                                            </p:txEl>
                                          </p:spTgt>
                                        </p:tgtEl>
                                        <p:attrNameLst>
                                          <p:attrName>style.visibility</p:attrName>
                                        </p:attrNameLst>
                                      </p:cBhvr>
                                      <p:to>
                                        <p:strVal val="visible"/>
                                      </p:to>
                                    </p:set>
                                    <p:animEffect filter="fade" transition="in">
                                      <p:cBhvr additive="repl">
                                        <p:cTn id="531" dur="500"/>
                                        <p:tgtEl>
                                          <p:spTgt spid="293">
                                            <p:txEl>
                                              <p:pRg st="472" end="472"/>
                                            </p:txEl>
                                          </p:spTgt>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7" name="CustomShape 1"/>
          <p:cNvSpPr/>
          <p:nvPr/>
        </p:nvSpPr>
        <p:spPr>
          <a:xfrm>
            <a:off x="448920" y="528840"/>
            <a:ext cx="8228160" cy="657360"/>
          </a:xfrm>
          <a:prstGeom prst="rect">
            <a:avLst/>
          </a:prstGeom>
          <a:noFill/>
          <a:ln>
            <a:noFill/>
          </a:ln>
        </p:spPr>
        <p:style>
          <a:lnRef idx="0"/>
          <a:fillRef idx="0"/>
          <a:effectRef idx="0"/>
          <a:fontRef idx="minor"/>
        </p:style>
        <p:txBody>
          <a:bodyPr lIns="90000" rIns="90000" tIns="45000" bIns="45000" anchor="ctr">
            <a:normAutofit/>
          </a:bodyPr>
          <a:p>
            <a:pPr>
              <a:lnSpc>
                <a:spcPct val="90000"/>
              </a:lnSpc>
            </a:pPr>
            <a:r>
              <a:rPr b="0" lang="en-US" sz="4800" spc="-109" strike="noStrike">
                <a:solidFill>
                  <a:srgbClr val="4f81bd"/>
                </a:solidFill>
                <a:latin typeface="Calibri Light"/>
                <a:ea typeface="DejaVu Sans"/>
              </a:rPr>
              <a:t>Freedom of Information</a:t>
            </a:r>
            <a:endParaRPr b="0" lang="en-US" sz="4800" spc="-1" strike="noStrike">
              <a:latin typeface="Arial"/>
            </a:endParaRPr>
          </a:p>
        </p:txBody>
      </p:sp>
      <p:sp>
        <p:nvSpPr>
          <p:cNvPr id="298" name="CustomShape 2"/>
          <p:cNvSpPr/>
          <p:nvPr/>
        </p:nvSpPr>
        <p:spPr>
          <a:xfrm>
            <a:off x="448920" y="1371600"/>
            <a:ext cx="8236440" cy="4983480"/>
          </a:xfrm>
          <a:prstGeom prst="rect">
            <a:avLst/>
          </a:prstGeom>
          <a:noFill/>
          <a:ln>
            <a:noFill/>
          </a:ln>
        </p:spPr>
        <p:style>
          <a:lnRef idx="0"/>
          <a:fillRef idx="0"/>
          <a:effectRef idx="0"/>
          <a:fontRef idx="minor"/>
        </p:style>
        <p:txBody>
          <a:bodyPr lIns="90000" rIns="90000" tIns="45000" bIns="45000">
            <a:normAutofit/>
          </a:bodyPr>
          <a:p>
            <a:pPr algn="just">
              <a:lnSpc>
                <a:spcPct val="100000"/>
              </a:lnSpc>
              <a:spcBef>
                <a:spcPts val="1301"/>
              </a:spcBef>
            </a:pPr>
            <a:r>
              <a:rPr b="0" lang="en-US" sz="2400" spc="-1" strike="noStrike">
                <a:solidFill>
                  <a:srgbClr val="262626"/>
                </a:solidFill>
                <a:latin typeface="Calibri Light"/>
                <a:ea typeface="DejaVu Sans"/>
              </a:rPr>
              <a:t>Unlike the other legislation discussed here, the Freedom of Information Act creates a requirement for new information systems and for packages that can be used to develop them. </a:t>
            </a:r>
            <a:endParaRPr b="0" lang="en-US" sz="2400" spc="-1" strike="noStrike">
              <a:latin typeface="Arial"/>
            </a:endParaRPr>
          </a:p>
          <a:p>
            <a:pPr algn="just">
              <a:lnSpc>
                <a:spcPct val="100000"/>
              </a:lnSpc>
              <a:spcBef>
                <a:spcPts val="1301"/>
              </a:spcBef>
            </a:pPr>
            <a:endParaRPr b="0" lang="en-US" sz="2400" spc="-1" strike="noStrike">
              <a:latin typeface="Arial"/>
            </a:endParaRPr>
          </a:p>
          <a:p>
            <a:pPr algn="just">
              <a:lnSpc>
                <a:spcPct val="100000"/>
              </a:lnSpc>
              <a:spcBef>
                <a:spcPts val="1301"/>
              </a:spcBef>
            </a:pPr>
            <a:r>
              <a:rPr b="0" lang="en-US" sz="2400" spc="-1" strike="noStrike">
                <a:solidFill>
                  <a:srgbClr val="262626"/>
                </a:solidFill>
                <a:latin typeface="Calibri Light"/>
                <a:ea typeface="DejaVu Sans"/>
              </a:rPr>
              <a:t>Such systems are commonly known as record management systems and document management systems.</a:t>
            </a:r>
            <a:endParaRPr b="0" lang="en-US" sz="2400" spc="-1" strike="noStrike">
              <a:latin typeface="Arial"/>
            </a:endParaRPr>
          </a:p>
        </p:txBody>
      </p:sp>
      <p:sp>
        <p:nvSpPr>
          <p:cNvPr id="299" name="CustomShape 3"/>
          <p:cNvSpPr/>
          <p:nvPr/>
        </p:nvSpPr>
        <p:spPr>
          <a:xfrm>
            <a:off x="514440" y="6412320"/>
            <a:ext cx="3084840" cy="227160"/>
          </a:xfrm>
          <a:prstGeom prst="rect">
            <a:avLst/>
          </a:prstGeom>
          <a:noFill/>
          <a:ln>
            <a:noFill/>
          </a:ln>
        </p:spPr>
        <p:style>
          <a:lnRef idx="0"/>
          <a:fillRef idx="0"/>
          <a:effectRef idx="0"/>
          <a:fontRef idx="minor"/>
        </p:style>
        <p:txBody>
          <a:bodyPr lIns="90000" rIns="90000" tIns="45000" bIns="45000" anchor="ctr"/>
          <a:p>
            <a:pPr>
              <a:lnSpc>
                <a:spcPct val="100000"/>
              </a:lnSpc>
            </a:pPr>
            <a:fld id="{F5B1D981-2FE3-4C4E-9057-E30556BF6169}" type="datetime1">
              <a:rPr b="0" lang="en-US" sz="950" spc="-1" strike="noStrike">
                <a:solidFill>
                  <a:srgbClr val="000000"/>
                </a:solidFill>
                <a:latin typeface="Calibri Light"/>
                <a:ea typeface="DejaVu Sans"/>
              </a:rPr>
              <a:t>12/18/2018</a:t>
            </a:fld>
            <a:endParaRPr b="0" lang="en-US" sz="950" spc="-1" strike="noStrike">
              <a:latin typeface="Arial"/>
            </a:endParaRPr>
          </a:p>
        </p:txBody>
      </p:sp>
      <p:sp>
        <p:nvSpPr>
          <p:cNvPr id="300" name="CustomShape 4"/>
          <p:cNvSpPr/>
          <p:nvPr/>
        </p:nvSpPr>
        <p:spPr>
          <a:xfrm>
            <a:off x="514440" y="6554520"/>
            <a:ext cx="3770640" cy="227160"/>
          </a:xfrm>
          <a:prstGeom prst="rect">
            <a:avLst/>
          </a:prstGeom>
          <a:noFill/>
          <a:ln>
            <a:noFill/>
          </a:ln>
        </p:spPr>
        <p:style>
          <a:lnRef idx="0"/>
          <a:fillRef idx="0"/>
          <a:effectRef idx="0"/>
          <a:fontRef idx="minor"/>
        </p:style>
        <p:txBody>
          <a:bodyPr lIns="90000" rIns="90000" tIns="45000" bIns="45000" anchor="ctr"/>
          <a:p>
            <a:pPr>
              <a:lnSpc>
                <a:spcPct val="100000"/>
              </a:lnSpc>
            </a:pPr>
            <a:r>
              <a:rPr b="0" lang="en-US" sz="950" spc="-1" strike="noStrike" cap="all">
                <a:solidFill>
                  <a:srgbClr val="000000"/>
                </a:solidFill>
                <a:latin typeface="Calibri Light"/>
                <a:ea typeface="DejaVu Sans"/>
              </a:rPr>
              <a:t>FAST-NUCES CS449-PIT [Fall-2018]</a:t>
            </a:r>
            <a:endParaRPr b="0" lang="en-US" sz="950" spc="-1" strike="noStrike">
              <a:latin typeface="Arial"/>
            </a:endParaRPr>
          </a:p>
        </p:txBody>
      </p:sp>
      <p:sp>
        <p:nvSpPr>
          <p:cNvPr id="301" name="CustomShape 5"/>
          <p:cNvSpPr/>
          <p:nvPr/>
        </p:nvSpPr>
        <p:spPr>
          <a:xfrm>
            <a:off x="6541200" y="5829840"/>
            <a:ext cx="2193120" cy="1395720"/>
          </a:xfrm>
          <a:prstGeom prst="rect">
            <a:avLst/>
          </a:prstGeom>
          <a:noFill/>
          <a:ln>
            <a:noFill/>
          </a:ln>
        </p:spPr>
        <p:style>
          <a:lnRef idx="0"/>
          <a:fillRef idx="0"/>
          <a:effectRef idx="0"/>
          <a:fontRef idx="minor"/>
        </p:style>
        <p:txBody>
          <a:bodyPr lIns="90000" rIns="90000" tIns="45000" bIns="45000" anchor="b"/>
          <a:p>
            <a:pPr algn="r">
              <a:lnSpc>
                <a:spcPct val="100000"/>
              </a:lnSpc>
            </a:pPr>
            <a:fld id="{3329F97F-826E-4206-9DDB-740754F8D0DC}" type="slidenum">
              <a:rPr b="0" lang="en-US" sz="9000" spc="-1" strike="noStrike">
                <a:solidFill>
                  <a:srgbClr val="4f81bd"/>
                </a:solidFill>
                <a:latin typeface="Calibri Light"/>
                <a:ea typeface="DejaVu Sans"/>
              </a:rPr>
              <a:t>&lt;number&gt;</a:t>
            </a:fld>
            <a:endParaRPr b="0" lang="en-US" sz="9000" spc="-1" strike="noStrike">
              <a:latin typeface="Arial"/>
            </a:endParaRPr>
          </a:p>
        </p:txBody>
      </p:sp>
    </p:spTree>
  </p:cSld>
  <p:timing>
    <p:tnLst>
      <p:par>
        <p:cTn id="532" dur="indefinite" restart="never" nodeType="tmRoot">
          <p:childTnLst>
            <p:seq>
              <p:cTn id="533" dur="indefinite" nodeType="mainSeq">
                <p:childTnLst>
                  <p:par>
                    <p:cTn id="534" fill="hold">
                      <p:stCondLst>
                        <p:cond delay="indefinite"/>
                      </p:stCondLst>
                      <p:childTnLst>
                        <p:par>
                          <p:cTn id="535" fill="hold">
                            <p:stCondLst>
                              <p:cond delay="0"/>
                            </p:stCondLst>
                            <p:childTnLst>
                              <p:par>
                                <p:cTn id="536" nodeType="clickEffect" fill="hold" presetClass="entr" presetID="10">
                                  <p:stCondLst>
                                    <p:cond delay="0"/>
                                  </p:stCondLst>
                                  <p:childTnLst>
                                    <p:set>
                                      <p:cBhvr>
                                        <p:cTn id="537" dur="1" fill="hold">
                                          <p:stCondLst>
                                            <p:cond delay="0"/>
                                          </p:stCondLst>
                                        </p:cTn>
                                        <p:tgtEl>
                                          <p:spTgt spid="298">
                                            <p:txEl>
                                              <p:pRg st="273" end="273"/>
                                            </p:txEl>
                                          </p:spTgt>
                                        </p:tgtEl>
                                        <p:attrNameLst>
                                          <p:attrName>style.visibility</p:attrName>
                                        </p:attrNameLst>
                                      </p:cBhvr>
                                      <p:to>
                                        <p:strVal val="visible"/>
                                      </p:to>
                                    </p:set>
                                    <p:animEffect filter="fade" transition="in">
                                      <p:cBhvr additive="repl">
                                        <p:cTn id="538" dur="500"/>
                                        <p:tgtEl>
                                          <p:spTgt spid="298">
                                            <p:txEl>
                                              <p:pRg st="273" end="273"/>
                                            </p:txEl>
                                          </p:spTgt>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2" name="CustomShape 1"/>
          <p:cNvSpPr/>
          <p:nvPr/>
        </p:nvSpPr>
        <p:spPr>
          <a:xfrm>
            <a:off x="425160" y="654840"/>
            <a:ext cx="8228160" cy="684360"/>
          </a:xfrm>
          <a:prstGeom prst="rect">
            <a:avLst/>
          </a:prstGeom>
          <a:noFill/>
          <a:ln>
            <a:noFill/>
          </a:ln>
        </p:spPr>
        <p:style>
          <a:lnRef idx="0"/>
          <a:fillRef idx="0"/>
          <a:effectRef idx="0"/>
          <a:fontRef idx="minor"/>
        </p:style>
        <p:txBody>
          <a:bodyPr lIns="90000" rIns="90000" tIns="45000" bIns="45000" anchor="ctr">
            <a:normAutofit/>
          </a:bodyPr>
          <a:p>
            <a:pPr>
              <a:lnSpc>
                <a:spcPct val="90000"/>
              </a:lnSpc>
            </a:pPr>
            <a:r>
              <a:rPr b="0" lang="en-US" sz="4800" spc="-109" strike="noStrike">
                <a:solidFill>
                  <a:srgbClr val="4f81bd"/>
                </a:solidFill>
                <a:latin typeface="Calibri Light"/>
                <a:ea typeface="DejaVu Sans"/>
              </a:rPr>
              <a:t>References:</a:t>
            </a:r>
            <a:endParaRPr b="0" lang="en-US" sz="4800" spc="-1" strike="noStrike">
              <a:latin typeface="Arial"/>
            </a:endParaRPr>
          </a:p>
        </p:txBody>
      </p:sp>
      <p:sp>
        <p:nvSpPr>
          <p:cNvPr id="303" name="CustomShape 2"/>
          <p:cNvSpPr/>
          <p:nvPr/>
        </p:nvSpPr>
        <p:spPr>
          <a:xfrm>
            <a:off x="507240" y="1993320"/>
            <a:ext cx="8064000" cy="3764880"/>
          </a:xfrm>
          <a:prstGeom prst="rect">
            <a:avLst/>
          </a:prstGeom>
          <a:noFill/>
          <a:ln>
            <a:noFill/>
          </a:ln>
        </p:spPr>
        <p:style>
          <a:lnRef idx="0"/>
          <a:fillRef idx="0"/>
          <a:effectRef idx="0"/>
          <a:fontRef idx="minor"/>
        </p:style>
        <p:txBody>
          <a:bodyPr lIns="90000" rIns="90000" tIns="45000" bIns="45000"/>
          <a:p>
            <a:pPr marL="91440" indent="-90000">
              <a:lnSpc>
                <a:spcPct val="85000"/>
              </a:lnSpc>
              <a:spcBef>
                <a:spcPts val="1301"/>
              </a:spcBef>
              <a:buClr>
                <a:srgbClr val="262626"/>
              </a:buClr>
              <a:buFont typeface="Arial"/>
              <a:buChar char=" "/>
            </a:pPr>
            <a:r>
              <a:rPr b="0" lang="en-US" sz="2400" spc="-1" strike="noStrike" u="sng">
                <a:solidFill>
                  <a:srgbClr val="0000ff"/>
                </a:solidFill>
                <a:uFillTx/>
                <a:latin typeface="Calibri Light"/>
                <a:ea typeface="DejaVu Sans"/>
                <a:hlinkClick r:id="rId1"/>
              </a:rPr>
              <a:t>http://www.google.com/transparencyreport/removals/?hl=en</a:t>
            </a:r>
            <a:endParaRPr b="0" lang="en-US" sz="2400" spc="-1" strike="noStrike">
              <a:latin typeface="Arial"/>
            </a:endParaRPr>
          </a:p>
          <a:p>
            <a:pPr>
              <a:lnSpc>
                <a:spcPct val="85000"/>
              </a:lnSpc>
              <a:spcBef>
                <a:spcPts val="1301"/>
              </a:spcBef>
            </a:pPr>
            <a:endParaRPr b="0" lang="en-US" sz="2400" spc="-1" strike="noStrike">
              <a:latin typeface="Arial"/>
            </a:endParaRPr>
          </a:p>
        </p:txBody>
      </p:sp>
      <p:sp>
        <p:nvSpPr>
          <p:cNvPr id="304" name="CustomShape 3"/>
          <p:cNvSpPr/>
          <p:nvPr/>
        </p:nvSpPr>
        <p:spPr>
          <a:xfrm>
            <a:off x="514440" y="6412320"/>
            <a:ext cx="3084840" cy="227160"/>
          </a:xfrm>
          <a:prstGeom prst="rect">
            <a:avLst/>
          </a:prstGeom>
          <a:noFill/>
          <a:ln>
            <a:noFill/>
          </a:ln>
        </p:spPr>
        <p:style>
          <a:lnRef idx="0"/>
          <a:fillRef idx="0"/>
          <a:effectRef idx="0"/>
          <a:fontRef idx="minor"/>
        </p:style>
        <p:txBody>
          <a:bodyPr lIns="90000" rIns="90000" tIns="45000" bIns="45000" anchor="ctr"/>
          <a:p>
            <a:pPr>
              <a:lnSpc>
                <a:spcPct val="100000"/>
              </a:lnSpc>
            </a:pPr>
            <a:fld id="{AAB7D04B-C06A-43FC-92CC-B1C5789A5CC5}" type="datetime1">
              <a:rPr b="0" lang="en-US" sz="950" spc="-1" strike="noStrike">
                <a:solidFill>
                  <a:srgbClr val="000000"/>
                </a:solidFill>
                <a:latin typeface="Calibri Light"/>
                <a:ea typeface="DejaVu Sans"/>
              </a:rPr>
              <a:t>12/18/2018</a:t>
            </a:fld>
            <a:endParaRPr b="0" lang="en-US" sz="950" spc="-1" strike="noStrike">
              <a:latin typeface="Arial"/>
            </a:endParaRPr>
          </a:p>
        </p:txBody>
      </p:sp>
      <p:sp>
        <p:nvSpPr>
          <p:cNvPr id="305" name="CustomShape 4"/>
          <p:cNvSpPr/>
          <p:nvPr/>
        </p:nvSpPr>
        <p:spPr>
          <a:xfrm>
            <a:off x="514440" y="6554520"/>
            <a:ext cx="3770640" cy="227160"/>
          </a:xfrm>
          <a:prstGeom prst="rect">
            <a:avLst/>
          </a:prstGeom>
          <a:noFill/>
          <a:ln>
            <a:noFill/>
          </a:ln>
        </p:spPr>
        <p:style>
          <a:lnRef idx="0"/>
          <a:fillRef idx="0"/>
          <a:effectRef idx="0"/>
          <a:fontRef idx="minor"/>
        </p:style>
        <p:txBody>
          <a:bodyPr lIns="90000" rIns="90000" tIns="45000" bIns="45000" anchor="ctr"/>
          <a:p>
            <a:pPr>
              <a:lnSpc>
                <a:spcPct val="100000"/>
              </a:lnSpc>
            </a:pPr>
            <a:r>
              <a:rPr b="0" lang="en-US" sz="950" spc="-1" strike="noStrike" cap="all">
                <a:solidFill>
                  <a:srgbClr val="000000"/>
                </a:solidFill>
                <a:latin typeface="Calibri Light"/>
                <a:ea typeface="DejaVu Sans"/>
              </a:rPr>
              <a:t>FAST-NUCES CS449-PIT [Fall-2018]</a:t>
            </a:r>
            <a:endParaRPr b="0" lang="en-US" sz="950" spc="-1" strike="noStrike">
              <a:latin typeface="Arial"/>
            </a:endParaRPr>
          </a:p>
        </p:txBody>
      </p:sp>
      <p:sp>
        <p:nvSpPr>
          <p:cNvPr id="306" name="CustomShape 5"/>
          <p:cNvSpPr/>
          <p:nvPr/>
        </p:nvSpPr>
        <p:spPr>
          <a:xfrm>
            <a:off x="6541200" y="5829840"/>
            <a:ext cx="2193120" cy="1395720"/>
          </a:xfrm>
          <a:prstGeom prst="rect">
            <a:avLst/>
          </a:prstGeom>
          <a:noFill/>
          <a:ln>
            <a:noFill/>
          </a:ln>
        </p:spPr>
        <p:style>
          <a:lnRef idx="0"/>
          <a:fillRef idx="0"/>
          <a:effectRef idx="0"/>
          <a:fontRef idx="minor"/>
        </p:style>
        <p:txBody>
          <a:bodyPr lIns="90000" rIns="90000" tIns="45000" bIns="45000" anchor="b"/>
          <a:p>
            <a:pPr algn="r">
              <a:lnSpc>
                <a:spcPct val="100000"/>
              </a:lnSpc>
            </a:pPr>
            <a:fld id="{3C4AA009-A7BF-4EC2-8C28-5A57CA7BC648}" type="slidenum">
              <a:rPr b="0" lang="en-US" sz="9000" spc="-1" strike="noStrike">
                <a:solidFill>
                  <a:srgbClr val="4f81bd"/>
                </a:solidFill>
                <a:latin typeface="Calibri Light"/>
                <a:ea typeface="DejaVu Sans"/>
              </a:rPr>
              <a:t>&lt;number&gt;</a:t>
            </a:fld>
            <a:endParaRPr b="0" lang="en-US" sz="9000" spc="-1" strike="noStrike">
              <a:latin typeface="Arial"/>
            </a:endParaRPr>
          </a:p>
        </p:txBody>
      </p:sp>
    </p:spTree>
  </p:cSld>
  <p:timing>
    <p:tnLst>
      <p:par>
        <p:cTn id="539" dur="indefinite" restart="never" nodeType="tmRoot">
          <p:childTnLst>
            <p:seq>
              <p:cTn id="540"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5" name="CustomShape 1"/>
          <p:cNvSpPr/>
          <p:nvPr/>
        </p:nvSpPr>
        <p:spPr>
          <a:xfrm>
            <a:off x="514440" y="6412320"/>
            <a:ext cx="3084840" cy="227160"/>
          </a:xfrm>
          <a:prstGeom prst="rect">
            <a:avLst/>
          </a:prstGeom>
          <a:noFill/>
          <a:ln>
            <a:noFill/>
          </a:ln>
        </p:spPr>
        <p:style>
          <a:lnRef idx="0"/>
          <a:fillRef idx="0"/>
          <a:effectRef idx="0"/>
          <a:fontRef idx="minor"/>
        </p:style>
        <p:txBody>
          <a:bodyPr lIns="90000" rIns="90000" tIns="45000" bIns="45000" anchor="ctr"/>
          <a:p>
            <a:pPr>
              <a:lnSpc>
                <a:spcPct val="100000"/>
              </a:lnSpc>
            </a:pPr>
            <a:fld id="{0437B311-B4B9-4EC9-B316-C048C41FE263}" type="datetime1">
              <a:rPr b="0" lang="en-US" sz="950" spc="-1" strike="noStrike">
                <a:solidFill>
                  <a:srgbClr val="000000"/>
                </a:solidFill>
                <a:latin typeface="Calibri Light"/>
                <a:ea typeface="DejaVu Sans"/>
              </a:rPr>
              <a:t>12/18/2018</a:t>
            </a:fld>
            <a:endParaRPr b="0" lang="en-US" sz="950" spc="-1" strike="noStrike">
              <a:latin typeface="Arial"/>
            </a:endParaRPr>
          </a:p>
        </p:txBody>
      </p:sp>
      <p:sp>
        <p:nvSpPr>
          <p:cNvPr id="136" name="CustomShape 2"/>
          <p:cNvSpPr/>
          <p:nvPr/>
        </p:nvSpPr>
        <p:spPr>
          <a:xfrm>
            <a:off x="514440" y="6554520"/>
            <a:ext cx="3770640" cy="227160"/>
          </a:xfrm>
          <a:prstGeom prst="rect">
            <a:avLst/>
          </a:prstGeom>
          <a:noFill/>
          <a:ln>
            <a:noFill/>
          </a:ln>
        </p:spPr>
        <p:style>
          <a:lnRef idx="0"/>
          <a:fillRef idx="0"/>
          <a:effectRef idx="0"/>
          <a:fontRef idx="minor"/>
        </p:style>
        <p:txBody>
          <a:bodyPr lIns="90000" rIns="90000" tIns="45000" bIns="45000" anchor="ctr"/>
          <a:p>
            <a:pPr>
              <a:lnSpc>
                <a:spcPct val="100000"/>
              </a:lnSpc>
            </a:pPr>
            <a:r>
              <a:rPr b="0" lang="en-US" sz="950" spc="-1" strike="noStrike" cap="all">
                <a:solidFill>
                  <a:srgbClr val="000000"/>
                </a:solidFill>
                <a:latin typeface="Calibri Light"/>
                <a:ea typeface="DejaVu Sans"/>
              </a:rPr>
              <a:t>FAST-NUCES CS449-PIT [Fall-2018]</a:t>
            </a:r>
            <a:endParaRPr b="0" lang="en-US" sz="950" spc="-1" strike="noStrike">
              <a:latin typeface="Arial"/>
            </a:endParaRPr>
          </a:p>
        </p:txBody>
      </p:sp>
      <p:sp>
        <p:nvSpPr>
          <p:cNvPr id="137" name="CustomShape 3"/>
          <p:cNvSpPr/>
          <p:nvPr/>
        </p:nvSpPr>
        <p:spPr>
          <a:xfrm>
            <a:off x="6541200" y="5829840"/>
            <a:ext cx="2193120" cy="1395720"/>
          </a:xfrm>
          <a:prstGeom prst="rect">
            <a:avLst/>
          </a:prstGeom>
          <a:noFill/>
          <a:ln>
            <a:noFill/>
          </a:ln>
        </p:spPr>
        <p:style>
          <a:lnRef idx="0"/>
          <a:fillRef idx="0"/>
          <a:effectRef idx="0"/>
          <a:fontRef idx="minor"/>
        </p:style>
        <p:txBody>
          <a:bodyPr lIns="90000" rIns="90000" tIns="45000" bIns="45000" anchor="b"/>
          <a:p>
            <a:pPr algn="r">
              <a:lnSpc>
                <a:spcPct val="100000"/>
              </a:lnSpc>
            </a:pPr>
            <a:fld id="{45792CB0-3643-4535-B05F-1DE11BA8A923}" type="slidenum">
              <a:rPr b="0" lang="en-US" sz="9000" spc="-1" strike="noStrike">
                <a:solidFill>
                  <a:srgbClr val="4f81bd"/>
                </a:solidFill>
                <a:latin typeface="Calibri Light"/>
                <a:ea typeface="DejaVu Sans"/>
              </a:rPr>
              <a:t>&lt;number&gt;</a:t>
            </a:fld>
            <a:endParaRPr b="0" lang="en-US" sz="9000" spc="-1" strike="noStrike">
              <a:latin typeface="Arial"/>
            </a:endParaRPr>
          </a:p>
        </p:txBody>
      </p:sp>
      <p:sp>
        <p:nvSpPr>
          <p:cNvPr id="138" name="CustomShape 4"/>
          <p:cNvSpPr/>
          <p:nvPr/>
        </p:nvSpPr>
        <p:spPr>
          <a:xfrm>
            <a:off x="632880" y="449280"/>
            <a:ext cx="7923240" cy="637920"/>
          </a:xfrm>
          <a:prstGeom prst="rect">
            <a:avLst/>
          </a:prstGeom>
          <a:noFill/>
          <a:ln w="9360">
            <a:noFill/>
          </a:ln>
        </p:spPr>
        <p:style>
          <a:lnRef idx="0"/>
          <a:fillRef idx="0"/>
          <a:effectRef idx="0"/>
          <a:fontRef idx="minor"/>
        </p:style>
        <p:txBody>
          <a:bodyPr lIns="90000" rIns="90000" tIns="45000" bIns="45000"/>
          <a:p>
            <a:pPr>
              <a:lnSpc>
                <a:spcPct val="100000"/>
              </a:lnSpc>
              <a:spcBef>
                <a:spcPts val="1800"/>
              </a:spcBef>
            </a:pPr>
            <a:r>
              <a:rPr b="1" lang="en-US" sz="3600" spc="-1" strike="noStrike">
                <a:solidFill>
                  <a:srgbClr val="000000"/>
                </a:solidFill>
                <a:latin typeface="Calibri Light"/>
                <a:ea typeface="DejaVu Sans"/>
              </a:rPr>
              <a:t>The Data could be…</a:t>
            </a:r>
            <a:endParaRPr b="0" lang="en-US" sz="3600" spc="-1" strike="noStrike">
              <a:latin typeface="Arial"/>
            </a:endParaRPr>
          </a:p>
        </p:txBody>
      </p:sp>
      <p:sp>
        <p:nvSpPr>
          <p:cNvPr id="139" name="CustomShape 5"/>
          <p:cNvSpPr/>
          <p:nvPr/>
        </p:nvSpPr>
        <p:spPr>
          <a:xfrm>
            <a:off x="480600" y="1523880"/>
            <a:ext cx="8228160" cy="3988800"/>
          </a:xfrm>
          <a:prstGeom prst="rect">
            <a:avLst/>
          </a:prstGeom>
          <a:noFill/>
          <a:ln>
            <a:noFill/>
          </a:ln>
        </p:spPr>
        <p:style>
          <a:lnRef idx="0"/>
          <a:fillRef idx="0"/>
          <a:effectRef idx="0"/>
          <a:fontRef idx="minor"/>
        </p:style>
        <p:txBody>
          <a:bodyPr lIns="90000" rIns="90000" tIns="45000" bIns="45000"/>
          <a:p>
            <a:pPr marL="457200" indent="-455760">
              <a:lnSpc>
                <a:spcPct val="100000"/>
              </a:lnSpc>
              <a:buClr>
                <a:srgbClr val="ffc000"/>
              </a:buClr>
              <a:buFont typeface="Arial"/>
              <a:buChar char="•"/>
            </a:pPr>
            <a:r>
              <a:rPr b="0" lang="en-US" sz="3200" spc="-1" strike="noStrike">
                <a:solidFill>
                  <a:srgbClr val="ffc000"/>
                </a:solidFill>
                <a:latin typeface="Calibri Light"/>
                <a:ea typeface="DejaVu Sans"/>
              </a:rPr>
              <a:t>Healthcare</a:t>
            </a:r>
            <a:r>
              <a:rPr b="0" lang="en-US" sz="3200" spc="-1" strike="noStrike">
                <a:solidFill>
                  <a:srgbClr val="bfbfbf"/>
                </a:solidFill>
                <a:latin typeface="Calibri Light"/>
                <a:ea typeface="DejaVu Sans"/>
              </a:rPr>
              <a:t> </a:t>
            </a:r>
            <a:r>
              <a:rPr b="0" lang="en-US" sz="3200" spc="-1" strike="noStrike">
                <a:solidFill>
                  <a:srgbClr val="000000"/>
                </a:solidFill>
                <a:latin typeface="Calibri Light"/>
                <a:ea typeface="DejaVu Sans"/>
              </a:rPr>
              <a:t>records</a:t>
            </a:r>
            <a:endParaRPr b="0" lang="en-US" sz="3200" spc="-1" strike="noStrike">
              <a:latin typeface="Arial"/>
            </a:endParaRPr>
          </a:p>
          <a:p>
            <a:pPr marL="457200" indent="-455760">
              <a:lnSpc>
                <a:spcPct val="100000"/>
              </a:lnSpc>
              <a:buClr>
                <a:srgbClr val="00b0f0"/>
              </a:buClr>
              <a:buFont typeface="Arial"/>
              <a:buChar char="•"/>
            </a:pPr>
            <a:r>
              <a:rPr b="0" lang="en-US" sz="3200" spc="-1" strike="noStrike">
                <a:solidFill>
                  <a:srgbClr val="00b0f0"/>
                </a:solidFill>
                <a:latin typeface="Calibri Light"/>
                <a:ea typeface="DejaVu Sans"/>
              </a:rPr>
              <a:t>Criminal justice </a:t>
            </a:r>
            <a:r>
              <a:rPr b="0" lang="en-US" sz="3200" spc="-1" strike="noStrike">
                <a:solidFill>
                  <a:srgbClr val="000000"/>
                </a:solidFill>
                <a:latin typeface="Calibri Light"/>
                <a:ea typeface="DejaVu Sans"/>
              </a:rPr>
              <a:t>investigations &amp; proceedings</a:t>
            </a:r>
            <a:endParaRPr b="0" lang="en-US" sz="3200" spc="-1" strike="noStrike">
              <a:latin typeface="Arial"/>
            </a:endParaRPr>
          </a:p>
          <a:p>
            <a:pPr marL="457200" indent="-455760">
              <a:lnSpc>
                <a:spcPct val="100000"/>
              </a:lnSpc>
              <a:buClr>
                <a:srgbClr val="000000"/>
              </a:buClr>
              <a:buFont typeface="Arial"/>
              <a:buChar char="•"/>
            </a:pPr>
            <a:r>
              <a:rPr b="0" lang="en-US" sz="3200" spc="-1" strike="noStrike">
                <a:solidFill>
                  <a:srgbClr val="000000"/>
                </a:solidFill>
                <a:latin typeface="Calibri Light"/>
                <a:ea typeface="DejaVu Sans"/>
              </a:rPr>
              <a:t>Financial institutions &amp; transactions</a:t>
            </a:r>
            <a:endParaRPr b="0" lang="en-US" sz="3200" spc="-1" strike="noStrike">
              <a:latin typeface="Arial"/>
            </a:endParaRPr>
          </a:p>
          <a:p>
            <a:pPr marL="457200" indent="-455760">
              <a:lnSpc>
                <a:spcPct val="100000"/>
              </a:lnSpc>
              <a:buClr>
                <a:srgbClr val="92d050"/>
              </a:buClr>
              <a:buFont typeface="Arial"/>
              <a:buChar char="•"/>
            </a:pPr>
            <a:r>
              <a:rPr b="0" lang="en-US" sz="3200" spc="-1" strike="noStrike">
                <a:solidFill>
                  <a:srgbClr val="92d050"/>
                </a:solidFill>
                <a:latin typeface="Calibri Light"/>
                <a:ea typeface="DejaVu Sans"/>
              </a:rPr>
              <a:t>Biological</a:t>
            </a:r>
            <a:r>
              <a:rPr b="0" lang="en-US" sz="3200" spc="-1" strike="noStrike">
                <a:solidFill>
                  <a:srgbClr val="bfbfbf"/>
                </a:solidFill>
                <a:latin typeface="Calibri Light"/>
                <a:ea typeface="DejaVu Sans"/>
              </a:rPr>
              <a:t> </a:t>
            </a:r>
            <a:r>
              <a:rPr b="0" lang="en-US" sz="3200" spc="-1" strike="noStrike">
                <a:solidFill>
                  <a:srgbClr val="000000"/>
                </a:solidFill>
                <a:latin typeface="Calibri Light"/>
                <a:ea typeface="DejaVu Sans"/>
              </a:rPr>
              <a:t>traits, such as </a:t>
            </a:r>
            <a:r>
              <a:rPr b="0" lang="en-US" sz="3200" spc="-1" strike="noStrike">
                <a:solidFill>
                  <a:srgbClr val="92d050"/>
                </a:solidFill>
                <a:latin typeface="Calibri Light"/>
                <a:ea typeface="DejaVu Sans"/>
              </a:rPr>
              <a:t>genetic material</a:t>
            </a:r>
            <a:endParaRPr b="0" lang="en-US" sz="3200" spc="-1" strike="noStrike">
              <a:latin typeface="Arial"/>
            </a:endParaRPr>
          </a:p>
          <a:p>
            <a:pPr marL="457200" indent="-455760">
              <a:lnSpc>
                <a:spcPct val="100000"/>
              </a:lnSpc>
              <a:buClr>
                <a:srgbClr val="ffff00"/>
              </a:buClr>
              <a:buFont typeface="Arial"/>
              <a:buChar char="•"/>
            </a:pPr>
            <a:r>
              <a:rPr b="0" lang="en-US" sz="3200" spc="-1" strike="noStrike">
                <a:solidFill>
                  <a:srgbClr val="ffff00"/>
                </a:solidFill>
                <a:latin typeface="Calibri Light"/>
                <a:ea typeface="DejaVu Sans"/>
              </a:rPr>
              <a:t>Residence</a:t>
            </a:r>
            <a:r>
              <a:rPr b="0" lang="en-US" sz="3200" spc="-1" strike="noStrike">
                <a:solidFill>
                  <a:srgbClr val="bfbfbf"/>
                </a:solidFill>
                <a:latin typeface="Calibri Light"/>
                <a:ea typeface="DejaVu Sans"/>
              </a:rPr>
              <a:t> </a:t>
            </a:r>
            <a:r>
              <a:rPr b="0" lang="en-US" sz="3200" spc="-1" strike="noStrike">
                <a:solidFill>
                  <a:srgbClr val="000000"/>
                </a:solidFill>
                <a:latin typeface="Calibri Light"/>
                <a:ea typeface="DejaVu Sans"/>
              </a:rPr>
              <a:t>and geographical records</a:t>
            </a:r>
            <a:endParaRPr b="0" lang="en-US" sz="3200" spc="-1" strike="noStrike">
              <a:latin typeface="Arial"/>
            </a:endParaRPr>
          </a:p>
          <a:p>
            <a:pPr marL="457200" indent="-455760">
              <a:lnSpc>
                <a:spcPct val="100000"/>
              </a:lnSpc>
              <a:buClr>
                <a:srgbClr val="00b0f0"/>
              </a:buClr>
              <a:buFont typeface="Arial"/>
              <a:buChar char="•"/>
            </a:pPr>
            <a:r>
              <a:rPr b="0" lang="en-US" sz="3200" spc="-1" strike="noStrike">
                <a:solidFill>
                  <a:srgbClr val="00b0f0"/>
                </a:solidFill>
                <a:latin typeface="Calibri Light"/>
                <a:ea typeface="DejaVu Sans"/>
              </a:rPr>
              <a:t>Ethnicity</a:t>
            </a:r>
            <a:endParaRPr b="0" lang="en-US" sz="3200" spc="-1" strike="noStrike">
              <a:latin typeface="Arial"/>
            </a:endParaRPr>
          </a:p>
          <a:p>
            <a:pPr marL="457200" indent="-455760">
              <a:lnSpc>
                <a:spcPct val="100000"/>
              </a:lnSpc>
              <a:buClr>
                <a:srgbClr val="000000"/>
              </a:buClr>
              <a:buFont typeface="Arial"/>
              <a:buChar char="•"/>
            </a:pPr>
            <a:r>
              <a:rPr b="0" lang="en-US" sz="3200" spc="-1" strike="noStrike">
                <a:solidFill>
                  <a:srgbClr val="000000"/>
                </a:solidFill>
                <a:latin typeface="Calibri Light"/>
                <a:ea typeface="DejaVu Sans"/>
              </a:rPr>
              <a:t>Privacy breach</a:t>
            </a:r>
            <a:endParaRPr b="0" lang="en-US" sz="3200" spc="-1" strike="noStrike">
              <a:latin typeface="Arial"/>
            </a:endParaRPr>
          </a:p>
          <a:p>
            <a:pPr marL="457200" indent="-455760">
              <a:lnSpc>
                <a:spcPct val="100000"/>
              </a:lnSpc>
              <a:buClr>
                <a:srgbClr val="000000"/>
              </a:buClr>
              <a:buFont typeface="Arial"/>
              <a:buChar char="•"/>
            </a:pPr>
            <a:r>
              <a:rPr b="0" lang="en-US" sz="3200" spc="-1" strike="noStrike">
                <a:solidFill>
                  <a:srgbClr val="000000"/>
                </a:solidFill>
                <a:latin typeface="Calibri Light"/>
                <a:ea typeface="DejaVu Sans"/>
              </a:rPr>
              <a:t>Location-based service and geolocation</a:t>
            </a:r>
            <a:endParaRPr b="0" lang="en-US" sz="3200" spc="-1" strike="noStrike">
              <a:latin typeface="Arial"/>
            </a:endParaRPr>
          </a:p>
        </p:txBody>
      </p:sp>
    </p:spTree>
  </p:cSld>
  <p:timing>
    <p:tnLst>
      <p:par>
        <p:cTn id="47" dur="indefinite" restart="never" nodeType="tmRoot">
          <p:childTnLst>
            <p:seq>
              <p:cTn id="48" dur="indefinite" nodeType="mainSeq">
                <p:childTnLst>
                  <p:par>
                    <p:cTn id="49" fill="hold">
                      <p:stCondLst>
                        <p:cond delay="indefinite"/>
                      </p:stCondLst>
                      <p:childTnLst>
                        <p:par>
                          <p:cTn id="50" fill="hold">
                            <p:stCondLst>
                              <p:cond delay="0"/>
                            </p:stCondLst>
                            <p:childTnLst>
                              <p:par>
                                <p:cTn id="51" nodeType="clickEffect" fill="hold" presetClass="entr" presetID="10">
                                  <p:stCondLst>
                                    <p:cond delay="0"/>
                                  </p:stCondLst>
                                  <p:childTnLst>
                                    <p:set>
                                      <p:cBhvr>
                                        <p:cTn id="52" dur="1" fill="hold">
                                          <p:stCondLst>
                                            <p:cond delay="0"/>
                                          </p:stCondLst>
                                        </p:cTn>
                                        <p:tgtEl>
                                          <p:spTgt spid="139">
                                            <p:txEl>
                                              <p:pRg st="246" end="246"/>
                                            </p:txEl>
                                          </p:spTgt>
                                        </p:tgtEl>
                                        <p:attrNameLst>
                                          <p:attrName>style.visibility</p:attrName>
                                        </p:attrNameLst>
                                      </p:cBhvr>
                                      <p:to>
                                        <p:strVal val="visible"/>
                                      </p:to>
                                    </p:set>
                                    <p:animEffect filter="fade" transition="in">
                                      <p:cBhvr additive="repl">
                                        <p:cTn id="53" dur="500"/>
                                        <p:tgtEl>
                                          <p:spTgt spid="139">
                                            <p:txEl>
                                              <p:pRg st="246" end="246"/>
                                            </p:txEl>
                                          </p:spTgt>
                                        </p:tgtEl>
                                      </p:cBhvr>
                                    </p:animEffect>
                                  </p:childTnLst>
                                </p:cTn>
                              </p:par>
                            </p:childTnLst>
                          </p:cTn>
                        </p:par>
                      </p:childTnLst>
                    </p:cTn>
                  </p:par>
                  <p:par>
                    <p:cTn id="54" fill="hold">
                      <p:stCondLst>
                        <p:cond delay="indefinite"/>
                      </p:stCondLst>
                      <p:childTnLst>
                        <p:par>
                          <p:cTn id="55" fill="hold">
                            <p:stCondLst>
                              <p:cond delay="0"/>
                            </p:stCondLst>
                            <p:childTnLst>
                              <p:par>
                                <p:cTn id="56" nodeType="clickEffect" fill="hold" presetClass="entr" presetID="10">
                                  <p:stCondLst>
                                    <p:cond delay="0"/>
                                  </p:stCondLst>
                                  <p:childTnLst>
                                    <p:set>
                                      <p:cBhvr>
                                        <p:cTn id="57" dur="1" fill="hold">
                                          <p:stCondLst>
                                            <p:cond delay="0"/>
                                          </p:stCondLst>
                                        </p:cTn>
                                        <p:tgtEl>
                                          <p:spTgt spid="139">
                                            <p:txEl>
                                              <p:pRg st="246" end="246"/>
                                            </p:txEl>
                                          </p:spTgt>
                                        </p:tgtEl>
                                        <p:attrNameLst>
                                          <p:attrName>style.visibility</p:attrName>
                                        </p:attrNameLst>
                                      </p:cBhvr>
                                      <p:to>
                                        <p:strVal val="visible"/>
                                      </p:to>
                                    </p:set>
                                    <p:animEffect filter="fade" transition="in">
                                      <p:cBhvr additive="repl">
                                        <p:cTn id="58" dur="500"/>
                                        <p:tgtEl>
                                          <p:spTgt spid="139">
                                            <p:txEl>
                                              <p:pRg st="246" end="246"/>
                                            </p:txEl>
                                          </p:spTgt>
                                        </p:tgtEl>
                                      </p:cBhvr>
                                    </p:animEffect>
                                  </p:childTnLst>
                                </p:cTn>
                              </p:par>
                            </p:childTnLst>
                          </p:cTn>
                        </p:par>
                      </p:childTnLst>
                    </p:cTn>
                  </p:par>
                  <p:par>
                    <p:cTn id="59" fill="hold">
                      <p:stCondLst>
                        <p:cond delay="indefinite"/>
                      </p:stCondLst>
                      <p:childTnLst>
                        <p:par>
                          <p:cTn id="60" fill="hold">
                            <p:stCondLst>
                              <p:cond delay="0"/>
                            </p:stCondLst>
                            <p:childTnLst>
                              <p:par>
                                <p:cTn id="61" nodeType="clickEffect" fill="hold" presetClass="entr" presetID="10">
                                  <p:stCondLst>
                                    <p:cond delay="0"/>
                                  </p:stCondLst>
                                  <p:childTnLst>
                                    <p:set>
                                      <p:cBhvr>
                                        <p:cTn id="62" dur="1" fill="hold">
                                          <p:stCondLst>
                                            <p:cond delay="0"/>
                                          </p:stCondLst>
                                        </p:cTn>
                                        <p:tgtEl>
                                          <p:spTgt spid="139">
                                            <p:txEl>
                                              <p:pRg st="246" end="246"/>
                                            </p:txEl>
                                          </p:spTgt>
                                        </p:tgtEl>
                                        <p:attrNameLst>
                                          <p:attrName>style.visibility</p:attrName>
                                        </p:attrNameLst>
                                      </p:cBhvr>
                                      <p:to>
                                        <p:strVal val="visible"/>
                                      </p:to>
                                    </p:set>
                                    <p:animEffect filter="fade" transition="in">
                                      <p:cBhvr additive="repl">
                                        <p:cTn id="63" dur="500"/>
                                        <p:tgtEl>
                                          <p:spTgt spid="139">
                                            <p:txEl>
                                              <p:pRg st="246" end="246"/>
                                            </p:txEl>
                                          </p:spTgt>
                                        </p:tgtEl>
                                      </p:cBhvr>
                                    </p:animEffect>
                                  </p:childTnLst>
                                </p:cTn>
                              </p:par>
                            </p:childTnLst>
                          </p:cTn>
                        </p:par>
                      </p:childTnLst>
                    </p:cTn>
                  </p:par>
                  <p:par>
                    <p:cTn id="64" fill="hold">
                      <p:stCondLst>
                        <p:cond delay="indefinite"/>
                      </p:stCondLst>
                      <p:childTnLst>
                        <p:par>
                          <p:cTn id="65" fill="hold">
                            <p:stCondLst>
                              <p:cond delay="0"/>
                            </p:stCondLst>
                            <p:childTnLst>
                              <p:par>
                                <p:cTn id="66" nodeType="clickEffect" fill="hold" presetClass="entr" presetID="10">
                                  <p:stCondLst>
                                    <p:cond delay="0"/>
                                  </p:stCondLst>
                                  <p:childTnLst>
                                    <p:set>
                                      <p:cBhvr>
                                        <p:cTn id="67" dur="1" fill="hold">
                                          <p:stCondLst>
                                            <p:cond delay="0"/>
                                          </p:stCondLst>
                                        </p:cTn>
                                        <p:tgtEl>
                                          <p:spTgt spid="139">
                                            <p:txEl>
                                              <p:pRg st="246" end="246"/>
                                            </p:txEl>
                                          </p:spTgt>
                                        </p:tgtEl>
                                        <p:attrNameLst>
                                          <p:attrName>style.visibility</p:attrName>
                                        </p:attrNameLst>
                                      </p:cBhvr>
                                      <p:to>
                                        <p:strVal val="visible"/>
                                      </p:to>
                                    </p:set>
                                    <p:animEffect filter="fade" transition="in">
                                      <p:cBhvr additive="repl">
                                        <p:cTn id="68" dur="500"/>
                                        <p:tgtEl>
                                          <p:spTgt spid="139">
                                            <p:txEl>
                                              <p:pRg st="246" end="246"/>
                                            </p:txEl>
                                          </p:spTgt>
                                        </p:tgtEl>
                                      </p:cBhvr>
                                    </p:animEffect>
                                  </p:childTnLst>
                                </p:cTn>
                              </p:par>
                            </p:childTnLst>
                          </p:cTn>
                        </p:par>
                      </p:childTnLst>
                    </p:cTn>
                  </p:par>
                  <p:par>
                    <p:cTn id="69" fill="hold">
                      <p:stCondLst>
                        <p:cond delay="indefinite"/>
                      </p:stCondLst>
                      <p:childTnLst>
                        <p:par>
                          <p:cTn id="70" fill="hold">
                            <p:stCondLst>
                              <p:cond delay="0"/>
                            </p:stCondLst>
                            <p:childTnLst>
                              <p:par>
                                <p:cTn id="71" nodeType="clickEffect" fill="hold" presetClass="entr" presetID="10">
                                  <p:stCondLst>
                                    <p:cond delay="0"/>
                                  </p:stCondLst>
                                  <p:childTnLst>
                                    <p:set>
                                      <p:cBhvr>
                                        <p:cTn id="72" dur="1" fill="hold">
                                          <p:stCondLst>
                                            <p:cond delay="0"/>
                                          </p:stCondLst>
                                        </p:cTn>
                                        <p:tgtEl>
                                          <p:spTgt spid="139">
                                            <p:txEl>
                                              <p:pRg st="246" end="246"/>
                                            </p:txEl>
                                          </p:spTgt>
                                        </p:tgtEl>
                                        <p:attrNameLst>
                                          <p:attrName>style.visibility</p:attrName>
                                        </p:attrNameLst>
                                      </p:cBhvr>
                                      <p:to>
                                        <p:strVal val="visible"/>
                                      </p:to>
                                    </p:set>
                                    <p:animEffect filter="fade" transition="in">
                                      <p:cBhvr additive="repl">
                                        <p:cTn id="73" dur="500"/>
                                        <p:tgtEl>
                                          <p:spTgt spid="139">
                                            <p:txEl>
                                              <p:pRg st="246" end="246"/>
                                            </p:txEl>
                                          </p:spTgt>
                                        </p:tgtEl>
                                      </p:cBhvr>
                                    </p:animEffect>
                                  </p:childTnLst>
                                </p:cTn>
                              </p:par>
                            </p:childTnLst>
                          </p:cTn>
                        </p:par>
                      </p:childTnLst>
                    </p:cTn>
                  </p:par>
                  <p:par>
                    <p:cTn id="74" fill="hold">
                      <p:stCondLst>
                        <p:cond delay="indefinite"/>
                      </p:stCondLst>
                      <p:childTnLst>
                        <p:par>
                          <p:cTn id="75" fill="hold">
                            <p:stCondLst>
                              <p:cond delay="0"/>
                            </p:stCondLst>
                            <p:childTnLst>
                              <p:par>
                                <p:cTn id="76" nodeType="clickEffect" fill="hold" presetClass="entr" presetID="10">
                                  <p:stCondLst>
                                    <p:cond delay="0"/>
                                  </p:stCondLst>
                                  <p:childTnLst>
                                    <p:set>
                                      <p:cBhvr>
                                        <p:cTn id="77" dur="1" fill="hold">
                                          <p:stCondLst>
                                            <p:cond delay="0"/>
                                          </p:stCondLst>
                                        </p:cTn>
                                        <p:tgtEl>
                                          <p:spTgt spid="139">
                                            <p:txEl>
                                              <p:pRg st="246" end="246"/>
                                            </p:txEl>
                                          </p:spTgt>
                                        </p:tgtEl>
                                        <p:attrNameLst>
                                          <p:attrName>style.visibility</p:attrName>
                                        </p:attrNameLst>
                                      </p:cBhvr>
                                      <p:to>
                                        <p:strVal val="visible"/>
                                      </p:to>
                                    </p:set>
                                    <p:animEffect filter="fade" transition="in">
                                      <p:cBhvr additive="repl">
                                        <p:cTn id="78" dur="500"/>
                                        <p:tgtEl>
                                          <p:spTgt spid="139">
                                            <p:txEl>
                                              <p:pRg st="246" end="246"/>
                                            </p:txEl>
                                          </p:spTgt>
                                        </p:tgtEl>
                                      </p:cBhvr>
                                    </p:animEffect>
                                  </p:childTnLst>
                                </p:cTn>
                              </p:par>
                            </p:childTnLst>
                          </p:cTn>
                        </p:par>
                      </p:childTnLst>
                    </p:cTn>
                  </p:par>
                  <p:par>
                    <p:cTn id="79" fill="hold">
                      <p:stCondLst>
                        <p:cond delay="indefinite"/>
                      </p:stCondLst>
                      <p:childTnLst>
                        <p:par>
                          <p:cTn id="80" fill="hold">
                            <p:stCondLst>
                              <p:cond delay="0"/>
                            </p:stCondLst>
                            <p:childTnLst>
                              <p:par>
                                <p:cTn id="81" nodeType="clickEffect" fill="hold" presetClass="entr" presetID="10">
                                  <p:stCondLst>
                                    <p:cond delay="0"/>
                                  </p:stCondLst>
                                  <p:childTnLst>
                                    <p:set>
                                      <p:cBhvr>
                                        <p:cTn id="82" dur="1" fill="hold">
                                          <p:stCondLst>
                                            <p:cond delay="0"/>
                                          </p:stCondLst>
                                        </p:cTn>
                                        <p:tgtEl>
                                          <p:spTgt spid="139">
                                            <p:txEl>
                                              <p:pRg st="246" end="246"/>
                                            </p:txEl>
                                          </p:spTgt>
                                        </p:tgtEl>
                                        <p:attrNameLst>
                                          <p:attrName>style.visibility</p:attrName>
                                        </p:attrNameLst>
                                      </p:cBhvr>
                                      <p:to>
                                        <p:strVal val="visible"/>
                                      </p:to>
                                    </p:set>
                                    <p:animEffect filter="fade" transition="in">
                                      <p:cBhvr additive="repl">
                                        <p:cTn id="83" dur="500"/>
                                        <p:tgtEl>
                                          <p:spTgt spid="139">
                                            <p:txEl>
                                              <p:pRg st="246" end="246"/>
                                            </p:txEl>
                                          </p:spTgt>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0" name="CustomShape 1"/>
          <p:cNvSpPr/>
          <p:nvPr/>
        </p:nvSpPr>
        <p:spPr>
          <a:xfrm>
            <a:off x="533520" y="533160"/>
            <a:ext cx="8228160" cy="714600"/>
          </a:xfrm>
          <a:prstGeom prst="rect">
            <a:avLst/>
          </a:prstGeom>
          <a:noFill/>
          <a:ln>
            <a:noFill/>
          </a:ln>
        </p:spPr>
        <p:style>
          <a:lnRef idx="0"/>
          <a:fillRef idx="0"/>
          <a:effectRef idx="0"/>
          <a:fontRef idx="minor"/>
        </p:style>
        <p:txBody>
          <a:bodyPr lIns="90000" rIns="90000" tIns="45000" bIns="45000" anchor="ctr"/>
          <a:p>
            <a:pPr>
              <a:lnSpc>
                <a:spcPct val="90000"/>
              </a:lnSpc>
            </a:pPr>
            <a:r>
              <a:rPr b="0" lang="en-US" sz="4800" spc="-109" strike="noStrike">
                <a:solidFill>
                  <a:srgbClr val="4f81bd"/>
                </a:solidFill>
                <a:latin typeface="Calibri Light"/>
                <a:ea typeface="DejaVu Sans"/>
              </a:rPr>
              <a:t>Criticism of Facebook (Privacy concerns)</a:t>
            </a:r>
            <a:endParaRPr b="0" lang="en-US" sz="4800" spc="-1" strike="noStrike">
              <a:latin typeface="Arial"/>
            </a:endParaRPr>
          </a:p>
        </p:txBody>
      </p:sp>
      <p:sp>
        <p:nvSpPr>
          <p:cNvPr id="141" name="CustomShape 2"/>
          <p:cNvSpPr/>
          <p:nvPr/>
        </p:nvSpPr>
        <p:spPr>
          <a:xfrm>
            <a:off x="95400" y="2121480"/>
            <a:ext cx="8380440" cy="5104080"/>
          </a:xfrm>
          <a:prstGeom prst="rect">
            <a:avLst/>
          </a:prstGeom>
          <a:noFill/>
          <a:ln>
            <a:noFill/>
          </a:ln>
        </p:spPr>
        <p:style>
          <a:lnRef idx="0"/>
          <a:fillRef idx="0"/>
          <a:effectRef idx="0"/>
          <a:fontRef idx="minor"/>
        </p:style>
        <p:txBody>
          <a:bodyPr lIns="90000" rIns="90000" tIns="45000" bIns="45000">
            <a:normAutofit/>
          </a:bodyPr>
          <a:p>
            <a:pPr marL="91440" indent="-90000" algn="just">
              <a:lnSpc>
                <a:spcPct val="100000"/>
              </a:lnSpc>
              <a:spcBef>
                <a:spcPts val="1301"/>
              </a:spcBef>
              <a:buClr>
                <a:srgbClr val="262626"/>
              </a:buClr>
              <a:buFont typeface="Arial"/>
              <a:buChar char=" "/>
            </a:pPr>
            <a:r>
              <a:rPr b="0" lang="en-US" sz="2400" spc="-1" strike="noStrike">
                <a:solidFill>
                  <a:srgbClr val="262626"/>
                </a:solidFill>
                <a:latin typeface="Calibri Light"/>
                <a:ea typeface="DejaVu Sans"/>
              </a:rPr>
              <a:t>Electronic Frontier Foundation (You create a "Connection" to most of the things that you click a "Like button" for, and Facebook will treat those relationships as public information.)</a:t>
            </a:r>
            <a:endParaRPr b="0" lang="en-US" sz="2400" spc="-1" strike="noStrike">
              <a:latin typeface="Arial"/>
            </a:endParaRPr>
          </a:p>
          <a:p>
            <a:pPr marL="91440" indent="-90000" algn="just">
              <a:lnSpc>
                <a:spcPct val="100000"/>
              </a:lnSpc>
              <a:spcBef>
                <a:spcPts val="1301"/>
              </a:spcBef>
              <a:buClr>
                <a:srgbClr val="262626"/>
              </a:buClr>
              <a:buFont typeface="Arial"/>
              <a:buChar char=" "/>
            </a:pPr>
            <a:r>
              <a:rPr b="0" lang="en-US" sz="2400" spc="-1" strike="noStrike">
                <a:solidFill>
                  <a:srgbClr val="262626"/>
                </a:solidFill>
                <a:latin typeface="Calibri Light"/>
                <a:ea typeface="DejaVu Sans"/>
              </a:rPr>
              <a:t>Facebook Beacon 2007</a:t>
            </a:r>
            <a:endParaRPr b="0" lang="en-US" sz="2400" spc="-1" strike="noStrike">
              <a:latin typeface="Arial"/>
            </a:endParaRPr>
          </a:p>
          <a:p>
            <a:pPr marL="457200" algn="just">
              <a:lnSpc>
                <a:spcPct val="100000"/>
              </a:lnSpc>
              <a:spcBef>
                <a:spcPts val="601"/>
              </a:spcBef>
            </a:pPr>
            <a:r>
              <a:rPr b="0" lang="en-US" sz="2400" spc="-1" strike="noStrike">
                <a:solidFill>
                  <a:srgbClr val="262626"/>
                </a:solidFill>
                <a:latin typeface="Calibri Light"/>
                <a:ea typeface="DejaVu Sans"/>
              </a:rPr>
              <a:t>“</a:t>
            </a:r>
            <a:r>
              <a:rPr b="0" lang="en-US" sz="2400" spc="-1" strike="noStrike">
                <a:solidFill>
                  <a:srgbClr val="262626"/>
                </a:solidFill>
                <a:latin typeface="Calibri Light"/>
                <a:ea typeface="DejaVu Sans"/>
              </a:rPr>
              <a:t>Beacon was a part of Facebook's advertisement system that sent data from external websites to Facebook, for the purpose of allowing targeted advertisements and allowing users to share their activities with their friends.”</a:t>
            </a:r>
            <a:endParaRPr b="0" lang="en-US" sz="2400" spc="-1" strike="noStrike">
              <a:latin typeface="Arial"/>
            </a:endParaRPr>
          </a:p>
          <a:p>
            <a:pPr marL="91440" indent="-90000" algn="just">
              <a:lnSpc>
                <a:spcPct val="100000"/>
              </a:lnSpc>
              <a:spcBef>
                <a:spcPts val="1301"/>
              </a:spcBef>
              <a:buClr>
                <a:srgbClr val="262626"/>
              </a:buClr>
              <a:buFont typeface="Arial"/>
              <a:buChar char=" "/>
            </a:pPr>
            <a:r>
              <a:rPr b="0" lang="en-US" sz="2400" spc="-1" strike="noStrike">
                <a:solidFill>
                  <a:srgbClr val="262626"/>
                </a:solidFill>
                <a:latin typeface="Calibri Light"/>
                <a:ea typeface="DejaVu Sans"/>
              </a:rPr>
              <a:t>Publish user activity from other websites without explicit permission from the user.</a:t>
            </a:r>
            <a:endParaRPr b="0" lang="en-US" sz="2400" spc="-1" strike="noStrike">
              <a:latin typeface="Arial"/>
            </a:endParaRPr>
          </a:p>
        </p:txBody>
      </p:sp>
      <p:sp>
        <p:nvSpPr>
          <p:cNvPr id="142" name="CustomShape 3"/>
          <p:cNvSpPr/>
          <p:nvPr/>
        </p:nvSpPr>
        <p:spPr>
          <a:xfrm>
            <a:off x="514440" y="6412320"/>
            <a:ext cx="3084840" cy="227160"/>
          </a:xfrm>
          <a:prstGeom prst="rect">
            <a:avLst/>
          </a:prstGeom>
          <a:noFill/>
          <a:ln>
            <a:noFill/>
          </a:ln>
        </p:spPr>
        <p:style>
          <a:lnRef idx="0"/>
          <a:fillRef idx="0"/>
          <a:effectRef idx="0"/>
          <a:fontRef idx="minor"/>
        </p:style>
        <p:txBody>
          <a:bodyPr lIns="90000" rIns="90000" tIns="45000" bIns="45000" anchor="ctr"/>
          <a:p>
            <a:pPr>
              <a:lnSpc>
                <a:spcPct val="100000"/>
              </a:lnSpc>
            </a:pPr>
            <a:fld id="{42431DC3-49F3-4777-BFF5-31A91E022A4F}" type="datetime1">
              <a:rPr b="0" lang="en-US" sz="950" spc="-1" strike="noStrike">
                <a:solidFill>
                  <a:srgbClr val="000000"/>
                </a:solidFill>
                <a:latin typeface="Calibri Light"/>
                <a:ea typeface="DejaVu Sans"/>
              </a:rPr>
              <a:t>12/18/2018</a:t>
            </a:fld>
            <a:endParaRPr b="0" lang="en-US" sz="950" spc="-1" strike="noStrike">
              <a:latin typeface="Arial"/>
            </a:endParaRPr>
          </a:p>
        </p:txBody>
      </p:sp>
      <p:sp>
        <p:nvSpPr>
          <p:cNvPr id="143" name="CustomShape 4"/>
          <p:cNvSpPr/>
          <p:nvPr/>
        </p:nvSpPr>
        <p:spPr>
          <a:xfrm>
            <a:off x="514440" y="6554520"/>
            <a:ext cx="3770640" cy="227160"/>
          </a:xfrm>
          <a:prstGeom prst="rect">
            <a:avLst/>
          </a:prstGeom>
          <a:noFill/>
          <a:ln>
            <a:noFill/>
          </a:ln>
        </p:spPr>
        <p:style>
          <a:lnRef idx="0"/>
          <a:fillRef idx="0"/>
          <a:effectRef idx="0"/>
          <a:fontRef idx="minor"/>
        </p:style>
        <p:txBody>
          <a:bodyPr lIns="90000" rIns="90000" tIns="45000" bIns="45000" anchor="ctr"/>
          <a:p>
            <a:pPr>
              <a:lnSpc>
                <a:spcPct val="100000"/>
              </a:lnSpc>
            </a:pPr>
            <a:r>
              <a:rPr b="0" lang="en-US" sz="950" spc="-1" strike="noStrike" cap="all">
                <a:solidFill>
                  <a:srgbClr val="000000"/>
                </a:solidFill>
                <a:latin typeface="Calibri Light"/>
                <a:ea typeface="DejaVu Sans"/>
              </a:rPr>
              <a:t>FAST-NUCES CS449-PIT [Fall-2018]</a:t>
            </a:r>
            <a:endParaRPr b="0" lang="en-US" sz="950" spc="-1" strike="noStrike">
              <a:latin typeface="Arial"/>
            </a:endParaRPr>
          </a:p>
        </p:txBody>
      </p:sp>
      <p:sp>
        <p:nvSpPr>
          <p:cNvPr id="144" name="CustomShape 5"/>
          <p:cNvSpPr/>
          <p:nvPr/>
        </p:nvSpPr>
        <p:spPr>
          <a:xfrm>
            <a:off x="6541200" y="5829840"/>
            <a:ext cx="2193120" cy="1395720"/>
          </a:xfrm>
          <a:prstGeom prst="rect">
            <a:avLst/>
          </a:prstGeom>
          <a:noFill/>
          <a:ln>
            <a:noFill/>
          </a:ln>
        </p:spPr>
        <p:style>
          <a:lnRef idx="0"/>
          <a:fillRef idx="0"/>
          <a:effectRef idx="0"/>
          <a:fontRef idx="minor"/>
        </p:style>
        <p:txBody>
          <a:bodyPr lIns="90000" rIns="90000" tIns="45000" bIns="45000" anchor="b"/>
          <a:p>
            <a:pPr algn="r">
              <a:lnSpc>
                <a:spcPct val="100000"/>
              </a:lnSpc>
            </a:pPr>
            <a:fld id="{D5C9D261-9287-4F05-8702-770D41F2BF51}" type="slidenum">
              <a:rPr b="0" lang="en-US" sz="9000" spc="-1" strike="noStrike">
                <a:solidFill>
                  <a:srgbClr val="4f81bd"/>
                </a:solidFill>
                <a:latin typeface="Calibri Light"/>
                <a:ea typeface="DejaVu Sans"/>
              </a:rPr>
              <a:t>&lt;number&gt;</a:t>
            </a:fld>
            <a:endParaRPr b="0" lang="en-US" sz="9000" spc="-1" strike="noStrike">
              <a:latin typeface="Arial"/>
            </a:endParaRPr>
          </a:p>
        </p:txBody>
      </p:sp>
    </p:spTree>
  </p:cSld>
  <p:timing>
    <p:tnLst>
      <p:par>
        <p:cTn id="84" dur="indefinite" restart="never" nodeType="tmRoot">
          <p:childTnLst>
            <p:seq>
              <p:cTn id="85" dur="indefinite" nodeType="mainSeq">
                <p:childTnLst>
                  <p:par>
                    <p:cTn id="86" fill="hold">
                      <p:stCondLst>
                        <p:cond delay="indefinite"/>
                      </p:stCondLst>
                      <p:childTnLst>
                        <p:par>
                          <p:cTn id="87" fill="hold">
                            <p:stCondLst>
                              <p:cond delay="0"/>
                            </p:stCondLst>
                            <p:childTnLst>
                              <p:par>
                                <p:cTn id="88" nodeType="clickEffect" fill="hold" presetClass="entr" presetID="10">
                                  <p:stCondLst>
                                    <p:cond delay="0"/>
                                  </p:stCondLst>
                                  <p:childTnLst>
                                    <p:set>
                                      <p:cBhvr>
                                        <p:cTn id="89" dur="1" fill="hold">
                                          <p:stCondLst>
                                            <p:cond delay="0"/>
                                          </p:stCondLst>
                                        </p:cTn>
                                        <p:tgtEl>
                                          <p:spTgt spid="141">
                                            <p:txEl>
                                              <p:pRg st="513" end="513"/>
                                            </p:txEl>
                                          </p:spTgt>
                                        </p:tgtEl>
                                        <p:attrNameLst>
                                          <p:attrName>style.visibility</p:attrName>
                                        </p:attrNameLst>
                                      </p:cBhvr>
                                      <p:to>
                                        <p:strVal val="visible"/>
                                      </p:to>
                                    </p:set>
                                    <p:animEffect filter="fade" transition="in">
                                      <p:cBhvr additive="repl">
                                        <p:cTn id="90" dur="500"/>
                                        <p:tgtEl>
                                          <p:spTgt spid="141">
                                            <p:txEl>
                                              <p:pRg st="513" end="513"/>
                                            </p:txEl>
                                          </p:spTgt>
                                        </p:tgtEl>
                                      </p:cBhvr>
                                    </p:animEffect>
                                  </p:childTnLst>
                                </p:cTn>
                              </p:par>
                            </p:childTnLst>
                          </p:cTn>
                        </p:par>
                      </p:childTnLst>
                    </p:cTn>
                  </p:par>
                  <p:par>
                    <p:cTn id="91" fill="hold">
                      <p:stCondLst>
                        <p:cond delay="indefinite"/>
                      </p:stCondLst>
                      <p:childTnLst>
                        <p:par>
                          <p:cTn id="92" fill="hold">
                            <p:stCondLst>
                              <p:cond delay="0"/>
                            </p:stCondLst>
                            <p:childTnLst>
                              <p:par>
                                <p:cTn id="93" nodeType="clickEffect" fill="hold" presetClass="entr" presetID="10">
                                  <p:stCondLst>
                                    <p:cond delay="0"/>
                                  </p:stCondLst>
                                  <p:childTnLst>
                                    <p:set>
                                      <p:cBhvr>
                                        <p:cTn id="94" dur="1" fill="hold">
                                          <p:stCondLst>
                                            <p:cond delay="0"/>
                                          </p:stCondLst>
                                        </p:cTn>
                                        <p:tgtEl>
                                          <p:spTgt spid="141">
                                            <p:txEl>
                                              <p:pRg st="513" end="513"/>
                                            </p:txEl>
                                          </p:spTgt>
                                        </p:tgtEl>
                                        <p:attrNameLst>
                                          <p:attrName>style.visibility</p:attrName>
                                        </p:attrNameLst>
                                      </p:cBhvr>
                                      <p:to>
                                        <p:strVal val="visible"/>
                                      </p:to>
                                    </p:set>
                                    <p:animEffect filter="fade" transition="in">
                                      <p:cBhvr additive="repl">
                                        <p:cTn id="95" dur="500"/>
                                        <p:tgtEl>
                                          <p:spTgt spid="141">
                                            <p:txEl>
                                              <p:pRg st="513" end="513"/>
                                            </p:txEl>
                                          </p:spTgt>
                                        </p:tgtEl>
                                      </p:cBhvr>
                                    </p:animEffect>
                                  </p:childTnLst>
                                </p:cTn>
                              </p:par>
                            </p:childTnLst>
                          </p:cTn>
                        </p:par>
                      </p:childTnLst>
                    </p:cTn>
                  </p:par>
                  <p:par>
                    <p:cTn id="96" fill="hold">
                      <p:stCondLst>
                        <p:cond delay="indefinite"/>
                      </p:stCondLst>
                      <p:childTnLst>
                        <p:par>
                          <p:cTn id="97" fill="hold">
                            <p:stCondLst>
                              <p:cond delay="0"/>
                            </p:stCondLst>
                            <p:childTnLst>
                              <p:par>
                                <p:cTn id="98" nodeType="clickEffect" fill="hold" presetClass="entr" presetID="10">
                                  <p:stCondLst>
                                    <p:cond delay="0"/>
                                  </p:stCondLst>
                                  <p:childTnLst>
                                    <p:set>
                                      <p:cBhvr>
                                        <p:cTn id="99" dur="1" fill="hold">
                                          <p:stCondLst>
                                            <p:cond delay="0"/>
                                          </p:stCondLst>
                                        </p:cTn>
                                        <p:tgtEl>
                                          <p:spTgt spid="141">
                                            <p:txEl>
                                              <p:pRg st="513" end="513"/>
                                            </p:txEl>
                                          </p:spTgt>
                                        </p:tgtEl>
                                        <p:attrNameLst>
                                          <p:attrName>style.visibility</p:attrName>
                                        </p:attrNameLst>
                                      </p:cBhvr>
                                      <p:to>
                                        <p:strVal val="visible"/>
                                      </p:to>
                                    </p:set>
                                    <p:animEffect filter="fade" transition="in">
                                      <p:cBhvr additive="repl">
                                        <p:cTn id="100" dur="500"/>
                                        <p:tgtEl>
                                          <p:spTgt spid="141">
                                            <p:txEl>
                                              <p:pRg st="513" end="513"/>
                                            </p:txEl>
                                          </p:spTgt>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5" name="CustomShape 1"/>
          <p:cNvSpPr/>
          <p:nvPr/>
        </p:nvSpPr>
        <p:spPr>
          <a:xfrm>
            <a:off x="448920" y="1523880"/>
            <a:ext cx="8388720" cy="4652280"/>
          </a:xfrm>
          <a:prstGeom prst="rect">
            <a:avLst/>
          </a:prstGeom>
          <a:noFill/>
          <a:ln>
            <a:noFill/>
          </a:ln>
        </p:spPr>
        <p:style>
          <a:lnRef idx="0"/>
          <a:fillRef idx="0"/>
          <a:effectRef idx="0"/>
          <a:fontRef idx="minor"/>
        </p:style>
        <p:txBody>
          <a:bodyPr lIns="90000" rIns="90000" tIns="45000" bIns="45000">
            <a:normAutofit/>
          </a:bodyPr>
          <a:p>
            <a:pPr marL="91440" indent="-90000" algn="just">
              <a:lnSpc>
                <a:spcPct val="100000"/>
              </a:lnSpc>
              <a:spcBef>
                <a:spcPts val="1301"/>
              </a:spcBef>
              <a:buClr>
                <a:srgbClr val="262626"/>
              </a:buClr>
              <a:buFont typeface="Arial"/>
              <a:buChar char=" "/>
            </a:pPr>
            <a:r>
              <a:rPr b="1" lang="en-US" sz="2400" spc="-1" strike="noStrike">
                <a:solidFill>
                  <a:srgbClr val="262626"/>
                </a:solidFill>
                <a:latin typeface="Calibri Light"/>
                <a:ea typeface="DejaVu Sans"/>
              </a:rPr>
              <a:t>Data mining </a:t>
            </a:r>
            <a:r>
              <a:rPr b="0" lang="en-US" sz="2400" spc="-1" strike="noStrike">
                <a:solidFill>
                  <a:srgbClr val="262626"/>
                </a:solidFill>
                <a:latin typeface="Calibri Light"/>
                <a:ea typeface="DejaVu Sans"/>
              </a:rPr>
              <a:t>: "We may use information about you that we collect from other Facebook users to supplement your profile”</a:t>
            </a:r>
            <a:endParaRPr b="0" lang="en-US" sz="2400" spc="-1" strike="noStrike">
              <a:latin typeface="Arial"/>
            </a:endParaRPr>
          </a:p>
          <a:p>
            <a:pPr algn="just">
              <a:lnSpc>
                <a:spcPct val="100000"/>
              </a:lnSpc>
              <a:spcBef>
                <a:spcPts val="1301"/>
              </a:spcBef>
            </a:pPr>
            <a:endParaRPr b="0" lang="en-US" sz="2400" spc="-1" strike="noStrike">
              <a:latin typeface="Arial"/>
            </a:endParaRPr>
          </a:p>
          <a:p>
            <a:pPr marL="91440" indent="-90000" algn="just">
              <a:lnSpc>
                <a:spcPct val="100000"/>
              </a:lnSpc>
              <a:spcBef>
                <a:spcPts val="1301"/>
              </a:spcBef>
              <a:buClr>
                <a:srgbClr val="262626"/>
              </a:buClr>
              <a:buFont typeface="Arial"/>
              <a:buChar char=" "/>
            </a:pPr>
            <a:r>
              <a:rPr b="0" lang="en-US" sz="2400" spc="-1" strike="noStrike">
                <a:solidFill>
                  <a:srgbClr val="262626"/>
                </a:solidFill>
                <a:latin typeface="Calibri Light"/>
                <a:ea typeface="DejaVu Sans"/>
              </a:rPr>
              <a:t>Inability to voluntarily terminate accounts (previously)</a:t>
            </a:r>
            <a:endParaRPr b="0" lang="en-US" sz="2400" spc="-1" strike="noStrike">
              <a:latin typeface="Arial"/>
            </a:endParaRPr>
          </a:p>
          <a:p>
            <a:pPr algn="just">
              <a:lnSpc>
                <a:spcPct val="100000"/>
              </a:lnSpc>
              <a:spcBef>
                <a:spcPts val="1301"/>
              </a:spcBef>
            </a:pPr>
            <a:endParaRPr b="0" lang="en-US" sz="2400" spc="-1" strike="noStrike">
              <a:latin typeface="Arial"/>
            </a:endParaRPr>
          </a:p>
          <a:p>
            <a:pPr marL="91440" indent="-90000" algn="just">
              <a:lnSpc>
                <a:spcPct val="100000"/>
              </a:lnSpc>
              <a:spcBef>
                <a:spcPts val="1301"/>
              </a:spcBef>
              <a:buClr>
                <a:srgbClr val="262626"/>
              </a:buClr>
              <a:buFont typeface="Arial"/>
              <a:buChar char=" "/>
            </a:pPr>
            <a:r>
              <a:rPr b="0" lang="en-US" sz="2400" spc="-1" strike="noStrike">
                <a:solidFill>
                  <a:srgbClr val="262626"/>
                </a:solidFill>
                <a:latin typeface="Calibri Light"/>
                <a:ea typeface="DejaVu Sans"/>
              </a:rPr>
              <a:t>Photo recognition and face tagging 2011</a:t>
            </a:r>
            <a:endParaRPr b="0" lang="en-US" sz="2400" spc="-1" strike="noStrike">
              <a:latin typeface="Arial"/>
            </a:endParaRPr>
          </a:p>
          <a:p>
            <a:pPr algn="just">
              <a:lnSpc>
                <a:spcPct val="100000"/>
              </a:lnSpc>
              <a:spcBef>
                <a:spcPts val="1301"/>
              </a:spcBef>
            </a:pPr>
            <a:endParaRPr b="0" lang="en-US" sz="2400" spc="-1" strike="noStrike">
              <a:latin typeface="Arial"/>
            </a:endParaRPr>
          </a:p>
          <a:p>
            <a:pPr marL="91440" indent="-90000" algn="just">
              <a:lnSpc>
                <a:spcPct val="100000"/>
              </a:lnSpc>
              <a:spcBef>
                <a:spcPts val="1301"/>
              </a:spcBef>
              <a:buClr>
                <a:srgbClr val="262626"/>
              </a:buClr>
              <a:buFont typeface="Arial"/>
              <a:buChar char=" "/>
            </a:pPr>
            <a:r>
              <a:rPr b="0" lang="en-US" sz="2400" spc="-1" strike="noStrike">
                <a:solidFill>
                  <a:srgbClr val="262626"/>
                </a:solidFill>
                <a:latin typeface="Calibri Light"/>
                <a:ea typeface="DejaVu Sans"/>
              </a:rPr>
              <a:t>Timeline</a:t>
            </a:r>
            <a:endParaRPr b="0" lang="en-US" sz="2400" spc="-1" strike="noStrike">
              <a:latin typeface="Arial"/>
            </a:endParaRPr>
          </a:p>
          <a:p>
            <a:pPr algn="just">
              <a:lnSpc>
                <a:spcPct val="100000"/>
              </a:lnSpc>
              <a:spcBef>
                <a:spcPts val="1301"/>
              </a:spcBef>
            </a:pPr>
            <a:endParaRPr b="0" lang="en-US" sz="2400" spc="-1" strike="noStrike">
              <a:latin typeface="Arial"/>
            </a:endParaRPr>
          </a:p>
          <a:p>
            <a:pPr marL="91440" indent="-90000" algn="just">
              <a:lnSpc>
                <a:spcPct val="100000"/>
              </a:lnSpc>
              <a:spcBef>
                <a:spcPts val="1301"/>
              </a:spcBef>
              <a:buClr>
                <a:srgbClr val="262626"/>
              </a:buClr>
              <a:buFont typeface="Arial"/>
              <a:buChar char=" "/>
            </a:pPr>
            <a:r>
              <a:rPr b="0" lang="en-US" sz="2400" spc="-1" strike="noStrike">
                <a:solidFill>
                  <a:srgbClr val="262626"/>
                </a:solidFill>
                <a:latin typeface="Calibri Light"/>
                <a:ea typeface="DejaVu Sans"/>
              </a:rPr>
              <a:t>Psychological effects</a:t>
            </a:r>
            <a:endParaRPr b="0" lang="en-US" sz="2400" spc="-1" strike="noStrike">
              <a:latin typeface="Arial"/>
            </a:endParaRPr>
          </a:p>
          <a:p>
            <a:pPr>
              <a:lnSpc>
                <a:spcPct val="85000"/>
              </a:lnSpc>
              <a:spcBef>
                <a:spcPts val="1301"/>
              </a:spcBef>
            </a:pPr>
            <a:endParaRPr b="0" lang="en-US" sz="2400" spc="-1" strike="noStrike">
              <a:latin typeface="Arial"/>
            </a:endParaRPr>
          </a:p>
        </p:txBody>
      </p:sp>
      <p:sp>
        <p:nvSpPr>
          <p:cNvPr id="146" name="CustomShape 2"/>
          <p:cNvSpPr/>
          <p:nvPr/>
        </p:nvSpPr>
        <p:spPr>
          <a:xfrm>
            <a:off x="514440" y="6412320"/>
            <a:ext cx="3084840" cy="227160"/>
          </a:xfrm>
          <a:prstGeom prst="rect">
            <a:avLst/>
          </a:prstGeom>
          <a:noFill/>
          <a:ln>
            <a:noFill/>
          </a:ln>
        </p:spPr>
        <p:style>
          <a:lnRef idx="0"/>
          <a:fillRef idx="0"/>
          <a:effectRef idx="0"/>
          <a:fontRef idx="minor"/>
        </p:style>
        <p:txBody>
          <a:bodyPr lIns="90000" rIns="90000" tIns="45000" bIns="45000" anchor="ctr"/>
          <a:p>
            <a:pPr>
              <a:lnSpc>
                <a:spcPct val="100000"/>
              </a:lnSpc>
            </a:pPr>
            <a:fld id="{DD4D543A-466E-4EBE-B699-433EEDDC0BAD}" type="datetime1">
              <a:rPr b="0" lang="en-US" sz="950" spc="-1" strike="noStrike">
                <a:solidFill>
                  <a:srgbClr val="000000"/>
                </a:solidFill>
                <a:latin typeface="Calibri Light"/>
                <a:ea typeface="DejaVu Sans"/>
              </a:rPr>
              <a:t>12/18/2018</a:t>
            </a:fld>
            <a:endParaRPr b="0" lang="en-US" sz="950" spc="-1" strike="noStrike">
              <a:latin typeface="Arial"/>
            </a:endParaRPr>
          </a:p>
        </p:txBody>
      </p:sp>
      <p:sp>
        <p:nvSpPr>
          <p:cNvPr id="147" name="CustomShape 3"/>
          <p:cNvSpPr/>
          <p:nvPr/>
        </p:nvSpPr>
        <p:spPr>
          <a:xfrm>
            <a:off x="514440" y="6554520"/>
            <a:ext cx="3770640" cy="227160"/>
          </a:xfrm>
          <a:prstGeom prst="rect">
            <a:avLst/>
          </a:prstGeom>
          <a:noFill/>
          <a:ln>
            <a:noFill/>
          </a:ln>
        </p:spPr>
        <p:style>
          <a:lnRef idx="0"/>
          <a:fillRef idx="0"/>
          <a:effectRef idx="0"/>
          <a:fontRef idx="minor"/>
        </p:style>
        <p:txBody>
          <a:bodyPr lIns="90000" rIns="90000" tIns="45000" bIns="45000" anchor="ctr"/>
          <a:p>
            <a:pPr>
              <a:lnSpc>
                <a:spcPct val="100000"/>
              </a:lnSpc>
            </a:pPr>
            <a:r>
              <a:rPr b="0" lang="en-US" sz="950" spc="-1" strike="noStrike" cap="all">
                <a:solidFill>
                  <a:srgbClr val="000000"/>
                </a:solidFill>
                <a:latin typeface="Calibri Light"/>
                <a:ea typeface="DejaVu Sans"/>
              </a:rPr>
              <a:t>FAST-NUCES CS449-PIT [Fall-2018]</a:t>
            </a:r>
            <a:endParaRPr b="0" lang="en-US" sz="950" spc="-1" strike="noStrike">
              <a:latin typeface="Arial"/>
            </a:endParaRPr>
          </a:p>
        </p:txBody>
      </p:sp>
      <p:sp>
        <p:nvSpPr>
          <p:cNvPr id="148" name="CustomShape 4"/>
          <p:cNvSpPr/>
          <p:nvPr/>
        </p:nvSpPr>
        <p:spPr>
          <a:xfrm>
            <a:off x="6541200" y="5829840"/>
            <a:ext cx="2193120" cy="1395720"/>
          </a:xfrm>
          <a:prstGeom prst="rect">
            <a:avLst/>
          </a:prstGeom>
          <a:noFill/>
          <a:ln>
            <a:noFill/>
          </a:ln>
        </p:spPr>
        <p:style>
          <a:lnRef idx="0"/>
          <a:fillRef idx="0"/>
          <a:effectRef idx="0"/>
          <a:fontRef idx="minor"/>
        </p:style>
        <p:txBody>
          <a:bodyPr lIns="90000" rIns="90000" tIns="45000" bIns="45000" anchor="b"/>
          <a:p>
            <a:pPr algn="r">
              <a:lnSpc>
                <a:spcPct val="100000"/>
              </a:lnSpc>
            </a:pPr>
            <a:fld id="{32378393-ED43-4487-9473-76C77C917138}" type="slidenum">
              <a:rPr b="0" lang="en-US" sz="9000" spc="-1" strike="noStrike">
                <a:solidFill>
                  <a:srgbClr val="4f81bd"/>
                </a:solidFill>
                <a:latin typeface="Calibri Light"/>
                <a:ea typeface="DejaVu Sans"/>
              </a:rPr>
              <a:t>&lt;number&gt;</a:t>
            </a:fld>
            <a:endParaRPr b="0" lang="en-US" sz="9000" spc="-1" strike="noStrike">
              <a:latin typeface="Arial"/>
            </a:endParaRPr>
          </a:p>
        </p:txBody>
      </p:sp>
      <p:sp>
        <p:nvSpPr>
          <p:cNvPr id="149" name="CustomShape 5"/>
          <p:cNvSpPr/>
          <p:nvPr/>
        </p:nvSpPr>
        <p:spPr>
          <a:xfrm>
            <a:off x="380880" y="500760"/>
            <a:ext cx="8228160" cy="637920"/>
          </a:xfrm>
          <a:prstGeom prst="rect">
            <a:avLst/>
          </a:prstGeom>
          <a:noFill/>
          <a:ln>
            <a:noFill/>
          </a:ln>
        </p:spPr>
        <p:style>
          <a:lnRef idx="0"/>
          <a:fillRef idx="0"/>
          <a:effectRef idx="0"/>
          <a:fontRef idx="minor"/>
        </p:style>
        <p:txBody>
          <a:bodyPr lIns="90000" rIns="90000" tIns="45000" bIns="45000"/>
          <a:p>
            <a:pPr>
              <a:lnSpc>
                <a:spcPct val="100000"/>
              </a:lnSpc>
              <a:spcBef>
                <a:spcPts val="720"/>
              </a:spcBef>
            </a:pPr>
            <a:r>
              <a:rPr b="1" lang="en-US" sz="3600" spc="-1" strike="noStrike">
                <a:solidFill>
                  <a:srgbClr val="000000"/>
                </a:solidFill>
                <a:latin typeface="Calibri Light"/>
                <a:ea typeface="DejaVu Sans"/>
              </a:rPr>
              <a:t> </a:t>
            </a:r>
            <a:r>
              <a:rPr b="1" lang="en-US" sz="3600" spc="-1" strike="noStrike">
                <a:solidFill>
                  <a:srgbClr val="000000"/>
                </a:solidFill>
                <a:latin typeface="Calibri Light"/>
                <a:ea typeface="DejaVu Sans"/>
              </a:rPr>
              <a:t>Cooperation with government</a:t>
            </a:r>
            <a:endParaRPr b="0" lang="en-US" sz="3600" spc="-1" strike="noStrike">
              <a:latin typeface="Arial"/>
            </a:endParaRPr>
          </a:p>
        </p:txBody>
      </p:sp>
    </p:spTree>
  </p:cSld>
  <p:timing>
    <p:tnLst>
      <p:par>
        <p:cTn id="101" dur="indefinite" restart="never" nodeType="tmRoot">
          <p:childTnLst>
            <p:seq>
              <p:cTn id="102" dur="indefinite" nodeType="mainSeq">
                <p:childTnLst>
                  <p:par>
                    <p:cTn id="103" fill="hold">
                      <p:stCondLst>
                        <p:cond delay="indefinite"/>
                      </p:stCondLst>
                      <p:childTnLst>
                        <p:par>
                          <p:cTn id="104" fill="hold">
                            <p:stCondLst>
                              <p:cond delay="0"/>
                            </p:stCondLst>
                            <p:childTnLst>
                              <p:par>
                                <p:cTn id="105" nodeType="clickEffect" fill="hold" presetClass="entr" presetID="10">
                                  <p:stCondLst>
                                    <p:cond delay="0"/>
                                  </p:stCondLst>
                                  <p:childTnLst>
                                    <p:set>
                                      <p:cBhvr>
                                        <p:cTn id="106" dur="1" fill="hold">
                                          <p:stCondLst>
                                            <p:cond delay="0"/>
                                          </p:stCondLst>
                                        </p:cTn>
                                        <p:tgtEl>
                                          <p:spTgt spid="145">
                                            <p:txEl>
                                              <p:pRg st="251" end="251"/>
                                            </p:txEl>
                                          </p:spTgt>
                                        </p:tgtEl>
                                        <p:attrNameLst>
                                          <p:attrName>style.visibility</p:attrName>
                                        </p:attrNameLst>
                                      </p:cBhvr>
                                      <p:to>
                                        <p:strVal val="visible"/>
                                      </p:to>
                                    </p:set>
                                    <p:animEffect filter="fade" transition="in">
                                      <p:cBhvr additive="repl">
                                        <p:cTn id="107" dur="500"/>
                                        <p:tgtEl>
                                          <p:spTgt spid="145">
                                            <p:txEl>
                                              <p:pRg st="251" end="251"/>
                                            </p:txEl>
                                          </p:spTgt>
                                        </p:tgtEl>
                                      </p:cBhvr>
                                    </p:animEffect>
                                  </p:childTnLst>
                                </p:cTn>
                              </p:par>
                            </p:childTnLst>
                          </p:cTn>
                        </p:par>
                      </p:childTnLst>
                    </p:cTn>
                  </p:par>
                  <p:par>
                    <p:cTn id="108" fill="hold">
                      <p:stCondLst>
                        <p:cond delay="indefinite"/>
                      </p:stCondLst>
                      <p:childTnLst>
                        <p:par>
                          <p:cTn id="109" fill="hold">
                            <p:stCondLst>
                              <p:cond delay="0"/>
                            </p:stCondLst>
                            <p:childTnLst>
                              <p:par>
                                <p:cTn id="110" nodeType="clickEffect" fill="hold" presetClass="entr" presetID="10">
                                  <p:stCondLst>
                                    <p:cond delay="0"/>
                                  </p:stCondLst>
                                  <p:childTnLst>
                                    <p:set>
                                      <p:cBhvr>
                                        <p:cTn id="111" dur="1" fill="hold">
                                          <p:stCondLst>
                                            <p:cond delay="0"/>
                                          </p:stCondLst>
                                        </p:cTn>
                                        <p:tgtEl>
                                          <p:spTgt spid="145">
                                            <p:txEl>
                                              <p:pRg st="251" end="251"/>
                                            </p:txEl>
                                          </p:spTgt>
                                        </p:tgtEl>
                                        <p:attrNameLst>
                                          <p:attrName>style.visibility</p:attrName>
                                        </p:attrNameLst>
                                      </p:cBhvr>
                                      <p:to>
                                        <p:strVal val="visible"/>
                                      </p:to>
                                    </p:set>
                                    <p:animEffect filter="fade" transition="in">
                                      <p:cBhvr additive="repl">
                                        <p:cTn id="112" dur="500"/>
                                        <p:tgtEl>
                                          <p:spTgt spid="145">
                                            <p:txEl>
                                              <p:pRg st="251" end="251"/>
                                            </p:txEl>
                                          </p:spTgt>
                                        </p:tgtEl>
                                      </p:cBhvr>
                                    </p:animEffect>
                                  </p:childTnLst>
                                </p:cTn>
                              </p:par>
                            </p:childTnLst>
                          </p:cTn>
                        </p:par>
                      </p:childTnLst>
                    </p:cTn>
                  </p:par>
                  <p:par>
                    <p:cTn id="113" fill="hold">
                      <p:stCondLst>
                        <p:cond delay="indefinite"/>
                      </p:stCondLst>
                      <p:childTnLst>
                        <p:par>
                          <p:cTn id="114" fill="hold">
                            <p:stCondLst>
                              <p:cond delay="0"/>
                            </p:stCondLst>
                            <p:childTnLst>
                              <p:par>
                                <p:cTn id="115" nodeType="clickEffect" fill="hold" presetClass="entr" presetID="10">
                                  <p:stCondLst>
                                    <p:cond delay="0"/>
                                  </p:stCondLst>
                                  <p:childTnLst>
                                    <p:set>
                                      <p:cBhvr>
                                        <p:cTn id="116" dur="1" fill="hold">
                                          <p:stCondLst>
                                            <p:cond delay="0"/>
                                          </p:stCondLst>
                                        </p:cTn>
                                        <p:tgtEl>
                                          <p:spTgt spid="145">
                                            <p:txEl>
                                              <p:pRg st="251" end="251"/>
                                            </p:txEl>
                                          </p:spTgt>
                                        </p:tgtEl>
                                        <p:attrNameLst>
                                          <p:attrName>style.visibility</p:attrName>
                                        </p:attrNameLst>
                                      </p:cBhvr>
                                      <p:to>
                                        <p:strVal val="visible"/>
                                      </p:to>
                                    </p:set>
                                    <p:animEffect filter="fade" transition="in">
                                      <p:cBhvr additive="repl">
                                        <p:cTn id="117" dur="500"/>
                                        <p:tgtEl>
                                          <p:spTgt spid="145">
                                            <p:txEl>
                                              <p:pRg st="251" end="251"/>
                                            </p:txEl>
                                          </p:spTgt>
                                        </p:tgtEl>
                                      </p:cBhvr>
                                    </p:animEffect>
                                  </p:childTnLst>
                                </p:cTn>
                              </p:par>
                            </p:childTnLst>
                          </p:cTn>
                        </p:par>
                      </p:childTnLst>
                    </p:cTn>
                  </p:par>
                  <p:par>
                    <p:cTn id="118" fill="hold">
                      <p:stCondLst>
                        <p:cond delay="indefinite"/>
                      </p:stCondLst>
                      <p:childTnLst>
                        <p:par>
                          <p:cTn id="119" fill="hold">
                            <p:stCondLst>
                              <p:cond delay="0"/>
                            </p:stCondLst>
                            <p:childTnLst>
                              <p:par>
                                <p:cTn id="120" nodeType="clickEffect" fill="hold" presetClass="entr" presetID="10">
                                  <p:stCondLst>
                                    <p:cond delay="0"/>
                                  </p:stCondLst>
                                  <p:childTnLst>
                                    <p:set>
                                      <p:cBhvr>
                                        <p:cTn id="121" dur="1" fill="hold">
                                          <p:stCondLst>
                                            <p:cond delay="0"/>
                                          </p:stCondLst>
                                        </p:cTn>
                                        <p:tgtEl>
                                          <p:spTgt spid="145">
                                            <p:txEl>
                                              <p:pRg st="251" end="251"/>
                                            </p:txEl>
                                          </p:spTgt>
                                        </p:tgtEl>
                                        <p:attrNameLst>
                                          <p:attrName>style.visibility</p:attrName>
                                        </p:attrNameLst>
                                      </p:cBhvr>
                                      <p:to>
                                        <p:strVal val="visible"/>
                                      </p:to>
                                    </p:set>
                                    <p:animEffect filter="fade" transition="in">
                                      <p:cBhvr additive="repl">
                                        <p:cTn id="122" dur="500"/>
                                        <p:tgtEl>
                                          <p:spTgt spid="145">
                                            <p:txEl>
                                              <p:pRg st="251" end="251"/>
                                            </p:txEl>
                                          </p:spTgt>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0" name="CustomShape 1"/>
          <p:cNvSpPr/>
          <p:nvPr/>
        </p:nvSpPr>
        <p:spPr>
          <a:xfrm>
            <a:off x="507240" y="1993320"/>
            <a:ext cx="8064000" cy="3764880"/>
          </a:xfrm>
          <a:prstGeom prst="rect">
            <a:avLst/>
          </a:prstGeom>
          <a:noFill/>
          <a:ln>
            <a:noFill/>
          </a:ln>
        </p:spPr>
        <p:style>
          <a:lnRef idx="0"/>
          <a:fillRef idx="0"/>
          <a:effectRef idx="0"/>
          <a:fontRef idx="minor"/>
        </p:style>
      </p:sp>
      <p:sp>
        <p:nvSpPr>
          <p:cNvPr id="151" name="CustomShape 2"/>
          <p:cNvSpPr/>
          <p:nvPr/>
        </p:nvSpPr>
        <p:spPr>
          <a:xfrm>
            <a:off x="514440" y="6412320"/>
            <a:ext cx="3084840" cy="227160"/>
          </a:xfrm>
          <a:prstGeom prst="rect">
            <a:avLst/>
          </a:prstGeom>
          <a:noFill/>
          <a:ln>
            <a:noFill/>
          </a:ln>
        </p:spPr>
        <p:style>
          <a:lnRef idx="0"/>
          <a:fillRef idx="0"/>
          <a:effectRef idx="0"/>
          <a:fontRef idx="minor"/>
        </p:style>
        <p:txBody>
          <a:bodyPr lIns="90000" rIns="90000" tIns="45000" bIns="45000" anchor="ctr"/>
          <a:p>
            <a:pPr>
              <a:lnSpc>
                <a:spcPct val="100000"/>
              </a:lnSpc>
            </a:pPr>
            <a:fld id="{E73ADD95-B440-4C47-B5AE-80A13D3B0DBD}" type="datetime1">
              <a:rPr b="0" lang="en-US" sz="950" spc="-1" strike="noStrike">
                <a:solidFill>
                  <a:srgbClr val="000000"/>
                </a:solidFill>
                <a:latin typeface="Calibri Light"/>
                <a:ea typeface="DejaVu Sans"/>
              </a:rPr>
              <a:t>12/18/2018</a:t>
            </a:fld>
            <a:endParaRPr b="0" lang="en-US" sz="950" spc="-1" strike="noStrike">
              <a:latin typeface="Arial"/>
            </a:endParaRPr>
          </a:p>
        </p:txBody>
      </p:sp>
      <p:sp>
        <p:nvSpPr>
          <p:cNvPr id="152" name="CustomShape 3"/>
          <p:cNvSpPr/>
          <p:nvPr/>
        </p:nvSpPr>
        <p:spPr>
          <a:xfrm>
            <a:off x="514440" y="6554520"/>
            <a:ext cx="3770640" cy="227160"/>
          </a:xfrm>
          <a:prstGeom prst="rect">
            <a:avLst/>
          </a:prstGeom>
          <a:noFill/>
          <a:ln>
            <a:noFill/>
          </a:ln>
        </p:spPr>
        <p:style>
          <a:lnRef idx="0"/>
          <a:fillRef idx="0"/>
          <a:effectRef idx="0"/>
          <a:fontRef idx="minor"/>
        </p:style>
        <p:txBody>
          <a:bodyPr lIns="90000" rIns="90000" tIns="45000" bIns="45000" anchor="ctr"/>
          <a:p>
            <a:pPr>
              <a:lnSpc>
                <a:spcPct val="100000"/>
              </a:lnSpc>
            </a:pPr>
            <a:r>
              <a:rPr b="0" lang="en-US" sz="950" spc="-1" strike="noStrike" cap="all">
                <a:solidFill>
                  <a:srgbClr val="000000"/>
                </a:solidFill>
                <a:latin typeface="Calibri Light"/>
                <a:ea typeface="DejaVu Sans"/>
              </a:rPr>
              <a:t>FAST-NUCES CS449-PIT [Fall-2018]</a:t>
            </a:r>
            <a:endParaRPr b="0" lang="en-US" sz="950" spc="-1" strike="noStrike">
              <a:latin typeface="Arial"/>
            </a:endParaRPr>
          </a:p>
        </p:txBody>
      </p:sp>
      <p:sp>
        <p:nvSpPr>
          <p:cNvPr id="153" name="CustomShape 4"/>
          <p:cNvSpPr/>
          <p:nvPr/>
        </p:nvSpPr>
        <p:spPr>
          <a:xfrm>
            <a:off x="6541200" y="5829840"/>
            <a:ext cx="2193120" cy="1395720"/>
          </a:xfrm>
          <a:prstGeom prst="rect">
            <a:avLst/>
          </a:prstGeom>
          <a:noFill/>
          <a:ln>
            <a:noFill/>
          </a:ln>
        </p:spPr>
        <p:style>
          <a:lnRef idx="0"/>
          <a:fillRef idx="0"/>
          <a:effectRef idx="0"/>
          <a:fontRef idx="minor"/>
        </p:style>
        <p:txBody>
          <a:bodyPr lIns="90000" rIns="90000" tIns="45000" bIns="45000" anchor="b"/>
          <a:p>
            <a:pPr algn="r">
              <a:lnSpc>
                <a:spcPct val="100000"/>
              </a:lnSpc>
            </a:pPr>
            <a:fld id="{7153C097-32C6-4C3F-B26C-28B5F0471BBD}" type="slidenum">
              <a:rPr b="0" lang="en-US" sz="9000" spc="-1" strike="noStrike">
                <a:solidFill>
                  <a:srgbClr val="4f81bd"/>
                </a:solidFill>
                <a:latin typeface="Calibri Light"/>
                <a:ea typeface="DejaVu Sans"/>
              </a:rPr>
              <a:t>&lt;number&gt;</a:t>
            </a:fld>
            <a:endParaRPr b="0" lang="en-US" sz="9000" spc="-1" strike="noStrike">
              <a:latin typeface="Arial"/>
            </a:endParaRPr>
          </a:p>
        </p:txBody>
      </p:sp>
      <p:pic>
        <p:nvPicPr>
          <p:cNvPr id="154" name="Picture 2" descr=""/>
          <p:cNvPicPr/>
          <p:nvPr/>
        </p:nvPicPr>
        <p:blipFill>
          <a:blip r:embed="rId1"/>
          <a:stretch/>
        </p:blipFill>
        <p:spPr>
          <a:xfrm>
            <a:off x="0" y="990720"/>
            <a:ext cx="9142560" cy="5288040"/>
          </a:xfrm>
          <a:prstGeom prst="rect">
            <a:avLst/>
          </a:prstGeom>
          <a:ln w="9360">
            <a:noFill/>
          </a:ln>
        </p:spPr>
      </p:pic>
    </p:spTree>
  </p:cSld>
  <p:timing>
    <p:tnLst>
      <p:par>
        <p:cTn id="123" dur="indefinite" restart="never" nodeType="tmRoot">
          <p:childTnLst>
            <p:seq>
              <p:cTn id="12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5" name="CustomShape 1"/>
          <p:cNvSpPr/>
          <p:nvPr/>
        </p:nvSpPr>
        <p:spPr>
          <a:xfrm>
            <a:off x="507240" y="1993320"/>
            <a:ext cx="8064000" cy="3764880"/>
          </a:xfrm>
          <a:prstGeom prst="rect">
            <a:avLst/>
          </a:prstGeom>
          <a:noFill/>
          <a:ln>
            <a:noFill/>
          </a:ln>
        </p:spPr>
        <p:style>
          <a:lnRef idx="0"/>
          <a:fillRef idx="0"/>
          <a:effectRef idx="0"/>
          <a:fontRef idx="minor"/>
        </p:style>
      </p:sp>
      <p:sp>
        <p:nvSpPr>
          <p:cNvPr id="156" name="CustomShape 2"/>
          <p:cNvSpPr/>
          <p:nvPr/>
        </p:nvSpPr>
        <p:spPr>
          <a:xfrm>
            <a:off x="514440" y="6412320"/>
            <a:ext cx="3084840" cy="227160"/>
          </a:xfrm>
          <a:prstGeom prst="rect">
            <a:avLst/>
          </a:prstGeom>
          <a:noFill/>
          <a:ln>
            <a:noFill/>
          </a:ln>
        </p:spPr>
        <p:style>
          <a:lnRef idx="0"/>
          <a:fillRef idx="0"/>
          <a:effectRef idx="0"/>
          <a:fontRef idx="minor"/>
        </p:style>
        <p:txBody>
          <a:bodyPr lIns="90000" rIns="90000" tIns="45000" bIns="45000" anchor="ctr"/>
          <a:p>
            <a:pPr>
              <a:lnSpc>
                <a:spcPct val="100000"/>
              </a:lnSpc>
            </a:pPr>
            <a:fld id="{E3E8C236-7E01-4A8A-8F5E-A43C3E432B0E}" type="datetime1">
              <a:rPr b="0" lang="en-US" sz="950" spc="-1" strike="noStrike">
                <a:solidFill>
                  <a:srgbClr val="000000"/>
                </a:solidFill>
                <a:latin typeface="Calibri Light"/>
                <a:ea typeface="DejaVu Sans"/>
              </a:rPr>
              <a:t>12/18/2018</a:t>
            </a:fld>
            <a:endParaRPr b="0" lang="en-US" sz="950" spc="-1" strike="noStrike">
              <a:latin typeface="Arial"/>
            </a:endParaRPr>
          </a:p>
        </p:txBody>
      </p:sp>
      <p:sp>
        <p:nvSpPr>
          <p:cNvPr id="157" name="CustomShape 3"/>
          <p:cNvSpPr/>
          <p:nvPr/>
        </p:nvSpPr>
        <p:spPr>
          <a:xfrm>
            <a:off x="514440" y="6554520"/>
            <a:ext cx="3770640" cy="227160"/>
          </a:xfrm>
          <a:prstGeom prst="rect">
            <a:avLst/>
          </a:prstGeom>
          <a:noFill/>
          <a:ln>
            <a:noFill/>
          </a:ln>
        </p:spPr>
        <p:style>
          <a:lnRef idx="0"/>
          <a:fillRef idx="0"/>
          <a:effectRef idx="0"/>
          <a:fontRef idx="minor"/>
        </p:style>
        <p:txBody>
          <a:bodyPr lIns="90000" rIns="90000" tIns="45000" bIns="45000" anchor="ctr"/>
          <a:p>
            <a:pPr>
              <a:lnSpc>
                <a:spcPct val="100000"/>
              </a:lnSpc>
            </a:pPr>
            <a:r>
              <a:rPr b="0" lang="en-US" sz="950" spc="-1" strike="noStrike" cap="all">
                <a:solidFill>
                  <a:srgbClr val="000000"/>
                </a:solidFill>
                <a:latin typeface="Calibri Light"/>
                <a:ea typeface="DejaVu Sans"/>
              </a:rPr>
              <a:t>FAST-NUCES CS449-PIT [Fall-2018]</a:t>
            </a:r>
            <a:endParaRPr b="0" lang="en-US" sz="950" spc="-1" strike="noStrike">
              <a:latin typeface="Arial"/>
            </a:endParaRPr>
          </a:p>
        </p:txBody>
      </p:sp>
      <p:sp>
        <p:nvSpPr>
          <p:cNvPr id="158" name="CustomShape 4"/>
          <p:cNvSpPr/>
          <p:nvPr/>
        </p:nvSpPr>
        <p:spPr>
          <a:xfrm>
            <a:off x="6541200" y="5829840"/>
            <a:ext cx="2193120" cy="1395720"/>
          </a:xfrm>
          <a:prstGeom prst="rect">
            <a:avLst/>
          </a:prstGeom>
          <a:noFill/>
          <a:ln>
            <a:noFill/>
          </a:ln>
        </p:spPr>
        <p:style>
          <a:lnRef idx="0"/>
          <a:fillRef idx="0"/>
          <a:effectRef idx="0"/>
          <a:fontRef idx="minor"/>
        </p:style>
        <p:txBody>
          <a:bodyPr lIns="90000" rIns="90000" tIns="45000" bIns="45000" anchor="b"/>
          <a:p>
            <a:pPr algn="r">
              <a:lnSpc>
                <a:spcPct val="100000"/>
              </a:lnSpc>
            </a:pPr>
            <a:fld id="{55B9AA2B-2110-49CE-A897-6F0F03658B97}" type="slidenum">
              <a:rPr b="0" lang="en-US" sz="9000" spc="-1" strike="noStrike">
                <a:solidFill>
                  <a:srgbClr val="4f81bd"/>
                </a:solidFill>
                <a:latin typeface="Calibri Light"/>
                <a:ea typeface="DejaVu Sans"/>
              </a:rPr>
              <a:t>&lt;number&gt;</a:t>
            </a:fld>
            <a:endParaRPr b="0" lang="en-US" sz="9000" spc="-1" strike="noStrike">
              <a:latin typeface="Arial"/>
            </a:endParaRPr>
          </a:p>
        </p:txBody>
      </p:sp>
      <p:pic>
        <p:nvPicPr>
          <p:cNvPr id="159" name="Picture 2" descr=""/>
          <p:cNvPicPr/>
          <p:nvPr/>
        </p:nvPicPr>
        <p:blipFill>
          <a:blip r:embed="rId1">
            <a:extLst>
              <a:ext uri="{BEBA8EAE-BF5A-486C-A8C5-ECC9F3942E4B}">
                <a14:imgProps xmlns:a14="http://schemas.microsoft.com/office/drawing/2010/main">
                  <a14:imgLayer r:embed="">
                    <a14:imgEffect>
                      <a14:sharpenSoften amount="50000"/>
                    </a14:imgEffect>
                  </a14:imgLayer>
                </a14:imgProps>
              </a:ext>
            </a:extLst>
          </a:blip>
          <a:stretch/>
        </p:blipFill>
        <p:spPr>
          <a:xfrm>
            <a:off x="0" y="0"/>
            <a:ext cx="9142560" cy="6355080"/>
          </a:xfrm>
          <a:prstGeom prst="rect">
            <a:avLst/>
          </a:prstGeom>
          <a:ln w="9360">
            <a:noFill/>
          </a:ln>
        </p:spPr>
      </p:pic>
    </p:spTree>
  </p:cSld>
  <p:timing>
    <p:tnLst>
      <p:par>
        <p:cTn id="125" dur="indefinite" restart="never" nodeType="tmRoot">
          <p:childTnLst>
            <p:seq>
              <p:cTn id="12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0" name="CustomShape 1"/>
          <p:cNvSpPr/>
          <p:nvPr/>
        </p:nvSpPr>
        <p:spPr>
          <a:xfrm>
            <a:off x="492840" y="499680"/>
            <a:ext cx="8078040" cy="1656720"/>
          </a:xfrm>
          <a:prstGeom prst="rect">
            <a:avLst/>
          </a:prstGeom>
          <a:noFill/>
          <a:ln>
            <a:noFill/>
          </a:ln>
        </p:spPr>
        <p:style>
          <a:lnRef idx="0"/>
          <a:fillRef idx="0"/>
          <a:effectRef idx="0"/>
          <a:fontRef idx="minor"/>
        </p:style>
      </p:sp>
      <p:sp>
        <p:nvSpPr>
          <p:cNvPr id="161" name="CustomShape 2"/>
          <p:cNvSpPr/>
          <p:nvPr/>
        </p:nvSpPr>
        <p:spPr>
          <a:xfrm>
            <a:off x="507240" y="1993320"/>
            <a:ext cx="8064000" cy="3764880"/>
          </a:xfrm>
          <a:prstGeom prst="rect">
            <a:avLst/>
          </a:prstGeom>
          <a:noFill/>
          <a:ln>
            <a:noFill/>
          </a:ln>
        </p:spPr>
        <p:style>
          <a:lnRef idx="0"/>
          <a:fillRef idx="0"/>
          <a:effectRef idx="0"/>
          <a:fontRef idx="minor"/>
        </p:style>
      </p:sp>
      <p:sp>
        <p:nvSpPr>
          <p:cNvPr id="162" name="CustomShape 3"/>
          <p:cNvSpPr/>
          <p:nvPr/>
        </p:nvSpPr>
        <p:spPr>
          <a:xfrm>
            <a:off x="514440" y="6412320"/>
            <a:ext cx="3084840" cy="227160"/>
          </a:xfrm>
          <a:prstGeom prst="rect">
            <a:avLst/>
          </a:prstGeom>
          <a:noFill/>
          <a:ln>
            <a:noFill/>
          </a:ln>
        </p:spPr>
        <p:style>
          <a:lnRef idx="0"/>
          <a:fillRef idx="0"/>
          <a:effectRef idx="0"/>
          <a:fontRef idx="minor"/>
        </p:style>
        <p:txBody>
          <a:bodyPr lIns="90000" rIns="90000" tIns="45000" bIns="45000" anchor="ctr"/>
          <a:p>
            <a:pPr>
              <a:lnSpc>
                <a:spcPct val="100000"/>
              </a:lnSpc>
            </a:pPr>
            <a:fld id="{CCA5411A-F1D7-49CF-B8C1-CE3C83380747}" type="datetime1">
              <a:rPr b="0" lang="en-US" sz="950" spc="-1" strike="noStrike">
                <a:solidFill>
                  <a:srgbClr val="000000"/>
                </a:solidFill>
                <a:latin typeface="Calibri Light"/>
                <a:ea typeface="DejaVu Sans"/>
              </a:rPr>
              <a:t>12/18/2018</a:t>
            </a:fld>
            <a:endParaRPr b="0" lang="en-US" sz="950" spc="-1" strike="noStrike">
              <a:latin typeface="Arial"/>
            </a:endParaRPr>
          </a:p>
        </p:txBody>
      </p:sp>
      <p:sp>
        <p:nvSpPr>
          <p:cNvPr id="163" name="CustomShape 4"/>
          <p:cNvSpPr/>
          <p:nvPr/>
        </p:nvSpPr>
        <p:spPr>
          <a:xfrm>
            <a:off x="514440" y="6554520"/>
            <a:ext cx="3770640" cy="227160"/>
          </a:xfrm>
          <a:prstGeom prst="rect">
            <a:avLst/>
          </a:prstGeom>
          <a:noFill/>
          <a:ln>
            <a:noFill/>
          </a:ln>
        </p:spPr>
        <p:style>
          <a:lnRef idx="0"/>
          <a:fillRef idx="0"/>
          <a:effectRef idx="0"/>
          <a:fontRef idx="minor"/>
        </p:style>
        <p:txBody>
          <a:bodyPr lIns="90000" rIns="90000" tIns="45000" bIns="45000" anchor="ctr"/>
          <a:p>
            <a:pPr>
              <a:lnSpc>
                <a:spcPct val="100000"/>
              </a:lnSpc>
            </a:pPr>
            <a:r>
              <a:rPr b="0" lang="en-US" sz="950" spc="-1" strike="noStrike" cap="all">
                <a:solidFill>
                  <a:srgbClr val="000000"/>
                </a:solidFill>
                <a:latin typeface="Calibri Light"/>
                <a:ea typeface="DejaVu Sans"/>
              </a:rPr>
              <a:t>FAST-NUCES CS449-PIT [Fall-2018]</a:t>
            </a:r>
            <a:endParaRPr b="0" lang="en-US" sz="950" spc="-1" strike="noStrike">
              <a:latin typeface="Arial"/>
            </a:endParaRPr>
          </a:p>
        </p:txBody>
      </p:sp>
      <p:sp>
        <p:nvSpPr>
          <p:cNvPr id="164" name="CustomShape 5"/>
          <p:cNvSpPr/>
          <p:nvPr/>
        </p:nvSpPr>
        <p:spPr>
          <a:xfrm>
            <a:off x="6541200" y="5829840"/>
            <a:ext cx="2193120" cy="1395720"/>
          </a:xfrm>
          <a:prstGeom prst="rect">
            <a:avLst/>
          </a:prstGeom>
          <a:noFill/>
          <a:ln>
            <a:noFill/>
          </a:ln>
        </p:spPr>
        <p:style>
          <a:lnRef idx="0"/>
          <a:fillRef idx="0"/>
          <a:effectRef idx="0"/>
          <a:fontRef idx="minor"/>
        </p:style>
        <p:txBody>
          <a:bodyPr lIns="90000" rIns="90000" tIns="45000" bIns="45000" anchor="b"/>
          <a:p>
            <a:pPr algn="r">
              <a:lnSpc>
                <a:spcPct val="100000"/>
              </a:lnSpc>
            </a:pPr>
            <a:fld id="{20579F7C-8E71-4A3F-891D-6E236A4363EB}" type="slidenum">
              <a:rPr b="0" lang="en-US" sz="9000" spc="-1" strike="noStrike">
                <a:solidFill>
                  <a:srgbClr val="4f81bd"/>
                </a:solidFill>
                <a:latin typeface="Calibri Light"/>
                <a:ea typeface="DejaVu Sans"/>
              </a:rPr>
              <a:t>&lt;number&gt;</a:t>
            </a:fld>
            <a:endParaRPr b="0" lang="en-US" sz="9000" spc="-1" strike="noStrike">
              <a:latin typeface="Arial"/>
            </a:endParaRPr>
          </a:p>
        </p:txBody>
      </p:sp>
      <p:pic>
        <p:nvPicPr>
          <p:cNvPr id="165" name="Picture 2" descr=""/>
          <p:cNvPicPr/>
          <p:nvPr/>
        </p:nvPicPr>
        <p:blipFill>
          <a:blip r:embed="rId1">
            <a:extLst>
              <a:ext uri="{BEBA8EAE-BF5A-486C-A8C5-ECC9F3942E4B}">
                <a14:imgProps xmlns:a14="http://schemas.microsoft.com/office/drawing/2010/main">
                  <a14:imgLayer r:embed="">
                    <a14:imgEffect>
                      <a14:sharpenSoften amount="50000"/>
                    </a14:imgEffect>
                  </a14:imgLayer>
                </a14:imgProps>
              </a:ext>
            </a:extLst>
          </a:blip>
          <a:stretch/>
        </p:blipFill>
        <p:spPr>
          <a:xfrm>
            <a:off x="0" y="990720"/>
            <a:ext cx="9142560" cy="5364360"/>
          </a:xfrm>
          <a:prstGeom prst="rect">
            <a:avLst/>
          </a:prstGeom>
          <a:ln w="9360">
            <a:noFill/>
          </a:ln>
        </p:spPr>
      </p:pic>
    </p:spTree>
  </p:cSld>
  <p:timing>
    <p:tnLst>
      <p:par>
        <p:cTn id="127" dur="indefinite" restart="never" nodeType="tmRoot">
          <p:childTnLst>
            <p:seq>
              <p:cTn id="12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2098</TotalTime>
  <Application>LibreOffice/5.4.3.2$MacOSX_X86_64 LibreOffice_project/92a7159f7e4af62137622921e809f8546db437e5</Application>
  <Words>2192</Words>
  <Paragraphs>323</Paragraphs>
  <Company>FAST-NU</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2011-11-25T07:47:26Z</dcterms:created>
  <dc:creator>asim</dc:creator>
  <dc:description/>
  <dc:language>en-US</dc:language>
  <cp:lastModifiedBy/>
  <dcterms:modified xsi:type="dcterms:W3CDTF">2018-12-18T19:42:44Z</dcterms:modified>
  <cp:revision>193</cp:revision>
  <dc:subject/>
  <dc:title>Slide 1</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mpany">
    <vt:lpwstr>FAST-NU</vt:lpwstr>
  </property>
  <property fmtid="{D5CDD505-2E9C-101B-9397-08002B2CF9AE}" pid="4" name="HiddenSlides">
    <vt:i4>0</vt:i4>
  </property>
  <property fmtid="{D5CDD505-2E9C-101B-9397-08002B2CF9AE}" pid="5" name="HyperlinksChanged">
    <vt:bool>0</vt:bool>
  </property>
  <property fmtid="{D5CDD505-2E9C-101B-9397-08002B2CF9AE}" pid="6" name="LinksUpToDate">
    <vt:bool>0</vt:bool>
  </property>
  <property fmtid="{D5CDD505-2E9C-101B-9397-08002B2CF9AE}" pid="7" name="MMClips">
    <vt:i4>0</vt:i4>
  </property>
  <property fmtid="{D5CDD505-2E9C-101B-9397-08002B2CF9AE}" pid="8" name="Notes">
    <vt:i4>19</vt:i4>
  </property>
  <property fmtid="{D5CDD505-2E9C-101B-9397-08002B2CF9AE}" pid="9" name="PresentationFormat">
    <vt:lpwstr>On-screen Show (4:3)</vt:lpwstr>
  </property>
  <property fmtid="{D5CDD505-2E9C-101B-9397-08002B2CF9AE}" pid="10" name="ScaleCrop">
    <vt:bool>0</vt:bool>
  </property>
  <property fmtid="{D5CDD505-2E9C-101B-9397-08002B2CF9AE}" pid="11" name="ShareDoc">
    <vt:bool>0</vt:bool>
  </property>
  <property fmtid="{D5CDD505-2E9C-101B-9397-08002B2CF9AE}" pid="12" name="Slides">
    <vt:i4>34</vt:i4>
  </property>
</Properties>
</file>