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9" r:id="rId3"/>
    <p:sldId id="381" r:id="rId4"/>
    <p:sldId id="311" r:id="rId5"/>
    <p:sldId id="312" r:id="rId6"/>
    <p:sldId id="330" r:id="rId7"/>
    <p:sldId id="318" r:id="rId8"/>
    <p:sldId id="313" r:id="rId9"/>
    <p:sldId id="319" r:id="rId10"/>
    <p:sldId id="324" r:id="rId11"/>
    <p:sldId id="320" r:id="rId12"/>
    <p:sldId id="321" r:id="rId13"/>
    <p:sldId id="322" r:id="rId14"/>
    <p:sldId id="288" r:id="rId15"/>
    <p:sldId id="316" r:id="rId16"/>
    <p:sldId id="325" r:id="rId17"/>
    <p:sldId id="331" r:id="rId18"/>
    <p:sldId id="335" r:id="rId19"/>
    <p:sldId id="332" r:id="rId20"/>
    <p:sldId id="333" r:id="rId21"/>
    <p:sldId id="334" r:id="rId22"/>
    <p:sldId id="326" r:id="rId23"/>
    <p:sldId id="327" r:id="rId24"/>
    <p:sldId id="329" r:id="rId25"/>
    <p:sldId id="328" r:id="rId26"/>
    <p:sldId id="336" r:id="rId27"/>
    <p:sldId id="337" r:id="rId28"/>
    <p:sldId id="382" r:id="rId29"/>
    <p:sldId id="519" r:id="rId30"/>
    <p:sldId id="520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28" r:id="rId39"/>
    <p:sldId id="529" r:id="rId40"/>
    <p:sldId id="31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DB"/>
    <a:srgbClr val="385723"/>
    <a:srgbClr val="B83B1D"/>
    <a:srgbClr val="D83B01"/>
    <a:srgbClr val="D7D7D7"/>
    <a:srgbClr val="C8C8C8"/>
    <a:srgbClr val="DD462F"/>
    <a:srgbClr val="0078D7"/>
    <a:srgbClr val="9BC9EF"/>
    <a:srgbClr val="898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5" autoAdjust="0"/>
    <p:restoredTop sz="94050" autoAdjust="0"/>
  </p:normalViewPr>
  <p:slideViewPr>
    <p:cSldViewPr snapToGrid="0">
      <p:cViewPr varScale="1">
        <p:scale>
          <a:sx n="107" d="100"/>
          <a:sy n="107" d="100"/>
        </p:scale>
        <p:origin x="54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9AEE3E-F201-48F8-A81F-0A5749B62A3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0F4EBEB8-54E1-4DAE-BBB5-51B4595D8BD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Test Design Techniques</a:t>
          </a:r>
          <a:endParaRPr lang="en-PK" dirty="0"/>
        </a:p>
      </dgm:t>
    </dgm:pt>
    <dgm:pt modelId="{5FD6BC13-750A-4275-88D9-FFC3046C0CAE}" type="parTrans" cxnId="{C6F9BCDB-A91B-41BE-A98B-865BEAD00008}">
      <dgm:prSet/>
      <dgm:spPr/>
      <dgm:t>
        <a:bodyPr/>
        <a:lstStyle/>
        <a:p>
          <a:endParaRPr lang="en-PK"/>
        </a:p>
      </dgm:t>
    </dgm:pt>
    <dgm:pt modelId="{B0E54900-4127-4A57-8CB7-87A45E58CB5E}" type="sibTrans" cxnId="{C6F9BCDB-A91B-41BE-A98B-865BEAD00008}">
      <dgm:prSet/>
      <dgm:spPr/>
      <dgm:t>
        <a:bodyPr/>
        <a:lstStyle/>
        <a:p>
          <a:endParaRPr lang="en-PK"/>
        </a:p>
      </dgm:t>
    </dgm:pt>
    <dgm:pt modelId="{42FD1C17-5C69-4BA2-8D3D-0FDD0CA5D21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Static</a:t>
          </a:r>
          <a:endParaRPr lang="en-PK" dirty="0"/>
        </a:p>
      </dgm:t>
    </dgm:pt>
    <dgm:pt modelId="{04856A6A-FE32-4299-8887-7720CE587B2C}" type="parTrans" cxnId="{84516C45-68D6-40BF-850B-858673C4929D}">
      <dgm:prSet/>
      <dgm:spPr/>
      <dgm:t>
        <a:bodyPr/>
        <a:lstStyle/>
        <a:p>
          <a:endParaRPr lang="en-PK"/>
        </a:p>
      </dgm:t>
    </dgm:pt>
    <dgm:pt modelId="{504BFA28-1806-48B4-8E92-314F4E16EAB1}" type="sibTrans" cxnId="{84516C45-68D6-40BF-850B-858673C4929D}">
      <dgm:prSet/>
      <dgm:spPr/>
      <dgm:t>
        <a:bodyPr/>
        <a:lstStyle/>
        <a:p>
          <a:endParaRPr lang="en-PK"/>
        </a:p>
      </dgm:t>
    </dgm:pt>
    <dgm:pt modelId="{DF60F571-45D0-4D32-A60E-E5783DE7354F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Dynamic</a:t>
          </a:r>
          <a:endParaRPr lang="en-PK" dirty="0"/>
        </a:p>
      </dgm:t>
    </dgm:pt>
    <dgm:pt modelId="{FDADD004-0795-457C-9315-C62880DBF7BC}" type="parTrans" cxnId="{9B00F2FD-FAA8-4D5C-A1BD-D12E0027859A}">
      <dgm:prSet/>
      <dgm:spPr/>
      <dgm:t>
        <a:bodyPr/>
        <a:lstStyle/>
        <a:p>
          <a:endParaRPr lang="en-PK"/>
        </a:p>
      </dgm:t>
    </dgm:pt>
    <dgm:pt modelId="{2675B696-C315-4661-A830-8501483B667B}" type="sibTrans" cxnId="{9B00F2FD-FAA8-4D5C-A1BD-D12E0027859A}">
      <dgm:prSet/>
      <dgm:spPr/>
      <dgm:t>
        <a:bodyPr/>
        <a:lstStyle/>
        <a:p>
          <a:endParaRPr lang="en-PK"/>
        </a:p>
      </dgm:t>
    </dgm:pt>
    <dgm:pt modelId="{E35AB7BB-F67E-4221-9AB0-60167D686D3F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Structured Based</a:t>
          </a:r>
          <a:endParaRPr lang="en-PK" dirty="0"/>
        </a:p>
      </dgm:t>
    </dgm:pt>
    <dgm:pt modelId="{8C161C51-8073-4736-BF7B-6B8B95BD52BA}" type="parTrans" cxnId="{E5DCEC64-45F0-4B5B-92E4-67C9A7805A6C}">
      <dgm:prSet/>
      <dgm:spPr/>
      <dgm:t>
        <a:bodyPr/>
        <a:lstStyle/>
        <a:p>
          <a:endParaRPr lang="en-PK"/>
        </a:p>
      </dgm:t>
    </dgm:pt>
    <dgm:pt modelId="{3FA9AE4F-EF24-4FDD-87B1-5FF32C7AC03B}" type="sibTrans" cxnId="{E5DCEC64-45F0-4B5B-92E4-67C9A7805A6C}">
      <dgm:prSet/>
      <dgm:spPr/>
      <dgm:t>
        <a:bodyPr/>
        <a:lstStyle/>
        <a:p>
          <a:endParaRPr lang="en-PK"/>
        </a:p>
      </dgm:t>
    </dgm:pt>
    <dgm:pt modelId="{D1892ECC-6878-46AC-A881-7E7B26A2A08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Experienced Based</a:t>
          </a:r>
          <a:endParaRPr lang="en-PK" dirty="0"/>
        </a:p>
      </dgm:t>
    </dgm:pt>
    <dgm:pt modelId="{97106F06-C6B9-45E1-8047-40A71CB56875}" type="parTrans" cxnId="{02DF1717-EE90-4977-954A-8008D8080BE2}">
      <dgm:prSet/>
      <dgm:spPr/>
      <dgm:t>
        <a:bodyPr/>
        <a:lstStyle/>
        <a:p>
          <a:endParaRPr lang="en-PK"/>
        </a:p>
      </dgm:t>
    </dgm:pt>
    <dgm:pt modelId="{30CBE724-8AF1-4E9F-AE5C-66D88402CC6E}" type="sibTrans" cxnId="{02DF1717-EE90-4977-954A-8008D8080BE2}">
      <dgm:prSet/>
      <dgm:spPr/>
      <dgm:t>
        <a:bodyPr/>
        <a:lstStyle/>
        <a:p>
          <a:endParaRPr lang="en-PK"/>
        </a:p>
      </dgm:t>
    </dgm:pt>
    <dgm:pt modelId="{C6FE54BB-F730-432E-8B22-F85344BA731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Specification Based</a:t>
          </a:r>
          <a:endParaRPr lang="en-PK" dirty="0"/>
        </a:p>
      </dgm:t>
    </dgm:pt>
    <dgm:pt modelId="{57AFE5FE-6267-492E-9537-58F761E7CFFF}" type="parTrans" cxnId="{E4D85DED-BFB0-4CEB-9659-1DC67E539566}">
      <dgm:prSet/>
      <dgm:spPr/>
      <dgm:t>
        <a:bodyPr/>
        <a:lstStyle/>
        <a:p>
          <a:endParaRPr lang="en-PK"/>
        </a:p>
      </dgm:t>
    </dgm:pt>
    <dgm:pt modelId="{364C4EE5-8183-4066-9A5A-0DB42EE334C2}" type="sibTrans" cxnId="{E4D85DED-BFB0-4CEB-9659-1DC67E539566}">
      <dgm:prSet/>
      <dgm:spPr/>
      <dgm:t>
        <a:bodyPr/>
        <a:lstStyle/>
        <a:p>
          <a:endParaRPr lang="en-PK"/>
        </a:p>
      </dgm:t>
    </dgm:pt>
    <dgm:pt modelId="{CB0121C8-0811-4CA1-9F58-C50F4AC41E1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Reviews</a:t>
          </a:r>
          <a:endParaRPr lang="en-PK" dirty="0"/>
        </a:p>
      </dgm:t>
    </dgm:pt>
    <dgm:pt modelId="{70F8C51A-A23B-4918-979F-0FEEEFF8344C}" type="parTrans" cxnId="{7CB9B071-CA60-4F07-BAC0-6373A5E40D91}">
      <dgm:prSet/>
      <dgm:spPr/>
      <dgm:t>
        <a:bodyPr/>
        <a:lstStyle/>
        <a:p>
          <a:endParaRPr lang="en-PK"/>
        </a:p>
      </dgm:t>
    </dgm:pt>
    <dgm:pt modelId="{94BA6924-45EB-414B-8C1B-5D2281FA3AC3}" type="sibTrans" cxnId="{7CB9B071-CA60-4F07-BAC0-6373A5E40D91}">
      <dgm:prSet/>
      <dgm:spPr/>
      <dgm:t>
        <a:bodyPr/>
        <a:lstStyle/>
        <a:p>
          <a:endParaRPr lang="en-PK"/>
        </a:p>
      </dgm:t>
    </dgm:pt>
    <dgm:pt modelId="{D31E79B8-BA83-490E-8466-94FD66C6E42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Static Testing</a:t>
          </a:r>
          <a:endParaRPr lang="en-PK" dirty="0"/>
        </a:p>
      </dgm:t>
    </dgm:pt>
    <dgm:pt modelId="{47584391-35FB-4BCC-921A-D81611C8C48A}" type="parTrans" cxnId="{FCCE048A-4656-49DE-BC26-0CBEA30C4CC8}">
      <dgm:prSet/>
      <dgm:spPr/>
      <dgm:t>
        <a:bodyPr/>
        <a:lstStyle/>
        <a:p>
          <a:endParaRPr lang="en-PK"/>
        </a:p>
      </dgm:t>
    </dgm:pt>
    <dgm:pt modelId="{5E000618-5F12-4643-B57B-03A14FCFF7B9}" type="sibTrans" cxnId="{FCCE048A-4656-49DE-BC26-0CBEA30C4CC8}">
      <dgm:prSet/>
      <dgm:spPr/>
      <dgm:t>
        <a:bodyPr/>
        <a:lstStyle/>
        <a:p>
          <a:endParaRPr lang="en-PK"/>
        </a:p>
      </dgm:t>
    </dgm:pt>
    <dgm:pt modelId="{95287966-6386-4AAC-A032-10EA3D5812C4}">
      <dgm:prSet phldrT="[Text]" custT="1"/>
      <dgm:spPr>
        <a:solidFill>
          <a:schemeClr val="accent1"/>
        </a:solidFill>
      </dgm:spPr>
      <dgm:t>
        <a:bodyPr vert="vert270"/>
        <a:lstStyle/>
        <a:p>
          <a:r>
            <a:rPr lang="en-US" sz="1200" dirty="0"/>
            <a:t>Informal</a:t>
          </a:r>
          <a:endParaRPr lang="en-PK" sz="1200" dirty="0"/>
        </a:p>
      </dgm:t>
    </dgm:pt>
    <dgm:pt modelId="{D3DC2D38-A87A-43C3-9F5F-37332F97D69B}" type="parTrans" cxnId="{395C3EFD-6860-43E9-8ECF-152893B5CDEF}">
      <dgm:prSet/>
      <dgm:spPr/>
      <dgm:t>
        <a:bodyPr/>
        <a:lstStyle/>
        <a:p>
          <a:endParaRPr lang="en-PK"/>
        </a:p>
      </dgm:t>
    </dgm:pt>
    <dgm:pt modelId="{E0B41E4F-E35C-4461-9373-10B8DD9B55E1}" type="sibTrans" cxnId="{395C3EFD-6860-43E9-8ECF-152893B5CDEF}">
      <dgm:prSet/>
      <dgm:spPr/>
      <dgm:t>
        <a:bodyPr/>
        <a:lstStyle/>
        <a:p>
          <a:endParaRPr lang="en-PK"/>
        </a:p>
      </dgm:t>
    </dgm:pt>
    <dgm:pt modelId="{BC5C582F-9BF7-4160-980F-7537E6F09FF4}">
      <dgm:prSet phldrT="[Text]" custT="1"/>
      <dgm:spPr>
        <a:solidFill>
          <a:schemeClr val="accent1"/>
        </a:solidFill>
      </dgm:spPr>
      <dgm:t>
        <a:bodyPr vert="vert270"/>
        <a:lstStyle/>
        <a:p>
          <a:r>
            <a:rPr lang="en-US" sz="1200" dirty="0"/>
            <a:t>Inspection</a:t>
          </a:r>
          <a:endParaRPr lang="en-PK" sz="1200" dirty="0"/>
        </a:p>
      </dgm:t>
    </dgm:pt>
    <dgm:pt modelId="{89BF2820-B625-45D5-A34F-FDF1439EE8A1}" type="parTrans" cxnId="{C6CC43A0-7C75-4AAD-BE0F-4F42579DCBA5}">
      <dgm:prSet/>
      <dgm:spPr/>
      <dgm:t>
        <a:bodyPr/>
        <a:lstStyle/>
        <a:p>
          <a:endParaRPr lang="en-PK"/>
        </a:p>
      </dgm:t>
    </dgm:pt>
    <dgm:pt modelId="{6DB4A270-A182-46BC-AFD1-C124884E851E}" type="sibTrans" cxnId="{C6CC43A0-7C75-4AAD-BE0F-4F42579DCBA5}">
      <dgm:prSet/>
      <dgm:spPr/>
      <dgm:t>
        <a:bodyPr/>
        <a:lstStyle/>
        <a:p>
          <a:endParaRPr lang="en-PK"/>
        </a:p>
      </dgm:t>
    </dgm:pt>
    <dgm:pt modelId="{8B25D19F-E923-4B2F-98B8-11736104CFA8}">
      <dgm:prSet phldrT="[Text]" custT="1"/>
      <dgm:spPr>
        <a:solidFill>
          <a:schemeClr val="accent1"/>
        </a:solidFill>
      </dgm:spPr>
      <dgm:t>
        <a:bodyPr vert="vert270"/>
        <a:lstStyle/>
        <a:p>
          <a:r>
            <a:rPr lang="en-US" sz="1200" dirty="0"/>
            <a:t>Technical</a:t>
          </a:r>
          <a:endParaRPr lang="en-PK" sz="1200" dirty="0"/>
        </a:p>
      </dgm:t>
    </dgm:pt>
    <dgm:pt modelId="{F33AB87B-4C76-4537-8E5B-E7F382307469}" type="parTrans" cxnId="{B1E43122-97E3-46C9-8F27-17DE10123BD3}">
      <dgm:prSet/>
      <dgm:spPr/>
      <dgm:t>
        <a:bodyPr/>
        <a:lstStyle/>
        <a:p>
          <a:endParaRPr lang="en-PK"/>
        </a:p>
      </dgm:t>
    </dgm:pt>
    <dgm:pt modelId="{498D96B4-D025-4431-AEAC-42A839A7AF2E}" type="sibTrans" cxnId="{B1E43122-97E3-46C9-8F27-17DE10123BD3}">
      <dgm:prSet/>
      <dgm:spPr/>
      <dgm:t>
        <a:bodyPr/>
        <a:lstStyle/>
        <a:p>
          <a:endParaRPr lang="en-PK"/>
        </a:p>
      </dgm:t>
    </dgm:pt>
    <dgm:pt modelId="{7A98CCE3-FDF9-416D-8FCA-0AB9B27875DD}">
      <dgm:prSet phldrT="[Text]" custT="1"/>
      <dgm:spPr>
        <a:solidFill>
          <a:schemeClr val="accent1"/>
        </a:solidFill>
      </dgm:spPr>
      <dgm:t>
        <a:bodyPr vert="vert270"/>
        <a:lstStyle/>
        <a:p>
          <a:r>
            <a:rPr lang="en-US" sz="1200" dirty="0"/>
            <a:t>Walkthroughs</a:t>
          </a:r>
          <a:endParaRPr lang="en-PK" sz="1200" dirty="0"/>
        </a:p>
      </dgm:t>
    </dgm:pt>
    <dgm:pt modelId="{FFB87A26-FCF1-44E0-8872-78A0EC9A1D1D}" type="parTrans" cxnId="{82CA5864-A868-4B9C-AA55-B6E56DC3B595}">
      <dgm:prSet/>
      <dgm:spPr/>
      <dgm:t>
        <a:bodyPr/>
        <a:lstStyle/>
        <a:p>
          <a:endParaRPr lang="en-PK"/>
        </a:p>
      </dgm:t>
    </dgm:pt>
    <dgm:pt modelId="{BD54AD95-830D-4126-B15D-EBD2D84CB8F7}" type="sibTrans" cxnId="{82CA5864-A868-4B9C-AA55-B6E56DC3B595}">
      <dgm:prSet/>
      <dgm:spPr/>
      <dgm:t>
        <a:bodyPr/>
        <a:lstStyle/>
        <a:p>
          <a:endParaRPr lang="en-PK"/>
        </a:p>
      </dgm:t>
    </dgm:pt>
    <dgm:pt modelId="{1EA598CF-FEE5-41FC-9AF7-C25564804E21}">
      <dgm:prSet phldrT="[Text]" custT="1"/>
      <dgm:spPr>
        <a:solidFill>
          <a:schemeClr val="accent1">
            <a:lumMod val="50000"/>
          </a:schemeClr>
        </a:solidFill>
      </dgm:spPr>
      <dgm:t>
        <a:bodyPr vert="vert270"/>
        <a:lstStyle/>
        <a:p>
          <a:r>
            <a:rPr lang="en-US" sz="1200" dirty="0"/>
            <a:t>Static Analysis</a:t>
          </a:r>
          <a:endParaRPr lang="en-PK" sz="1200" dirty="0"/>
        </a:p>
      </dgm:t>
    </dgm:pt>
    <dgm:pt modelId="{09382CF0-970A-4E2B-84A6-749B0AEE7027}" type="parTrans" cxnId="{CEA84973-6E91-409D-B6CE-44422D17C4B8}">
      <dgm:prSet/>
      <dgm:spPr/>
      <dgm:t>
        <a:bodyPr/>
        <a:lstStyle/>
        <a:p>
          <a:endParaRPr lang="en-PK"/>
        </a:p>
      </dgm:t>
    </dgm:pt>
    <dgm:pt modelId="{33AC25FA-6A4D-47D0-A8ED-3B5280E94C62}" type="sibTrans" cxnId="{CEA84973-6E91-409D-B6CE-44422D17C4B8}">
      <dgm:prSet/>
      <dgm:spPr/>
      <dgm:t>
        <a:bodyPr/>
        <a:lstStyle/>
        <a:p>
          <a:endParaRPr lang="en-PK"/>
        </a:p>
      </dgm:t>
    </dgm:pt>
    <dgm:pt modelId="{4037A502-657F-4F57-BEE3-6A9DC7339F13}">
      <dgm:prSet phldrT="[Text]" custT="1"/>
      <dgm:spPr>
        <a:solidFill>
          <a:schemeClr val="accent1">
            <a:lumMod val="50000"/>
          </a:schemeClr>
        </a:solidFill>
      </dgm:spPr>
      <dgm:t>
        <a:bodyPr vert="vert270"/>
        <a:lstStyle/>
        <a:p>
          <a:r>
            <a:rPr lang="en-US" sz="1200" dirty="0"/>
            <a:t>Control Flow</a:t>
          </a:r>
          <a:endParaRPr lang="en-PK" sz="1200" dirty="0"/>
        </a:p>
      </dgm:t>
    </dgm:pt>
    <dgm:pt modelId="{F565EE80-0701-4C73-8A92-D7C99EBB9286}" type="parTrans" cxnId="{0E920EE2-727F-4371-9EE2-F83AE88BAF4A}">
      <dgm:prSet/>
      <dgm:spPr/>
      <dgm:t>
        <a:bodyPr/>
        <a:lstStyle/>
        <a:p>
          <a:endParaRPr lang="en-PK"/>
        </a:p>
      </dgm:t>
    </dgm:pt>
    <dgm:pt modelId="{72D701F5-2FBD-42A1-9A3B-1601179B003A}" type="sibTrans" cxnId="{0E920EE2-727F-4371-9EE2-F83AE88BAF4A}">
      <dgm:prSet/>
      <dgm:spPr/>
      <dgm:t>
        <a:bodyPr/>
        <a:lstStyle/>
        <a:p>
          <a:endParaRPr lang="en-PK"/>
        </a:p>
      </dgm:t>
    </dgm:pt>
    <dgm:pt modelId="{B61AEE92-07E7-45C6-A508-EC7905092204}">
      <dgm:prSet phldrT="[Text]" custT="1"/>
      <dgm:spPr>
        <a:solidFill>
          <a:schemeClr val="accent1">
            <a:lumMod val="50000"/>
          </a:schemeClr>
        </a:solidFill>
      </dgm:spPr>
      <dgm:t>
        <a:bodyPr vert="vert270"/>
        <a:lstStyle/>
        <a:p>
          <a:r>
            <a:rPr lang="en-US" sz="1200" dirty="0"/>
            <a:t>Data Flow</a:t>
          </a:r>
          <a:endParaRPr lang="en-PK" sz="1200" dirty="0"/>
        </a:p>
      </dgm:t>
    </dgm:pt>
    <dgm:pt modelId="{1C32BC65-F924-487E-A20D-56C71EE2B658}" type="parTrans" cxnId="{558EB913-3227-45C7-86C9-9FA62E1DC85F}">
      <dgm:prSet/>
      <dgm:spPr/>
      <dgm:t>
        <a:bodyPr/>
        <a:lstStyle/>
        <a:p>
          <a:endParaRPr lang="en-PK"/>
        </a:p>
      </dgm:t>
    </dgm:pt>
    <dgm:pt modelId="{5239865B-3913-4251-AF1C-5B0D63D1C0E2}" type="sibTrans" cxnId="{558EB913-3227-45C7-86C9-9FA62E1DC85F}">
      <dgm:prSet/>
      <dgm:spPr/>
      <dgm:t>
        <a:bodyPr/>
        <a:lstStyle/>
        <a:p>
          <a:endParaRPr lang="en-PK"/>
        </a:p>
      </dgm:t>
    </dgm:pt>
    <dgm:pt modelId="{24863480-4B67-4013-A1F8-A4A6207D1AD9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 vert="vert270"/>
        <a:lstStyle/>
        <a:p>
          <a:r>
            <a:rPr lang="en-US" sz="1200" dirty="0"/>
            <a:t>Statement</a:t>
          </a:r>
          <a:endParaRPr lang="en-PK" sz="1200" dirty="0"/>
        </a:p>
      </dgm:t>
    </dgm:pt>
    <dgm:pt modelId="{4510187D-C5EB-497F-B5A3-40CD02ED7A34}" type="parTrans" cxnId="{8EF688D7-3BCD-43FF-8389-D1CD9B8BC7D9}">
      <dgm:prSet/>
      <dgm:spPr/>
      <dgm:t>
        <a:bodyPr/>
        <a:lstStyle/>
        <a:p>
          <a:endParaRPr lang="en-PK"/>
        </a:p>
      </dgm:t>
    </dgm:pt>
    <dgm:pt modelId="{68936CFF-6F60-4F86-B1E2-6155A2C75E87}" type="sibTrans" cxnId="{8EF688D7-3BCD-43FF-8389-D1CD9B8BC7D9}">
      <dgm:prSet/>
      <dgm:spPr/>
      <dgm:t>
        <a:bodyPr/>
        <a:lstStyle/>
        <a:p>
          <a:endParaRPr lang="en-PK"/>
        </a:p>
      </dgm:t>
    </dgm:pt>
    <dgm:pt modelId="{B15558C0-82E4-4D94-AAC4-25E1D0D3AA50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 vert="vert270"/>
        <a:lstStyle/>
        <a:p>
          <a:r>
            <a:rPr lang="en-US" sz="1200" dirty="0"/>
            <a:t>Branch/Decision</a:t>
          </a:r>
          <a:endParaRPr lang="en-PK" sz="1200" dirty="0"/>
        </a:p>
      </dgm:t>
    </dgm:pt>
    <dgm:pt modelId="{B5158805-796D-4C95-80D8-3E40DBFD4AF4}" type="parTrans" cxnId="{997C4226-6B2E-42F8-BF93-7684CD0ADA1F}">
      <dgm:prSet/>
      <dgm:spPr/>
      <dgm:t>
        <a:bodyPr/>
        <a:lstStyle/>
        <a:p>
          <a:endParaRPr lang="en-PK"/>
        </a:p>
      </dgm:t>
    </dgm:pt>
    <dgm:pt modelId="{F5A6F225-125B-407D-8500-40553CACE81F}" type="sibTrans" cxnId="{997C4226-6B2E-42F8-BF93-7684CD0ADA1F}">
      <dgm:prSet/>
      <dgm:spPr/>
      <dgm:t>
        <a:bodyPr/>
        <a:lstStyle/>
        <a:p>
          <a:endParaRPr lang="en-PK"/>
        </a:p>
      </dgm:t>
    </dgm:pt>
    <dgm:pt modelId="{47BD8A13-8821-4C8B-889F-2A4D4875479E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 vert="vert270"/>
        <a:lstStyle/>
        <a:p>
          <a:r>
            <a:rPr lang="en-US" sz="1200" dirty="0"/>
            <a:t>Condition</a:t>
          </a:r>
          <a:endParaRPr lang="en-PK" sz="1200" dirty="0"/>
        </a:p>
      </dgm:t>
    </dgm:pt>
    <dgm:pt modelId="{0BC46EDA-9E23-4406-A406-8145DC166FA9}" type="parTrans" cxnId="{792BDA88-8EFA-4D61-8029-2621B1E7B220}">
      <dgm:prSet/>
      <dgm:spPr/>
      <dgm:t>
        <a:bodyPr/>
        <a:lstStyle/>
        <a:p>
          <a:endParaRPr lang="en-PK"/>
        </a:p>
      </dgm:t>
    </dgm:pt>
    <dgm:pt modelId="{6D474EC9-CA59-4814-A273-44BC11ADFF90}" type="sibTrans" cxnId="{792BDA88-8EFA-4D61-8029-2621B1E7B220}">
      <dgm:prSet/>
      <dgm:spPr/>
      <dgm:t>
        <a:bodyPr/>
        <a:lstStyle/>
        <a:p>
          <a:endParaRPr lang="en-PK"/>
        </a:p>
      </dgm:t>
    </dgm:pt>
    <dgm:pt modelId="{8EE19F21-B73B-4780-B067-E9C837003C76}">
      <dgm:prSet phldrT="[Text]" custT="1"/>
      <dgm:spPr>
        <a:solidFill>
          <a:schemeClr val="accent6">
            <a:lumMod val="75000"/>
          </a:schemeClr>
        </a:solidFill>
      </dgm:spPr>
      <dgm:t>
        <a:bodyPr vert="vert270"/>
        <a:lstStyle/>
        <a:p>
          <a:r>
            <a:rPr lang="en-US" sz="1200" dirty="0"/>
            <a:t>Error Guessing</a:t>
          </a:r>
          <a:endParaRPr lang="en-PK" sz="1200" dirty="0"/>
        </a:p>
      </dgm:t>
    </dgm:pt>
    <dgm:pt modelId="{751E7EF4-D668-495E-B88C-0CD582FF9BC9}" type="parTrans" cxnId="{7344434E-11FC-48B6-858E-09F4141B398A}">
      <dgm:prSet/>
      <dgm:spPr/>
      <dgm:t>
        <a:bodyPr/>
        <a:lstStyle/>
        <a:p>
          <a:endParaRPr lang="en-PK"/>
        </a:p>
      </dgm:t>
    </dgm:pt>
    <dgm:pt modelId="{AAEB97F7-8580-4456-9F65-D3C0D5E52747}" type="sibTrans" cxnId="{7344434E-11FC-48B6-858E-09F4141B398A}">
      <dgm:prSet/>
      <dgm:spPr/>
      <dgm:t>
        <a:bodyPr/>
        <a:lstStyle/>
        <a:p>
          <a:endParaRPr lang="en-PK"/>
        </a:p>
      </dgm:t>
    </dgm:pt>
    <dgm:pt modelId="{921B1366-BFD6-4ABD-AE51-B8218F12E53A}">
      <dgm:prSet phldrT="[Text]" custT="1"/>
      <dgm:spPr>
        <a:solidFill>
          <a:schemeClr val="accent6">
            <a:lumMod val="75000"/>
          </a:schemeClr>
        </a:solidFill>
      </dgm:spPr>
      <dgm:t>
        <a:bodyPr vert="vert270"/>
        <a:lstStyle/>
        <a:p>
          <a:r>
            <a:rPr lang="en-US" sz="1200" dirty="0"/>
            <a:t>Exploratory</a:t>
          </a:r>
          <a:endParaRPr lang="en-PK" sz="1200" dirty="0"/>
        </a:p>
      </dgm:t>
    </dgm:pt>
    <dgm:pt modelId="{70522EE1-EF8F-4D9D-AF7A-45FB4AFBC0F6}" type="parTrans" cxnId="{54BD849C-0E51-40C6-AF89-50EC82B23D23}">
      <dgm:prSet/>
      <dgm:spPr/>
      <dgm:t>
        <a:bodyPr/>
        <a:lstStyle/>
        <a:p>
          <a:endParaRPr lang="en-PK"/>
        </a:p>
      </dgm:t>
    </dgm:pt>
    <dgm:pt modelId="{2C6F798A-6239-4E8C-A154-9A3D0B11D0B4}" type="sibTrans" cxnId="{54BD849C-0E51-40C6-AF89-50EC82B23D23}">
      <dgm:prSet/>
      <dgm:spPr/>
      <dgm:t>
        <a:bodyPr/>
        <a:lstStyle/>
        <a:p>
          <a:endParaRPr lang="en-PK"/>
        </a:p>
      </dgm:t>
    </dgm:pt>
    <dgm:pt modelId="{3D3D5870-44D2-4C3F-A59A-15A1437AC5C9}">
      <dgm:prSet phldrT="[Text]" custT="1"/>
      <dgm:spPr>
        <a:solidFill>
          <a:schemeClr val="accent6">
            <a:lumMod val="50000"/>
          </a:schemeClr>
        </a:solidFill>
      </dgm:spPr>
      <dgm:t>
        <a:bodyPr vert="vert270"/>
        <a:lstStyle/>
        <a:p>
          <a:r>
            <a:rPr lang="en-US" sz="1200" dirty="0"/>
            <a:t>BVA</a:t>
          </a:r>
          <a:endParaRPr lang="en-PK" sz="1200" dirty="0"/>
        </a:p>
      </dgm:t>
    </dgm:pt>
    <dgm:pt modelId="{5EFFC55D-CD2A-4ED8-A627-E9D72875F1A5}" type="parTrans" cxnId="{6855A998-3D81-46CE-BF48-4C64D460DD37}">
      <dgm:prSet/>
      <dgm:spPr/>
      <dgm:t>
        <a:bodyPr/>
        <a:lstStyle/>
        <a:p>
          <a:endParaRPr lang="en-PK"/>
        </a:p>
      </dgm:t>
    </dgm:pt>
    <dgm:pt modelId="{F04F9CF6-28E6-4FBC-B4BF-8998299FBB49}" type="sibTrans" cxnId="{6855A998-3D81-46CE-BF48-4C64D460DD37}">
      <dgm:prSet/>
      <dgm:spPr/>
      <dgm:t>
        <a:bodyPr/>
        <a:lstStyle/>
        <a:p>
          <a:endParaRPr lang="en-PK"/>
        </a:p>
      </dgm:t>
    </dgm:pt>
    <dgm:pt modelId="{A4021661-E021-473A-B51C-4F1753995F64}">
      <dgm:prSet phldrT="[Text]" custT="1"/>
      <dgm:spPr>
        <a:solidFill>
          <a:schemeClr val="accent6">
            <a:lumMod val="50000"/>
          </a:schemeClr>
        </a:solidFill>
      </dgm:spPr>
      <dgm:t>
        <a:bodyPr vert="vert270"/>
        <a:lstStyle/>
        <a:p>
          <a:r>
            <a:rPr lang="en-US" sz="1200" dirty="0"/>
            <a:t>ECP</a:t>
          </a:r>
          <a:endParaRPr lang="en-PK" sz="1200" dirty="0"/>
        </a:p>
      </dgm:t>
    </dgm:pt>
    <dgm:pt modelId="{BA360193-9F86-406B-8D50-34A498D1D25E}" type="parTrans" cxnId="{F915755E-FA9F-4FDB-ACCF-1C14528F2C3A}">
      <dgm:prSet/>
      <dgm:spPr/>
      <dgm:t>
        <a:bodyPr/>
        <a:lstStyle/>
        <a:p>
          <a:endParaRPr lang="en-PK"/>
        </a:p>
      </dgm:t>
    </dgm:pt>
    <dgm:pt modelId="{CB507B7A-9EA9-4326-B19F-F7134840AE26}" type="sibTrans" cxnId="{F915755E-FA9F-4FDB-ACCF-1C14528F2C3A}">
      <dgm:prSet/>
      <dgm:spPr/>
      <dgm:t>
        <a:bodyPr/>
        <a:lstStyle/>
        <a:p>
          <a:endParaRPr lang="en-PK"/>
        </a:p>
      </dgm:t>
    </dgm:pt>
    <dgm:pt modelId="{E7A62293-74BA-4974-9959-FD2FFC840DD2}">
      <dgm:prSet phldrT="[Text]" custT="1"/>
      <dgm:spPr>
        <a:solidFill>
          <a:schemeClr val="accent6">
            <a:lumMod val="50000"/>
          </a:schemeClr>
        </a:solidFill>
      </dgm:spPr>
      <dgm:t>
        <a:bodyPr vert="vert270"/>
        <a:lstStyle/>
        <a:p>
          <a:r>
            <a:rPr lang="en-US" sz="1200" dirty="0"/>
            <a:t>State Transition</a:t>
          </a:r>
          <a:endParaRPr lang="en-PK" sz="1200" dirty="0"/>
        </a:p>
      </dgm:t>
    </dgm:pt>
    <dgm:pt modelId="{58054EC7-9AAF-4258-8FB0-0A9AA83C3EB8}" type="parTrans" cxnId="{AAF3257B-E2F4-4F75-90B9-965462F18BDA}">
      <dgm:prSet/>
      <dgm:spPr/>
      <dgm:t>
        <a:bodyPr/>
        <a:lstStyle/>
        <a:p>
          <a:endParaRPr lang="en-PK"/>
        </a:p>
      </dgm:t>
    </dgm:pt>
    <dgm:pt modelId="{2A79B71E-2BAF-46B8-8C36-53CA17796467}" type="sibTrans" cxnId="{AAF3257B-E2F4-4F75-90B9-965462F18BDA}">
      <dgm:prSet/>
      <dgm:spPr/>
      <dgm:t>
        <a:bodyPr/>
        <a:lstStyle/>
        <a:p>
          <a:endParaRPr lang="en-PK"/>
        </a:p>
      </dgm:t>
    </dgm:pt>
    <dgm:pt modelId="{62F8BBAA-BFBC-4079-88D2-02FA6288D855}">
      <dgm:prSet phldrT="[Text]" custT="1"/>
      <dgm:spPr>
        <a:solidFill>
          <a:srgbClr val="385723"/>
        </a:solidFill>
      </dgm:spPr>
      <dgm:t>
        <a:bodyPr vert="vert270"/>
        <a:lstStyle/>
        <a:p>
          <a:r>
            <a:rPr lang="en-US" sz="1200" dirty="0"/>
            <a:t>Use Case</a:t>
          </a:r>
          <a:endParaRPr lang="en-PK" sz="1200" dirty="0"/>
        </a:p>
      </dgm:t>
    </dgm:pt>
    <dgm:pt modelId="{FFCAEBA2-635B-4446-AB16-A17B88DE49C8}" type="parTrans" cxnId="{E1CB28BD-E937-4A31-BF45-F183D375E679}">
      <dgm:prSet/>
      <dgm:spPr/>
      <dgm:t>
        <a:bodyPr/>
        <a:lstStyle/>
        <a:p>
          <a:endParaRPr lang="en-PK"/>
        </a:p>
      </dgm:t>
    </dgm:pt>
    <dgm:pt modelId="{C01ADD73-8969-4F7C-B779-DC5F4FC6F024}" type="sibTrans" cxnId="{E1CB28BD-E937-4A31-BF45-F183D375E679}">
      <dgm:prSet/>
      <dgm:spPr/>
      <dgm:t>
        <a:bodyPr/>
        <a:lstStyle/>
        <a:p>
          <a:endParaRPr lang="en-PK"/>
        </a:p>
      </dgm:t>
    </dgm:pt>
    <dgm:pt modelId="{FAEADFF0-4733-43B4-B6A0-A48AA11FADFB}">
      <dgm:prSet phldrT="[Text]" custT="1"/>
      <dgm:spPr>
        <a:solidFill>
          <a:schemeClr val="accent6">
            <a:lumMod val="50000"/>
          </a:schemeClr>
        </a:solidFill>
      </dgm:spPr>
      <dgm:t>
        <a:bodyPr vert="vert270"/>
        <a:lstStyle/>
        <a:p>
          <a:r>
            <a:rPr lang="en-US" sz="1200" dirty="0"/>
            <a:t>Decision Table</a:t>
          </a:r>
          <a:endParaRPr lang="en-PK" sz="1200" dirty="0"/>
        </a:p>
      </dgm:t>
    </dgm:pt>
    <dgm:pt modelId="{CC608D7D-829F-4FFD-BF27-7EC072DD8C1F}" type="parTrans" cxnId="{8B2A90DA-1944-44F7-9621-D036314B2837}">
      <dgm:prSet/>
      <dgm:spPr/>
      <dgm:t>
        <a:bodyPr/>
        <a:lstStyle/>
        <a:p>
          <a:endParaRPr lang="en-PK"/>
        </a:p>
      </dgm:t>
    </dgm:pt>
    <dgm:pt modelId="{3488EAB3-C45F-4943-A1D3-DCDD59D70BE9}" type="sibTrans" cxnId="{8B2A90DA-1944-44F7-9621-D036314B2837}">
      <dgm:prSet/>
      <dgm:spPr/>
      <dgm:t>
        <a:bodyPr/>
        <a:lstStyle/>
        <a:p>
          <a:endParaRPr lang="en-PK"/>
        </a:p>
      </dgm:t>
    </dgm:pt>
    <dgm:pt modelId="{413FB153-E90C-4948-88CF-07E63682AC51}" type="pres">
      <dgm:prSet presAssocID="{5C9AEE3E-F201-48F8-A81F-0A5749B62A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D80AAC-3092-4E21-B97A-3AB4B7D49231}" type="pres">
      <dgm:prSet presAssocID="{0F4EBEB8-54E1-4DAE-BBB5-51B4595D8BD1}" presName="vertOne" presStyleCnt="0"/>
      <dgm:spPr/>
    </dgm:pt>
    <dgm:pt modelId="{4AA1FC6A-7154-46E4-A05D-B366213A18B4}" type="pres">
      <dgm:prSet presAssocID="{0F4EBEB8-54E1-4DAE-BBB5-51B4595D8BD1}" presName="txOne" presStyleLbl="node0" presStyleIdx="0" presStyleCnt="1">
        <dgm:presLayoutVars>
          <dgm:chPref val="3"/>
        </dgm:presLayoutVars>
      </dgm:prSet>
      <dgm:spPr/>
    </dgm:pt>
    <dgm:pt modelId="{6B25723B-41DE-4786-8B49-CEC1101FD8F4}" type="pres">
      <dgm:prSet presAssocID="{0F4EBEB8-54E1-4DAE-BBB5-51B4595D8BD1}" presName="parTransOne" presStyleCnt="0"/>
      <dgm:spPr/>
    </dgm:pt>
    <dgm:pt modelId="{B9A1C423-C2AE-48D7-AC28-6AD59A5E35A4}" type="pres">
      <dgm:prSet presAssocID="{0F4EBEB8-54E1-4DAE-BBB5-51B4595D8BD1}" presName="horzOne" presStyleCnt="0"/>
      <dgm:spPr/>
    </dgm:pt>
    <dgm:pt modelId="{B73642E7-5762-4BE1-A0FF-76E8A354EDC6}" type="pres">
      <dgm:prSet presAssocID="{42FD1C17-5C69-4BA2-8D3D-0FDD0CA5D213}" presName="vertTwo" presStyleCnt="0"/>
      <dgm:spPr/>
    </dgm:pt>
    <dgm:pt modelId="{3EA061A3-E6FF-4374-BADF-D0E27E1CF73A}" type="pres">
      <dgm:prSet presAssocID="{42FD1C17-5C69-4BA2-8D3D-0FDD0CA5D213}" presName="txTwo" presStyleLbl="node2" presStyleIdx="0" presStyleCnt="2">
        <dgm:presLayoutVars>
          <dgm:chPref val="3"/>
        </dgm:presLayoutVars>
      </dgm:prSet>
      <dgm:spPr/>
    </dgm:pt>
    <dgm:pt modelId="{9713917B-695C-42A1-A8A9-3D4B91AE1414}" type="pres">
      <dgm:prSet presAssocID="{42FD1C17-5C69-4BA2-8D3D-0FDD0CA5D213}" presName="parTransTwo" presStyleCnt="0"/>
      <dgm:spPr/>
    </dgm:pt>
    <dgm:pt modelId="{C9902593-8818-4DE5-8B0F-2A8BA3ED1B31}" type="pres">
      <dgm:prSet presAssocID="{42FD1C17-5C69-4BA2-8D3D-0FDD0CA5D213}" presName="horzTwo" presStyleCnt="0"/>
      <dgm:spPr/>
    </dgm:pt>
    <dgm:pt modelId="{D4BA6438-770C-40C6-ABE2-1038755CA57D}" type="pres">
      <dgm:prSet presAssocID="{CB0121C8-0811-4CA1-9F58-C50F4AC41E1F}" presName="vertThree" presStyleCnt="0"/>
      <dgm:spPr/>
    </dgm:pt>
    <dgm:pt modelId="{3953EB42-035B-46F2-9C25-4D38EA6C02F5}" type="pres">
      <dgm:prSet presAssocID="{CB0121C8-0811-4CA1-9F58-C50F4AC41E1F}" presName="txThree" presStyleLbl="node3" presStyleIdx="0" presStyleCnt="5">
        <dgm:presLayoutVars>
          <dgm:chPref val="3"/>
        </dgm:presLayoutVars>
      </dgm:prSet>
      <dgm:spPr/>
    </dgm:pt>
    <dgm:pt modelId="{42DEAAFD-41C9-4824-9B0E-54D59C0CC01B}" type="pres">
      <dgm:prSet presAssocID="{CB0121C8-0811-4CA1-9F58-C50F4AC41E1F}" presName="parTransThree" presStyleCnt="0"/>
      <dgm:spPr/>
    </dgm:pt>
    <dgm:pt modelId="{9C175793-C9BF-48CF-907D-8A55DD1134B3}" type="pres">
      <dgm:prSet presAssocID="{CB0121C8-0811-4CA1-9F58-C50F4AC41E1F}" presName="horzThree" presStyleCnt="0"/>
      <dgm:spPr/>
    </dgm:pt>
    <dgm:pt modelId="{E2A23E10-783D-4D58-A38A-78EEB0328CC3}" type="pres">
      <dgm:prSet presAssocID="{95287966-6386-4AAC-A032-10EA3D5812C4}" presName="vertFour" presStyleCnt="0">
        <dgm:presLayoutVars>
          <dgm:chPref val="3"/>
        </dgm:presLayoutVars>
      </dgm:prSet>
      <dgm:spPr/>
    </dgm:pt>
    <dgm:pt modelId="{1260B3DF-E1C7-40DD-9179-92177B5A9EB5}" type="pres">
      <dgm:prSet presAssocID="{95287966-6386-4AAC-A032-10EA3D5812C4}" presName="txFour" presStyleLbl="node4" presStyleIdx="0" presStyleCnt="17">
        <dgm:presLayoutVars>
          <dgm:chPref val="3"/>
        </dgm:presLayoutVars>
      </dgm:prSet>
      <dgm:spPr/>
    </dgm:pt>
    <dgm:pt modelId="{F6522C06-11D4-4A90-9A57-C97327AA6761}" type="pres">
      <dgm:prSet presAssocID="{95287966-6386-4AAC-A032-10EA3D5812C4}" presName="horzFour" presStyleCnt="0"/>
      <dgm:spPr/>
    </dgm:pt>
    <dgm:pt modelId="{9EE43F04-F5EE-49C1-8915-F5CDC5191418}" type="pres">
      <dgm:prSet presAssocID="{E0B41E4F-E35C-4461-9373-10B8DD9B55E1}" presName="sibSpaceFour" presStyleCnt="0"/>
      <dgm:spPr/>
    </dgm:pt>
    <dgm:pt modelId="{C6396739-709F-4E4E-8B63-715B6CA8663B}" type="pres">
      <dgm:prSet presAssocID="{BC5C582F-9BF7-4160-980F-7537E6F09FF4}" presName="vertFour" presStyleCnt="0">
        <dgm:presLayoutVars>
          <dgm:chPref val="3"/>
        </dgm:presLayoutVars>
      </dgm:prSet>
      <dgm:spPr/>
    </dgm:pt>
    <dgm:pt modelId="{8CA405A5-3446-42F7-AD16-ADF33477450C}" type="pres">
      <dgm:prSet presAssocID="{BC5C582F-9BF7-4160-980F-7537E6F09FF4}" presName="txFour" presStyleLbl="node4" presStyleIdx="1" presStyleCnt="17">
        <dgm:presLayoutVars>
          <dgm:chPref val="3"/>
        </dgm:presLayoutVars>
      </dgm:prSet>
      <dgm:spPr/>
    </dgm:pt>
    <dgm:pt modelId="{BFAE0106-C40E-4049-B222-A6EA52C71433}" type="pres">
      <dgm:prSet presAssocID="{BC5C582F-9BF7-4160-980F-7537E6F09FF4}" presName="horzFour" presStyleCnt="0"/>
      <dgm:spPr/>
    </dgm:pt>
    <dgm:pt modelId="{BC20AE10-5C47-411E-A681-2B79A93217F5}" type="pres">
      <dgm:prSet presAssocID="{6DB4A270-A182-46BC-AFD1-C124884E851E}" presName="sibSpaceFour" presStyleCnt="0"/>
      <dgm:spPr/>
    </dgm:pt>
    <dgm:pt modelId="{67546EE1-8C5C-4505-9C40-60B982D7DEB8}" type="pres">
      <dgm:prSet presAssocID="{8B25D19F-E923-4B2F-98B8-11736104CFA8}" presName="vertFour" presStyleCnt="0">
        <dgm:presLayoutVars>
          <dgm:chPref val="3"/>
        </dgm:presLayoutVars>
      </dgm:prSet>
      <dgm:spPr/>
    </dgm:pt>
    <dgm:pt modelId="{EDEDB21C-DE74-48CA-9B51-D8EDFDDAC92A}" type="pres">
      <dgm:prSet presAssocID="{8B25D19F-E923-4B2F-98B8-11736104CFA8}" presName="txFour" presStyleLbl="node4" presStyleIdx="2" presStyleCnt="17">
        <dgm:presLayoutVars>
          <dgm:chPref val="3"/>
        </dgm:presLayoutVars>
      </dgm:prSet>
      <dgm:spPr/>
    </dgm:pt>
    <dgm:pt modelId="{D5EA0579-F310-410C-B5E8-1435D5322FCE}" type="pres">
      <dgm:prSet presAssocID="{8B25D19F-E923-4B2F-98B8-11736104CFA8}" presName="horzFour" presStyleCnt="0"/>
      <dgm:spPr/>
    </dgm:pt>
    <dgm:pt modelId="{A666C7CB-8955-46CB-A531-83ABD93BAD1C}" type="pres">
      <dgm:prSet presAssocID="{498D96B4-D025-4431-AEAC-42A839A7AF2E}" presName="sibSpaceFour" presStyleCnt="0"/>
      <dgm:spPr/>
    </dgm:pt>
    <dgm:pt modelId="{160B6F67-71F4-40CA-ACEF-F4A0B901D7D2}" type="pres">
      <dgm:prSet presAssocID="{7A98CCE3-FDF9-416D-8FCA-0AB9B27875DD}" presName="vertFour" presStyleCnt="0">
        <dgm:presLayoutVars>
          <dgm:chPref val="3"/>
        </dgm:presLayoutVars>
      </dgm:prSet>
      <dgm:spPr/>
    </dgm:pt>
    <dgm:pt modelId="{04A85011-ED52-4912-85F1-87EAF4A439C8}" type="pres">
      <dgm:prSet presAssocID="{7A98CCE3-FDF9-416D-8FCA-0AB9B27875DD}" presName="txFour" presStyleLbl="node4" presStyleIdx="3" presStyleCnt="17">
        <dgm:presLayoutVars>
          <dgm:chPref val="3"/>
        </dgm:presLayoutVars>
      </dgm:prSet>
      <dgm:spPr/>
    </dgm:pt>
    <dgm:pt modelId="{3ED21C25-71CC-4B60-851B-579EDAD0E080}" type="pres">
      <dgm:prSet presAssocID="{7A98CCE3-FDF9-416D-8FCA-0AB9B27875DD}" presName="horzFour" presStyleCnt="0"/>
      <dgm:spPr/>
    </dgm:pt>
    <dgm:pt modelId="{75FDF9B1-AA25-42B4-85D9-E14AD06DC96C}" type="pres">
      <dgm:prSet presAssocID="{94BA6924-45EB-414B-8C1B-5D2281FA3AC3}" presName="sibSpaceThree" presStyleCnt="0"/>
      <dgm:spPr/>
    </dgm:pt>
    <dgm:pt modelId="{8F16F605-CDCF-4035-9FB2-ADC356148733}" type="pres">
      <dgm:prSet presAssocID="{D31E79B8-BA83-490E-8466-94FD66C6E423}" presName="vertThree" presStyleCnt="0"/>
      <dgm:spPr/>
    </dgm:pt>
    <dgm:pt modelId="{4945916D-E25D-4DBE-8952-EFF8166A62C1}" type="pres">
      <dgm:prSet presAssocID="{D31E79B8-BA83-490E-8466-94FD66C6E423}" presName="txThree" presStyleLbl="node3" presStyleIdx="1" presStyleCnt="5">
        <dgm:presLayoutVars>
          <dgm:chPref val="3"/>
        </dgm:presLayoutVars>
      </dgm:prSet>
      <dgm:spPr/>
    </dgm:pt>
    <dgm:pt modelId="{8872090C-C400-40F9-B46B-EFE0A6637F70}" type="pres">
      <dgm:prSet presAssocID="{D31E79B8-BA83-490E-8466-94FD66C6E423}" presName="parTransThree" presStyleCnt="0"/>
      <dgm:spPr/>
    </dgm:pt>
    <dgm:pt modelId="{D820C6F7-ECBC-4070-A4B0-99650CA2189D}" type="pres">
      <dgm:prSet presAssocID="{D31E79B8-BA83-490E-8466-94FD66C6E423}" presName="horzThree" presStyleCnt="0"/>
      <dgm:spPr/>
    </dgm:pt>
    <dgm:pt modelId="{DE083DAB-FABE-4710-86EB-897679C7F3FF}" type="pres">
      <dgm:prSet presAssocID="{1EA598CF-FEE5-41FC-9AF7-C25564804E21}" presName="vertFour" presStyleCnt="0">
        <dgm:presLayoutVars>
          <dgm:chPref val="3"/>
        </dgm:presLayoutVars>
      </dgm:prSet>
      <dgm:spPr/>
    </dgm:pt>
    <dgm:pt modelId="{8EEBEE1B-8824-458F-B80F-EC496CD7402B}" type="pres">
      <dgm:prSet presAssocID="{1EA598CF-FEE5-41FC-9AF7-C25564804E21}" presName="txFour" presStyleLbl="node4" presStyleIdx="4" presStyleCnt="17">
        <dgm:presLayoutVars>
          <dgm:chPref val="3"/>
        </dgm:presLayoutVars>
      </dgm:prSet>
      <dgm:spPr/>
    </dgm:pt>
    <dgm:pt modelId="{1E18C173-0D96-42D5-9A21-FA5389E840FF}" type="pres">
      <dgm:prSet presAssocID="{1EA598CF-FEE5-41FC-9AF7-C25564804E21}" presName="horzFour" presStyleCnt="0"/>
      <dgm:spPr/>
    </dgm:pt>
    <dgm:pt modelId="{13F97DE3-3F93-46EA-8929-370C5DD55F1B}" type="pres">
      <dgm:prSet presAssocID="{33AC25FA-6A4D-47D0-A8ED-3B5280E94C62}" presName="sibSpaceFour" presStyleCnt="0"/>
      <dgm:spPr/>
    </dgm:pt>
    <dgm:pt modelId="{BE3F5DC4-9DEC-4741-8D5E-4B2D3D67B38F}" type="pres">
      <dgm:prSet presAssocID="{4037A502-657F-4F57-BEE3-6A9DC7339F13}" presName="vertFour" presStyleCnt="0">
        <dgm:presLayoutVars>
          <dgm:chPref val="3"/>
        </dgm:presLayoutVars>
      </dgm:prSet>
      <dgm:spPr/>
    </dgm:pt>
    <dgm:pt modelId="{2F202750-54DF-49A3-A5FA-468A9A4CB4F6}" type="pres">
      <dgm:prSet presAssocID="{4037A502-657F-4F57-BEE3-6A9DC7339F13}" presName="txFour" presStyleLbl="node4" presStyleIdx="5" presStyleCnt="17">
        <dgm:presLayoutVars>
          <dgm:chPref val="3"/>
        </dgm:presLayoutVars>
      </dgm:prSet>
      <dgm:spPr/>
    </dgm:pt>
    <dgm:pt modelId="{CA3460DE-518F-4CEB-A437-9ED8CBAF3DB3}" type="pres">
      <dgm:prSet presAssocID="{4037A502-657F-4F57-BEE3-6A9DC7339F13}" presName="horzFour" presStyleCnt="0"/>
      <dgm:spPr/>
    </dgm:pt>
    <dgm:pt modelId="{A819EE67-B32B-4089-9593-9321E3F93E36}" type="pres">
      <dgm:prSet presAssocID="{72D701F5-2FBD-42A1-9A3B-1601179B003A}" presName="sibSpaceFour" presStyleCnt="0"/>
      <dgm:spPr/>
    </dgm:pt>
    <dgm:pt modelId="{B29274C6-0384-483A-8F8C-D49A1FC410C7}" type="pres">
      <dgm:prSet presAssocID="{B61AEE92-07E7-45C6-A508-EC7905092204}" presName="vertFour" presStyleCnt="0">
        <dgm:presLayoutVars>
          <dgm:chPref val="3"/>
        </dgm:presLayoutVars>
      </dgm:prSet>
      <dgm:spPr/>
    </dgm:pt>
    <dgm:pt modelId="{2B9EFBC8-711B-4899-BAA6-C15AB114A308}" type="pres">
      <dgm:prSet presAssocID="{B61AEE92-07E7-45C6-A508-EC7905092204}" presName="txFour" presStyleLbl="node4" presStyleIdx="6" presStyleCnt="17">
        <dgm:presLayoutVars>
          <dgm:chPref val="3"/>
        </dgm:presLayoutVars>
      </dgm:prSet>
      <dgm:spPr/>
    </dgm:pt>
    <dgm:pt modelId="{4B1273DD-117B-46C8-A61F-CE2E343F66F7}" type="pres">
      <dgm:prSet presAssocID="{B61AEE92-07E7-45C6-A508-EC7905092204}" presName="horzFour" presStyleCnt="0"/>
      <dgm:spPr/>
    </dgm:pt>
    <dgm:pt modelId="{06FDEB55-DD5E-4714-8902-C79833D156FE}" type="pres">
      <dgm:prSet presAssocID="{504BFA28-1806-48B4-8E92-314F4E16EAB1}" presName="sibSpaceTwo" presStyleCnt="0"/>
      <dgm:spPr/>
    </dgm:pt>
    <dgm:pt modelId="{88865A8A-99A9-498C-9960-5EE06F985EF9}" type="pres">
      <dgm:prSet presAssocID="{DF60F571-45D0-4D32-A60E-E5783DE7354F}" presName="vertTwo" presStyleCnt="0"/>
      <dgm:spPr/>
    </dgm:pt>
    <dgm:pt modelId="{38B4B458-7FB8-44C7-BC2A-5B7AECE5EBC7}" type="pres">
      <dgm:prSet presAssocID="{DF60F571-45D0-4D32-A60E-E5783DE7354F}" presName="txTwo" presStyleLbl="node2" presStyleIdx="1" presStyleCnt="2">
        <dgm:presLayoutVars>
          <dgm:chPref val="3"/>
        </dgm:presLayoutVars>
      </dgm:prSet>
      <dgm:spPr/>
    </dgm:pt>
    <dgm:pt modelId="{5E6A1F76-3E40-4796-BCB2-AB57F8DCDF77}" type="pres">
      <dgm:prSet presAssocID="{DF60F571-45D0-4D32-A60E-E5783DE7354F}" presName="parTransTwo" presStyleCnt="0"/>
      <dgm:spPr/>
    </dgm:pt>
    <dgm:pt modelId="{591D50F5-4BA6-44A1-8354-223B55F91FD1}" type="pres">
      <dgm:prSet presAssocID="{DF60F571-45D0-4D32-A60E-E5783DE7354F}" presName="horzTwo" presStyleCnt="0"/>
      <dgm:spPr/>
    </dgm:pt>
    <dgm:pt modelId="{68CF4B63-FFDD-4FE3-84CE-E46AA3035622}" type="pres">
      <dgm:prSet presAssocID="{E35AB7BB-F67E-4221-9AB0-60167D686D3F}" presName="vertThree" presStyleCnt="0"/>
      <dgm:spPr/>
    </dgm:pt>
    <dgm:pt modelId="{AE4A908E-00F1-4737-9E91-0F0CEFF7E99F}" type="pres">
      <dgm:prSet presAssocID="{E35AB7BB-F67E-4221-9AB0-60167D686D3F}" presName="txThree" presStyleLbl="node3" presStyleIdx="2" presStyleCnt="5">
        <dgm:presLayoutVars>
          <dgm:chPref val="3"/>
        </dgm:presLayoutVars>
      </dgm:prSet>
      <dgm:spPr/>
    </dgm:pt>
    <dgm:pt modelId="{30178A18-E4D5-4312-9B2D-03684E6143DD}" type="pres">
      <dgm:prSet presAssocID="{E35AB7BB-F67E-4221-9AB0-60167D686D3F}" presName="parTransThree" presStyleCnt="0"/>
      <dgm:spPr/>
    </dgm:pt>
    <dgm:pt modelId="{483EE386-4307-4D08-96D9-780110B37208}" type="pres">
      <dgm:prSet presAssocID="{E35AB7BB-F67E-4221-9AB0-60167D686D3F}" presName="horzThree" presStyleCnt="0"/>
      <dgm:spPr/>
    </dgm:pt>
    <dgm:pt modelId="{02F6E66D-5B40-4129-9A02-CF01E4DFFB00}" type="pres">
      <dgm:prSet presAssocID="{24863480-4B67-4013-A1F8-A4A6207D1AD9}" presName="vertFour" presStyleCnt="0">
        <dgm:presLayoutVars>
          <dgm:chPref val="3"/>
        </dgm:presLayoutVars>
      </dgm:prSet>
      <dgm:spPr/>
    </dgm:pt>
    <dgm:pt modelId="{853492C5-D0AA-40E1-9D81-4F021F58A663}" type="pres">
      <dgm:prSet presAssocID="{24863480-4B67-4013-A1F8-A4A6207D1AD9}" presName="txFour" presStyleLbl="node4" presStyleIdx="7" presStyleCnt="17">
        <dgm:presLayoutVars>
          <dgm:chPref val="3"/>
        </dgm:presLayoutVars>
      </dgm:prSet>
      <dgm:spPr/>
    </dgm:pt>
    <dgm:pt modelId="{7EF8F015-FD29-434A-9C6F-5281BD5FA809}" type="pres">
      <dgm:prSet presAssocID="{24863480-4B67-4013-A1F8-A4A6207D1AD9}" presName="horzFour" presStyleCnt="0"/>
      <dgm:spPr/>
    </dgm:pt>
    <dgm:pt modelId="{B240D3E4-22E3-4775-9FE3-A249F53A604F}" type="pres">
      <dgm:prSet presAssocID="{68936CFF-6F60-4F86-B1E2-6155A2C75E87}" presName="sibSpaceFour" presStyleCnt="0"/>
      <dgm:spPr/>
    </dgm:pt>
    <dgm:pt modelId="{D0BFA1A2-4A9C-402B-ACB9-DE06DE5BDB21}" type="pres">
      <dgm:prSet presAssocID="{B15558C0-82E4-4D94-AAC4-25E1D0D3AA50}" presName="vertFour" presStyleCnt="0">
        <dgm:presLayoutVars>
          <dgm:chPref val="3"/>
        </dgm:presLayoutVars>
      </dgm:prSet>
      <dgm:spPr/>
    </dgm:pt>
    <dgm:pt modelId="{DB53B095-0BFA-4A64-A918-8226BE80BD66}" type="pres">
      <dgm:prSet presAssocID="{B15558C0-82E4-4D94-AAC4-25E1D0D3AA50}" presName="txFour" presStyleLbl="node4" presStyleIdx="8" presStyleCnt="17">
        <dgm:presLayoutVars>
          <dgm:chPref val="3"/>
        </dgm:presLayoutVars>
      </dgm:prSet>
      <dgm:spPr/>
    </dgm:pt>
    <dgm:pt modelId="{2B4DC3FF-BA3C-4532-85EB-ACEDB7D581F9}" type="pres">
      <dgm:prSet presAssocID="{B15558C0-82E4-4D94-AAC4-25E1D0D3AA50}" presName="horzFour" presStyleCnt="0"/>
      <dgm:spPr/>
    </dgm:pt>
    <dgm:pt modelId="{42706B10-AFFB-4D61-9C5C-64DEBC53809D}" type="pres">
      <dgm:prSet presAssocID="{F5A6F225-125B-407D-8500-40553CACE81F}" presName="sibSpaceFour" presStyleCnt="0"/>
      <dgm:spPr/>
    </dgm:pt>
    <dgm:pt modelId="{0548E744-E087-48D8-BDA7-054D69E7E183}" type="pres">
      <dgm:prSet presAssocID="{47BD8A13-8821-4C8B-889F-2A4D4875479E}" presName="vertFour" presStyleCnt="0">
        <dgm:presLayoutVars>
          <dgm:chPref val="3"/>
        </dgm:presLayoutVars>
      </dgm:prSet>
      <dgm:spPr/>
    </dgm:pt>
    <dgm:pt modelId="{595F7233-5237-4E54-9ED4-3E526A88DF76}" type="pres">
      <dgm:prSet presAssocID="{47BD8A13-8821-4C8B-889F-2A4D4875479E}" presName="txFour" presStyleLbl="node4" presStyleIdx="9" presStyleCnt="17">
        <dgm:presLayoutVars>
          <dgm:chPref val="3"/>
        </dgm:presLayoutVars>
      </dgm:prSet>
      <dgm:spPr/>
    </dgm:pt>
    <dgm:pt modelId="{FF51D3AD-AC38-458F-92F6-55D6AA1821A3}" type="pres">
      <dgm:prSet presAssocID="{47BD8A13-8821-4C8B-889F-2A4D4875479E}" presName="horzFour" presStyleCnt="0"/>
      <dgm:spPr/>
    </dgm:pt>
    <dgm:pt modelId="{1A716F00-4CBD-4A57-A3A2-77937FB25473}" type="pres">
      <dgm:prSet presAssocID="{3FA9AE4F-EF24-4FDD-87B1-5FF32C7AC03B}" presName="sibSpaceThree" presStyleCnt="0"/>
      <dgm:spPr/>
    </dgm:pt>
    <dgm:pt modelId="{CC7A80EB-7708-45BA-9194-FA0677E17D4E}" type="pres">
      <dgm:prSet presAssocID="{D1892ECC-6878-46AC-A881-7E7B26A2A08C}" presName="vertThree" presStyleCnt="0"/>
      <dgm:spPr/>
    </dgm:pt>
    <dgm:pt modelId="{F0457F78-4758-4A1E-B609-AD5A6C4B220B}" type="pres">
      <dgm:prSet presAssocID="{D1892ECC-6878-46AC-A881-7E7B26A2A08C}" presName="txThree" presStyleLbl="node3" presStyleIdx="3" presStyleCnt="5">
        <dgm:presLayoutVars>
          <dgm:chPref val="3"/>
        </dgm:presLayoutVars>
      </dgm:prSet>
      <dgm:spPr/>
    </dgm:pt>
    <dgm:pt modelId="{1BA7A10B-0B04-4757-9659-D994BEBC8661}" type="pres">
      <dgm:prSet presAssocID="{D1892ECC-6878-46AC-A881-7E7B26A2A08C}" presName="parTransThree" presStyleCnt="0"/>
      <dgm:spPr/>
    </dgm:pt>
    <dgm:pt modelId="{DA8649EA-AF9F-4E2A-B9E3-F5DFDA39C174}" type="pres">
      <dgm:prSet presAssocID="{D1892ECC-6878-46AC-A881-7E7B26A2A08C}" presName="horzThree" presStyleCnt="0"/>
      <dgm:spPr/>
    </dgm:pt>
    <dgm:pt modelId="{0A49BB28-7764-403F-9346-6E9292C7C346}" type="pres">
      <dgm:prSet presAssocID="{8EE19F21-B73B-4780-B067-E9C837003C76}" presName="vertFour" presStyleCnt="0">
        <dgm:presLayoutVars>
          <dgm:chPref val="3"/>
        </dgm:presLayoutVars>
      </dgm:prSet>
      <dgm:spPr/>
    </dgm:pt>
    <dgm:pt modelId="{8EE0AC24-CF4D-47C9-B33A-6CDCC13D5CEA}" type="pres">
      <dgm:prSet presAssocID="{8EE19F21-B73B-4780-B067-E9C837003C76}" presName="txFour" presStyleLbl="node4" presStyleIdx="10" presStyleCnt="17">
        <dgm:presLayoutVars>
          <dgm:chPref val="3"/>
        </dgm:presLayoutVars>
      </dgm:prSet>
      <dgm:spPr/>
    </dgm:pt>
    <dgm:pt modelId="{19A9315D-8A03-4738-9F17-0DB241DD4A84}" type="pres">
      <dgm:prSet presAssocID="{8EE19F21-B73B-4780-B067-E9C837003C76}" presName="horzFour" presStyleCnt="0"/>
      <dgm:spPr/>
    </dgm:pt>
    <dgm:pt modelId="{E5626032-2BA3-4ABE-92AC-AB78E3A7FF85}" type="pres">
      <dgm:prSet presAssocID="{AAEB97F7-8580-4456-9F65-D3C0D5E52747}" presName="sibSpaceFour" presStyleCnt="0"/>
      <dgm:spPr/>
    </dgm:pt>
    <dgm:pt modelId="{74D23EE6-7CE0-4F91-8937-FED3F85F656A}" type="pres">
      <dgm:prSet presAssocID="{921B1366-BFD6-4ABD-AE51-B8218F12E53A}" presName="vertFour" presStyleCnt="0">
        <dgm:presLayoutVars>
          <dgm:chPref val="3"/>
        </dgm:presLayoutVars>
      </dgm:prSet>
      <dgm:spPr/>
    </dgm:pt>
    <dgm:pt modelId="{F23F6CB1-ABA4-4E61-916E-96649985E421}" type="pres">
      <dgm:prSet presAssocID="{921B1366-BFD6-4ABD-AE51-B8218F12E53A}" presName="txFour" presStyleLbl="node4" presStyleIdx="11" presStyleCnt="17">
        <dgm:presLayoutVars>
          <dgm:chPref val="3"/>
        </dgm:presLayoutVars>
      </dgm:prSet>
      <dgm:spPr/>
    </dgm:pt>
    <dgm:pt modelId="{96B3368A-B36B-4042-AAA9-BB37234DDFB4}" type="pres">
      <dgm:prSet presAssocID="{921B1366-BFD6-4ABD-AE51-B8218F12E53A}" presName="horzFour" presStyleCnt="0"/>
      <dgm:spPr/>
    </dgm:pt>
    <dgm:pt modelId="{2193FEC8-4DA6-4909-A9E9-7995972604E2}" type="pres">
      <dgm:prSet presAssocID="{30CBE724-8AF1-4E9F-AE5C-66D88402CC6E}" presName="sibSpaceThree" presStyleCnt="0"/>
      <dgm:spPr/>
    </dgm:pt>
    <dgm:pt modelId="{8C2CFF44-C118-4F0C-A6D7-3B788C2ECC8B}" type="pres">
      <dgm:prSet presAssocID="{C6FE54BB-F730-432E-8B22-F85344BA7312}" presName="vertThree" presStyleCnt="0"/>
      <dgm:spPr/>
    </dgm:pt>
    <dgm:pt modelId="{D61D6FA7-FA7E-472D-A1F0-A653673D7743}" type="pres">
      <dgm:prSet presAssocID="{C6FE54BB-F730-432E-8B22-F85344BA7312}" presName="txThree" presStyleLbl="node3" presStyleIdx="4" presStyleCnt="5">
        <dgm:presLayoutVars>
          <dgm:chPref val="3"/>
        </dgm:presLayoutVars>
      </dgm:prSet>
      <dgm:spPr/>
    </dgm:pt>
    <dgm:pt modelId="{BF615CC5-F6F0-4A6C-B9DE-32FB8D419143}" type="pres">
      <dgm:prSet presAssocID="{C6FE54BB-F730-432E-8B22-F85344BA7312}" presName="parTransThree" presStyleCnt="0"/>
      <dgm:spPr/>
    </dgm:pt>
    <dgm:pt modelId="{822605AD-DB50-484D-9BEC-DC344F1BA28C}" type="pres">
      <dgm:prSet presAssocID="{C6FE54BB-F730-432E-8B22-F85344BA7312}" presName="horzThree" presStyleCnt="0"/>
      <dgm:spPr/>
    </dgm:pt>
    <dgm:pt modelId="{28DDE779-9302-4F51-B3C6-7719827FF231}" type="pres">
      <dgm:prSet presAssocID="{3D3D5870-44D2-4C3F-A59A-15A1437AC5C9}" presName="vertFour" presStyleCnt="0">
        <dgm:presLayoutVars>
          <dgm:chPref val="3"/>
        </dgm:presLayoutVars>
      </dgm:prSet>
      <dgm:spPr/>
    </dgm:pt>
    <dgm:pt modelId="{F9D2E321-94E3-4C15-B7D6-96C68C7F9E0A}" type="pres">
      <dgm:prSet presAssocID="{3D3D5870-44D2-4C3F-A59A-15A1437AC5C9}" presName="txFour" presStyleLbl="node4" presStyleIdx="12" presStyleCnt="17">
        <dgm:presLayoutVars>
          <dgm:chPref val="3"/>
        </dgm:presLayoutVars>
      </dgm:prSet>
      <dgm:spPr/>
    </dgm:pt>
    <dgm:pt modelId="{4D40A1F8-417C-4057-889E-2C85B30AA7A2}" type="pres">
      <dgm:prSet presAssocID="{3D3D5870-44D2-4C3F-A59A-15A1437AC5C9}" presName="horzFour" presStyleCnt="0"/>
      <dgm:spPr/>
    </dgm:pt>
    <dgm:pt modelId="{E0C43004-5783-4946-99A1-3FDAA6E2A4C0}" type="pres">
      <dgm:prSet presAssocID="{F04F9CF6-28E6-4FBC-B4BF-8998299FBB49}" presName="sibSpaceFour" presStyleCnt="0"/>
      <dgm:spPr/>
    </dgm:pt>
    <dgm:pt modelId="{E7A49403-2DE6-44A6-B9B2-35106FD7797E}" type="pres">
      <dgm:prSet presAssocID="{A4021661-E021-473A-B51C-4F1753995F64}" presName="vertFour" presStyleCnt="0">
        <dgm:presLayoutVars>
          <dgm:chPref val="3"/>
        </dgm:presLayoutVars>
      </dgm:prSet>
      <dgm:spPr/>
    </dgm:pt>
    <dgm:pt modelId="{72D6A740-012D-4FA4-8CDE-623BEC3B38C3}" type="pres">
      <dgm:prSet presAssocID="{A4021661-E021-473A-B51C-4F1753995F64}" presName="txFour" presStyleLbl="node4" presStyleIdx="13" presStyleCnt="17">
        <dgm:presLayoutVars>
          <dgm:chPref val="3"/>
        </dgm:presLayoutVars>
      </dgm:prSet>
      <dgm:spPr/>
    </dgm:pt>
    <dgm:pt modelId="{6F142410-EED6-4034-9637-1B0FCEAD8716}" type="pres">
      <dgm:prSet presAssocID="{A4021661-E021-473A-B51C-4F1753995F64}" presName="horzFour" presStyleCnt="0"/>
      <dgm:spPr/>
    </dgm:pt>
    <dgm:pt modelId="{516A559F-AC51-4811-BE19-88C3CA55C7D8}" type="pres">
      <dgm:prSet presAssocID="{CB507B7A-9EA9-4326-B19F-F7134840AE26}" presName="sibSpaceFour" presStyleCnt="0"/>
      <dgm:spPr/>
    </dgm:pt>
    <dgm:pt modelId="{30EE04CF-CEE9-469A-A8E9-C8E904B3E0A8}" type="pres">
      <dgm:prSet presAssocID="{E7A62293-74BA-4974-9959-FD2FFC840DD2}" presName="vertFour" presStyleCnt="0">
        <dgm:presLayoutVars>
          <dgm:chPref val="3"/>
        </dgm:presLayoutVars>
      </dgm:prSet>
      <dgm:spPr/>
    </dgm:pt>
    <dgm:pt modelId="{E01D0193-B235-4D71-A08B-93C6C3C056C0}" type="pres">
      <dgm:prSet presAssocID="{E7A62293-74BA-4974-9959-FD2FFC840DD2}" presName="txFour" presStyleLbl="node4" presStyleIdx="14" presStyleCnt="17">
        <dgm:presLayoutVars>
          <dgm:chPref val="3"/>
        </dgm:presLayoutVars>
      </dgm:prSet>
      <dgm:spPr/>
    </dgm:pt>
    <dgm:pt modelId="{563F4BE4-2693-48A1-A90E-408AA1EB731F}" type="pres">
      <dgm:prSet presAssocID="{E7A62293-74BA-4974-9959-FD2FFC840DD2}" presName="horzFour" presStyleCnt="0"/>
      <dgm:spPr/>
    </dgm:pt>
    <dgm:pt modelId="{1BDBFB0E-2DAB-49C0-93AA-DA215537F575}" type="pres">
      <dgm:prSet presAssocID="{2A79B71E-2BAF-46B8-8C36-53CA17796467}" presName="sibSpaceFour" presStyleCnt="0"/>
      <dgm:spPr/>
    </dgm:pt>
    <dgm:pt modelId="{BC0F7446-161F-4DB3-ADE0-5CB54773A489}" type="pres">
      <dgm:prSet presAssocID="{62F8BBAA-BFBC-4079-88D2-02FA6288D855}" presName="vertFour" presStyleCnt="0">
        <dgm:presLayoutVars>
          <dgm:chPref val="3"/>
        </dgm:presLayoutVars>
      </dgm:prSet>
      <dgm:spPr/>
    </dgm:pt>
    <dgm:pt modelId="{C1D76AD3-0BF1-46E1-80C9-4FCACF16105B}" type="pres">
      <dgm:prSet presAssocID="{62F8BBAA-BFBC-4079-88D2-02FA6288D855}" presName="txFour" presStyleLbl="node4" presStyleIdx="15" presStyleCnt="17">
        <dgm:presLayoutVars>
          <dgm:chPref val="3"/>
        </dgm:presLayoutVars>
      </dgm:prSet>
      <dgm:spPr/>
    </dgm:pt>
    <dgm:pt modelId="{144CF882-4E1C-4A24-816A-BACFE37854E9}" type="pres">
      <dgm:prSet presAssocID="{62F8BBAA-BFBC-4079-88D2-02FA6288D855}" presName="horzFour" presStyleCnt="0"/>
      <dgm:spPr/>
    </dgm:pt>
    <dgm:pt modelId="{B73693B7-5F19-4CDD-B167-2BA740B7DF50}" type="pres">
      <dgm:prSet presAssocID="{C01ADD73-8969-4F7C-B779-DC5F4FC6F024}" presName="sibSpaceFour" presStyleCnt="0"/>
      <dgm:spPr/>
    </dgm:pt>
    <dgm:pt modelId="{B036CE75-D282-4030-9256-F5AAD4783DD1}" type="pres">
      <dgm:prSet presAssocID="{FAEADFF0-4733-43B4-B6A0-A48AA11FADFB}" presName="vertFour" presStyleCnt="0">
        <dgm:presLayoutVars>
          <dgm:chPref val="3"/>
        </dgm:presLayoutVars>
      </dgm:prSet>
      <dgm:spPr/>
    </dgm:pt>
    <dgm:pt modelId="{804C8D68-B8F4-43B5-AC31-ADCEB1688A54}" type="pres">
      <dgm:prSet presAssocID="{FAEADFF0-4733-43B4-B6A0-A48AA11FADFB}" presName="txFour" presStyleLbl="node4" presStyleIdx="16" presStyleCnt="17">
        <dgm:presLayoutVars>
          <dgm:chPref val="3"/>
        </dgm:presLayoutVars>
      </dgm:prSet>
      <dgm:spPr/>
    </dgm:pt>
    <dgm:pt modelId="{0F608ED5-FD8D-447C-AD8D-6A5FD1ADC738}" type="pres">
      <dgm:prSet presAssocID="{FAEADFF0-4733-43B4-B6A0-A48AA11FADFB}" presName="horzFour" presStyleCnt="0"/>
      <dgm:spPr/>
    </dgm:pt>
  </dgm:ptLst>
  <dgm:cxnLst>
    <dgm:cxn modelId="{25A76A05-53CA-48D1-AB5D-58A62C4E7321}" type="presOf" srcId="{E7A62293-74BA-4974-9959-FD2FFC840DD2}" destId="{E01D0193-B235-4D71-A08B-93C6C3C056C0}" srcOrd="0" destOrd="0" presId="urn:microsoft.com/office/officeart/2005/8/layout/hierarchy4"/>
    <dgm:cxn modelId="{EB9A3B0B-69CB-4AA6-84E7-0E28E2CD5BD0}" type="presOf" srcId="{D1892ECC-6878-46AC-A881-7E7B26A2A08C}" destId="{F0457F78-4758-4A1E-B609-AD5A6C4B220B}" srcOrd="0" destOrd="0" presId="urn:microsoft.com/office/officeart/2005/8/layout/hierarchy4"/>
    <dgm:cxn modelId="{558EB913-3227-45C7-86C9-9FA62E1DC85F}" srcId="{D31E79B8-BA83-490E-8466-94FD66C6E423}" destId="{B61AEE92-07E7-45C6-A508-EC7905092204}" srcOrd="2" destOrd="0" parTransId="{1C32BC65-F924-487E-A20D-56C71EE2B658}" sibTransId="{5239865B-3913-4251-AF1C-5B0D63D1C0E2}"/>
    <dgm:cxn modelId="{02DF1717-EE90-4977-954A-8008D8080BE2}" srcId="{DF60F571-45D0-4D32-A60E-E5783DE7354F}" destId="{D1892ECC-6878-46AC-A881-7E7B26A2A08C}" srcOrd="1" destOrd="0" parTransId="{97106F06-C6B9-45E1-8047-40A71CB56875}" sibTransId="{30CBE724-8AF1-4E9F-AE5C-66D88402CC6E}"/>
    <dgm:cxn modelId="{4CDFA918-AE30-4CCD-AB7F-BA7022509657}" type="presOf" srcId="{8EE19F21-B73B-4780-B067-E9C837003C76}" destId="{8EE0AC24-CF4D-47C9-B33A-6CDCC13D5CEA}" srcOrd="0" destOrd="0" presId="urn:microsoft.com/office/officeart/2005/8/layout/hierarchy4"/>
    <dgm:cxn modelId="{C4F32E19-C36C-4661-A4E4-8B5A33E7B163}" type="presOf" srcId="{921B1366-BFD6-4ABD-AE51-B8218F12E53A}" destId="{F23F6CB1-ABA4-4E61-916E-96649985E421}" srcOrd="0" destOrd="0" presId="urn:microsoft.com/office/officeart/2005/8/layout/hierarchy4"/>
    <dgm:cxn modelId="{B1E43122-97E3-46C9-8F27-17DE10123BD3}" srcId="{CB0121C8-0811-4CA1-9F58-C50F4AC41E1F}" destId="{8B25D19F-E923-4B2F-98B8-11736104CFA8}" srcOrd="2" destOrd="0" parTransId="{F33AB87B-4C76-4537-8E5B-E7F382307469}" sibTransId="{498D96B4-D025-4431-AEAC-42A839A7AF2E}"/>
    <dgm:cxn modelId="{997C4226-6B2E-42F8-BF93-7684CD0ADA1F}" srcId="{E35AB7BB-F67E-4221-9AB0-60167D686D3F}" destId="{B15558C0-82E4-4D94-AAC4-25E1D0D3AA50}" srcOrd="1" destOrd="0" parTransId="{B5158805-796D-4C95-80D8-3E40DBFD4AF4}" sibTransId="{F5A6F225-125B-407D-8500-40553CACE81F}"/>
    <dgm:cxn modelId="{F60B3835-74FF-461E-BC45-AB9D6297DC40}" type="presOf" srcId="{24863480-4B67-4013-A1F8-A4A6207D1AD9}" destId="{853492C5-D0AA-40E1-9D81-4F021F58A663}" srcOrd="0" destOrd="0" presId="urn:microsoft.com/office/officeart/2005/8/layout/hierarchy4"/>
    <dgm:cxn modelId="{D363FD3F-22AC-4F62-881C-82E22AC38664}" type="presOf" srcId="{D31E79B8-BA83-490E-8466-94FD66C6E423}" destId="{4945916D-E25D-4DBE-8952-EFF8166A62C1}" srcOrd="0" destOrd="0" presId="urn:microsoft.com/office/officeart/2005/8/layout/hierarchy4"/>
    <dgm:cxn modelId="{F915755E-FA9F-4FDB-ACCF-1C14528F2C3A}" srcId="{C6FE54BB-F730-432E-8B22-F85344BA7312}" destId="{A4021661-E021-473A-B51C-4F1753995F64}" srcOrd="1" destOrd="0" parTransId="{BA360193-9F86-406B-8D50-34A498D1D25E}" sibTransId="{CB507B7A-9EA9-4326-B19F-F7134840AE26}"/>
    <dgm:cxn modelId="{6972FE5F-3DAA-4395-9541-8D9D81E41BF7}" type="presOf" srcId="{47BD8A13-8821-4C8B-889F-2A4D4875479E}" destId="{595F7233-5237-4E54-9ED4-3E526A88DF76}" srcOrd="0" destOrd="0" presId="urn:microsoft.com/office/officeart/2005/8/layout/hierarchy4"/>
    <dgm:cxn modelId="{EA433964-06AE-45D5-AC5D-723B814F9851}" type="presOf" srcId="{B61AEE92-07E7-45C6-A508-EC7905092204}" destId="{2B9EFBC8-711B-4899-BAA6-C15AB114A308}" srcOrd="0" destOrd="0" presId="urn:microsoft.com/office/officeart/2005/8/layout/hierarchy4"/>
    <dgm:cxn modelId="{82CA5864-A868-4B9C-AA55-B6E56DC3B595}" srcId="{CB0121C8-0811-4CA1-9F58-C50F4AC41E1F}" destId="{7A98CCE3-FDF9-416D-8FCA-0AB9B27875DD}" srcOrd="3" destOrd="0" parTransId="{FFB87A26-FCF1-44E0-8872-78A0EC9A1D1D}" sibTransId="{BD54AD95-830D-4126-B15D-EBD2D84CB8F7}"/>
    <dgm:cxn modelId="{E5DCEC64-45F0-4B5B-92E4-67C9A7805A6C}" srcId="{DF60F571-45D0-4D32-A60E-E5783DE7354F}" destId="{E35AB7BB-F67E-4221-9AB0-60167D686D3F}" srcOrd="0" destOrd="0" parTransId="{8C161C51-8073-4736-BF7B-6B8B95BD52BA}" sibTransId="{3FA9AE4F-EF24-4FDD-87B1-5FF32C7AC03B}"/>
    <dgm:cxn modelId="{87842065-464A-416A-8CFF-81964FEB2FD3}" type="presOf" srcId="{8B25D19F-E923-4B2F-98B8-11736104CFA8}" destId="{EDEDB21C-DE74-48CA-9B51-D8EDFDDAC92A}" srcOrd="0" destOrd="0" presId="urn:microsoft.com/office/officeart/2005/8/layout/hierarchy4"/>
    <dgm:cxn modelId="{84516C45-68D6-40BF-850B-858673C4929D}" srcId="{0F4EBEB8-54E1-4DAE-BBB5-51B4595D8BD1}" destId="{42FD1C17-5C69-4BA2-8D3D-0FDD0CA5D213}" srcOrd="0" destOrd="0" parTransId="{04856A6A-FE32-4299-8887-7720CE587B2C}" sibTransId="{504BFA28-1806-48B4-8E92-314F4E16EAB1}"/>
    <dgm:cxn modelId="{7344434E-11FC-48B6-858E-09F4141B398A}" srcId="{D1892ECC-6878-46AC-A881-7E7B26A2A08C}" destId="{8EE19F21-B73B-4780-B067-E9C837003C76}" srcOrd="0" destOrd="0" parTransId="{751E7EF4-D668-495E-B88C-0CD582FF9BC9}" sibTransId="{AAEB97F7-8580-4456-9F65-D3C0D5E52747}"/>
    <dgm:cxn modelId="{7CB9B071-CA60-4F07-BAC0-6373A5E40D91}" srcId="{42FD1C17-5C69-4BA2-8D3D-0FDD0CA5D213}" destId="{CB0121C8-0811-4CA1-9F58-C50F4AC41E1F}" srcOrd="0" destOrd="0" parTransId="{70F8C51A-A23B-4918-979F-0FEEEFF8344C}" sibTransId="{94BA6924-45EB-414B-8C1B-5D2281FA3AC3}"/>
    <dgm:cxn modelId="{EDBBB171-31B4-4CF9-816B-244354F71FC9}" type="presOf" srcId="{42FD1C17-5C69-4BA2-8D3D-0FDD0CA5D213}" destId="{3EA061A3-E6FF-4374-BADF-D0E27E1CF73A}" srcOrd="0" destOrd="0" presId="urn:microsoft.com/office/officeart/2005/8/layout/hierarchy4"/>
    <dgm:cxn modelId="{CEA84973-6E91-409D-B6CE-44422D17C4B8}" srcId="{D31E79B8-BA83-490E-8466-94FD66C6E423}" destId="{1EA598CF-FEE5-41FC-9AF7-C25564804E21}" srcOrd="0" destOrd="0" parTransId="{09382CF0-970A-4E2B-84A6-749B0AEE7027}" sibTransId="{33AC25FA-6A4D-47D0-A8ED-3B5280E94C62}"/>
    <dgm:cxn modelId="{AAF3257B-E2F4-4F75-90B9-965462F18BDA}" srcId="{C6FE54BB-F730-432E-8B22-F85344BA7312}" destId="{E7A62293-74BA-4974-9959-FD2FFC840DD2}" srcOrd="2" destOrd="0" parTransId="{58054EC7-9AAF-4258-8FB0-0A9AA83C3EB8}" sibTransId="{2A79B71E-2BAF-46B8-8C36-53CA17796467}"/>
    <dgm:cxn modelId="{59A3C180-C459-49EC-9588-49F2D3BD527B}" type="presOf" srcId="{FAEADFF0-4733-43B4-B6A0-A48AA11FADFB}" destId="{804C8D68-B8F4-43B5-AC31-ADCEB1688A54}" srcOrd="0" destOrd="0" presId="urn:microsoft.com/office/officeart/2005/8/layout/hierarchy4"/>
    <dgm:cxn modelId="{720CC688-398C-441F-8724-DF187A95CFBD}" type="presOf" srcId="{5C9AEE3E-F201-48F8-A81F-0A5749B62A35}" destId="{413FB153-E90C-4948-88CF-07E63682AC51}" srcOrd="0" destOrd="0" presId="urn:microsoft.com/office/officeart/2005/8/layout/hierarchy4"/>
    <dgm:cxn modelId="{792BDA88-8EFA-4D61-8029-2621B1E7B220}" srcId="{E35AB7BB-F67E-4221-9AB0-60167D686D3F}" destId="{47BD8A13-8821-4C8B-889F-2A4D4875479E}" srcOrd="2" destOrd="0" parTransId="{0BC46EDA-9E23-4406-A406-8145DC166FA9}" sibTransId="{6D474EC9-CA59-4814-A273-44BC11ADFF90}"/>
    <dgm:cxn modelId="{41D0DA89-51F5-470A-9B7D-0BC8A7B06B01}" type="presOf" srcId="{1EA598CF-FEE5-41FC-9AF7-C25564804E21}" destId="{8EEBEE1B-8824-458F-B80F-EC496CD7402B}" srcOrd="0" destOrd="0" presId="urn:microsoft.com/office/officeart/2005/8/layout/hierarchy4"/>
    <dgm:cxn modelId="{FCCE048A-4656-49DE-BC26-0CBEA30C4CC8}" srcId="{42FD1C17-5C69-4BA2-8D3D-0FDD0CA5D213}" destId="{D31E79B8-BA83-490E-8466-94FD66C6E423}" srcOrd="1" destOrd="0" parTransId="{47584391-35FB-4BCC-921A-D81611C8C48A}" sibTransId="{5E000618-5F12-4643-B57B-03A14FCFF7B9}"/>
    <dgm:cxn modelId="{6855A998-3D81-46CE-BF48-4C64D460DD37}" srcId="{C6FE54BB-F730-432E-8B22-F85344BA7312}" destId="{3D3D5870-44D2-4C3F-A59A-15A1437AC5C9}" srcOrd="0" destOrd="0" parTransId="{5EFFC55D-CD2A-4ED8-A627-E9D72875F1A5}" sibTransId="{F04F9CF6-28E6-4FBC-B4BF-8998299FBB49}"/>
    <dgm:cxn modelId="{54BD849C-0E51-40C6-AF89-50EC82B23D23}" srcId="{D1892ECC-6878-46AC-A881-7E7B26A2A08C}" destId="{921B1366-BFD6-4ABD-AE51-B8218F12E53A}" srcOrd="1" destOrd="0" parTransId="{70522EE1-EF8F-4D9D-AF7A-45FB4AFBC0F6}" sibTransId="{2C6F798A-6239-4E8C-A154-9A3D0B11D0B4}"/>
    <dgm:cxn modelId="{C6CC43A0-7C75-4AAD-BE0F-4F42579DCBA5}" srcId="{CB0121C8-0811-4CA1-9F58-C50F4AC41E1F}" destId="{BC5C582F-9BF7-4160-980F-7537E6F09FF4}" srcOrd="1" destOrd="0" parTransId="{89BF2820-B625-45D5-A34F-FDF1439EE8A1}" sibTransId="{6DB4A270-A182-46BC-AFD1-C124884E851E}"/>
    <dgm:cxn modelId="{E1CB28BD-E937-4A31-BF45-F183D375E679}" srcId="{C6FE54BB-F730-432E-8B22-F85344BA7312}" destId="{62F8BBAA-BFBC-4079-88D2-02FA6288D855}" srcOrd="3" destOrd="0" parTransId="{FFCAEBA2-635B-4446-AB16-A17B88DE49C8}" sibTransId="{C01ADD73-8969-4F7C-B779-DC5F4FC6F024}"/>
    <dgm:cxn modelId="{7679DDC0-5864-4919-881B-FD8BE54F49CA}" type="presOf" srcId="{B15558C0-82E4-4D94-AAC4-25E1D0D3AA50}" destId="{DB53B095-0BFA-4A64-A918-8226BE80BD66}" srcOrd="0" destOrd="0" presId="urn:microsoft.com/office/officeart/2005/8/layout/hierarchy4"/>
    <dgm:cxn modelId="{A0DA6DC4-47D9-4DF8-8F2F-9AC75895D18E}" type="presOf" srcId="{4037A502-657F-4F57-BEE3-6A9DC7339F13}" destId="{2F202750-54DF-49A3-A5FA-468A9A4CB4F6}" srcOrd="0" destOrd="0" presId="urn:microsoft.com/office/officeart/2005/8/layout/hierarchy4"/>
    <dgm:cxn modelId="{2BF4D8CD-D990-455F-B5FB-2B14E1EE74F2}" type="presOf" srcId="{DF60F571-45D0-4D32-A60E-E5783DE7354F}" destId="{38B4B458-7FB8-44C7-BC2A-5B7AECE5EBC7}" srcOrd="0" destOrd="0" presId="urn:microsoft.com/office/officeart/2005/8/layout/hierarchy4"/>
    <dgm:cxn modelId="{8C0957D0-5366-4E1B-9055-7FEEDE4C30A7}" type="presOf" srcId="{C6FE54BB-F730-432E-8B22-F85344BA7312}" destId="{D61D6FA7-FA7E-472D-A1F0-A653673D7743}" srcOrd="0" destOrd="0" presId="urn:microsoft.com/office/officeart/2005/8/layout/hierarchy4"/>
    <dgm:cxn modelId="{1678B4D2-EA8D-4342-8636-D50B6820C14D}" type="presOf" srcId="{95287966-6386-4AAC-A032-10EA3D5812C4}" destId="{1260B3DF-E1C7-40DD-9179-92177B5A9EB5}" srcOrd="0" destOrd="0" presId="urn:microsoft.com/office/officeart/2005/8/layout/hierarchy4"/>
    <dgm:cxn modelId="{8EF688D7-3BCD-43FF-8389-D1CD9B8BC7D9}" srcId="{E35AB7BB-F67E-4221-9AB0-60167D686D3F}" destId="{24863480-4B67-4013-A1F8-A4A6207D1AD9}" srcOrd="0" destOrd="0" parTransId="{4510187D-C5EB-497F-B5A3-40CD02ED7A34}" sibTransId="{68936CFF-6F60-4F86-B1E2-6155A2C75E87}"/>
    <dgm:cxn modelId="{8B2A90DA-1944-44F7-9621-D036314B2837}" srcId="{C6FE54BB-F730-432E-8B22-F85344BA7312}" destId="{FAEADFF0-4733-43B4-B6A0-A48AA11FADFB}" srcOrd="4" destOrd="0" parTransId="{CC608D7D-829F-4FFD-BF27-7EC072DD8C1F}" sibTransId="{3488EAB3-C45F-4943-A1D3-DCDD59D70BE9}"/>
    <dgm:cxn modelId="{C6F9BCDB-A91B-41BE-A98B-865BEAD00008}" srcId="{5C9AEE3E-F201-48F8-A81F-0A5749B62A35}" destId="{0F4EBEB8-54E1-4DAE-BBB5-51B4595D8BD1}" srcOrd="0" destOrd="0" parTransId="{5FD6BC13-750A-4275-88D9-FFC3046C0CAE}" sibTransId="{B0E54900-4127-4A57-8CB7-87A45E58CB5E}"/>
    <dgm:cxn modelId="{E5812FDC-8CE7-4906-BD29-89B362B416AD}" type="presOf" srcId="{62F8BBAA-BFBC-4079-88D2-02FA6288D855}" destId="{C1D76AD3-0BF1-46E1-80C9-4FCACF16105B}" srcOrd="0" destOrd="0" presId="urn:microsoft.com/office/officeart/2005/8/layout/hierarchy4"/>
    <dgm:cxn modelId="{34C15DE1-A7FE-4C9D-943E-53CEA1341DEF}" type="presOf" srcId="{BC5C582F-9BF7-4160-980F-7537E6F09FF4}" destId="{8CA405A5-3446-42F7-AD16-ADF33477450C}" srcOrd="0" destOrd="0" presId="urn:microsoft.com/office/officeart/2005/8/layout/hierarchy4"/>
    <dgm:cxn modelId="{0E920EE2-727F-4371-9EE2-F83AE88BAF4A}" srcId="{D31E79B8-BA83-490E-8466-94FD66C6E423}" destId="{4037A502-657F-4F57-BEE3-6A9DC7339F13}" srcOrd="1" destOrd="0" parTransId="{F565EE80-0701-4C73-8A92-D7C99EBB9286}" sibTransId="{72D701F5-2FBD-42A1-9A3B-1601179B003A}"/>
    <dgm:cxn modelId="{80D7B3E2-DF3F-4397-8FD0-C6FA12AABFD9}" type="presOf" srcId="{A4021661-E021-473A-B51C-4F1753995F64}" destId="{72D6A740-012D-4FA4-8CDE-623BEC3B38C3}" srcOrd="0" destOrd="0" presId="urn:microsoft.com/office/officeart/2005/8/layout/hierarchy4"/>
    <dgm:cxn modelId="{F65712E3-F96C-4FB5-BB4C-50D99062D28D}" type="presOf" srcId="{7A98CCE3-FDF9-416D-8FCA-0AB9B27875DD}" destId="{04A85011-ED52-4912-85F1-87EAF4A439C8}" srcOrd="0" destOrd="0" presId="urn:microsoft.com/office/officeart/2005/8/layout/hierarchy4"/>
    <dgm:cxn modelId="{6DB7D6E8-1117-4BE5-8A68-C75CF23FCA29}" type="presOf" srcId="{3D3D5870-44D2-4C3F-A59A-15A1437AC5C9}" destId="{F9D2E321-94E3-4C15-B7D6-96C68C7F9E0A}" srcOrd="0" destOrd="0" presId="urn:microsoft.com/office/officeart/2005/8/layout/hierarchy4"/>
    <dgm:cxn modelId="{118D75EA-3513-4775-959E-75672A81DB85}" type="presOf" srcId="{0F4EBEB8-54E1-4DAE-BBB5-51B4595D8BD1}" destId="{4AA1FC6A-7154-46E4-A05D-B366213A18B4}" srcOrd="0" destOrd="0" presId="urn:microsoft.com/office/officeart/2005/8/layout/hierarchy4"/>
    <dgm:cxn modelId="{E4D85DED-BFB0-4CEB-9659-1DC67E539566}" srcId="{DF60F571-45D0-4D32-A60E-E5783DE7354F}" destId="{C6FE54BB-F730-432E-8B22-F85344BA7312}" srcOrd="2" destOrd="0" parTransId="{57AFE5FE-6267-492E-9537-58F761E7CFFF}" sibTransId="{364C4EE5-8183-4066-9A5A-0DB42EE334C2}"/>
    <dgm:cxn modelId="{1BA9F1FA-9388-4261-853D-35B52E4499DE}" type="presOf" srcId="{E35AB7BB-F67E-4221-9AB0-60167D686D3F}" destId="{AE4A908E-00F1-4737-9E91-0F0CEFF7E99F}" srcOrd="0" destOrd="0" presId="urn:microsoft.com/office/officeart/2005/8/layout/hierarchy4"/>
    <dgm:cxn modelId="{395C3EFD-6860-43E9-8ECF-152893B5CDEF}" srcId="{CB0121C8-0811-4CA1-9F58-C50F4AC41E1F}" destId="{95287966-6386-4AAC-A032-10EA3D5812C4}" srcOrd="0" destOrd="0" parTransId="{D3DC2D38-A87A-43C3-9F5F-37332F97D69B}" sibTransId="{E0B41E4F-E35C-4461-9373-10B8DD9B55E1}"/>
    <dgm:cxn modelId="{02A7A2FD-539C-4BD2-B6FF-90532940AECF}" type="presOf" srcId="{CB0121C8-0811-4CA1-9F58-C50F4AC41E1F}" destId="{3953EB42-035B-46F2-9C25-4D38EA6C02F5}" srcOrd="0" destOrd="0" presId="urn:microsoft.com/office/officeart/2005/8/layout/hierarchy4"/>
    <dgm:cxn modelId="{9B00F2FD-FAA8-4D5C-A1BD-D12E0027859A}" srcId="{0F4EBEB8-54E1-4DAE-BBB5-51B4595D8BD1}" destId="{DF60F571-45D0-4D32-A60E-E5783DE7354F}" srcOrd="1" destOrd="0" parTransId="{FDADD004-0795-457C-9315-C62880DBF7BC}" sibTransId="{2675B696-C315-4661-A830-8501483B667B}"/>
    <dgm:cxn modelId="{8A21E8EE-1C6E-4E10-939E-8098FB563AEC}" type="presParOf" srcId="{413FB153-E90C-4948-88CF-07E63682AC51}" destId="{0CD80AAC-3092-4E21-B97A-3AB4B7D49231}" srcOrd="0" destOrd="0" presId="urn:microsoft.com/office/officeart/2005/8/layout/hierarchy4"/>
    <dgm:cxn modelId="{66E2660A-18CE-4300-A75B-878F3E82C4A6}" type="presParOf" srcId="{0CD80AAC-3092-4E21-B97A-3AB4B7D49231}" destId="{4AA1FC6A-7154-46E4-A05D-B366213A18B4}" srcOrd="0" destOrd="0" presId="urn:microsoft.com/office/officeart/2005/8/layout/hierarchy4"/>
    <dgm:cxn modelId="{4F059C17-C832-403B-B946-006FB7FFAD39}" type="presParOf" srcId="{0CD80AAC-3092-4E21-B97A-3AB4B7D49231}" destId="{6B25723B-41DE-4786-8B49-CEC1101FD8F4}" srcOrd="1" destOrd="0" presId="urn:microsoft.com/office/officeart/2005/8/layout/hierarchy4"/>
    <dgm:cxn modelId="{2E21A066-E0AC-4548-A0D3-FB124C5558ED}" type="presParOf" srcId="{0CD80AAC-3092-4E21-B97A-3AB4B7D49231}" destId="{B9A1C423-C2AE-48D7-AC28-6AD59A5E35A4}" srcOrd="2" destOrd="0" presId="urn:microsoft.com/office/officeart/2005/8/layout/hierarchy4"/>
    <dgm:cxn modelId="{C7C25EDB-E1AE-4B7A-8889-03D6E20D48E8}" type="presParOf" srcId="{B9A1C423-C2AE-48D7-AC28-6AD59A5E35A4}" destId="{B73642E7-5762-4BE1-A0FF-76E8A354EDC6}" srcOrd="0" destOrd="0" presId="urn:microsoft.com/office/officeart/2005/8/layout/hierarchy4"/>
    <dgm:cxn modelId="{7509C082-C19A-475B-B3E4-A36C95687FA3}" type="presParOf" srcId="{B73642E7-5762-4BE1-A0FF-76E8A354EDC6}" destId="{3EA061A3-E6FF-4374-BADF-D0E27E1CF73A}" srcOrd="0" destOrd="0" presId="urn:microsoft.com/office/officeart/2005/8/layout/hierarchy4"/>
    <dgm:cxn modelId="{8EB160B8-8D99-4267-87C3-681D54AAE5A2}" type="presParOf" srcId="{B73642E7-5762-4BE1-A0FF-76E8A354EDC6}" destId="{9713917B-695C-42A1-A8A9-3D4B91AE1414}" srcOrd="1" destOrd="0" presId="urn:microsoft.com/office/officeart/2005/8/layout/hierarchy4"/>
    <dgm:cxn modelId="{CBEE6991-F584-4C24-9D6F-15F0A6CFE9B0}" type="presParOf" srcId="{B73642E7-5762-4BE1-A0FF-76E8A354EDC6}" destId="{C9902593-8818-4DE5-8B0F-2A8BA3ED1B31}" srcOrd="2" destOrd="0" presId="urn:microsoft.com/office/officeart/2005/8/layout/hierarchy4"/>
    <dgm:cxn modelId="{C2598754-4DF8-4CC1-BDA8-3C9FEF15E76B}" type="presParOf" srcId="{C9902593-8818-4DE5-8B0F-2A8BA3ED1B31}" destId="{D4BA6438-770C-40C6-ABE2-1038755CA57D}" srcOrd="0" destOrd="0" presId="urn:microsoft.com/office/officeart/2005/8/layout/hierarchy4"/>
    <dgm:cxn modelId="{5122FCF8-01EB-4BA4-95B0-5C0BCE5DC7B8}" type="presParOf" srcId="{D4BA6438-770C-40C6-ABE2-1038755CA57D}" destId="{3953EB42-035B-46F2-9C25-4D38EA6C02F5}" srcOrd="0" destOrd="0" presId="urn:microsoft.com/office/officeart/2005/8/layout/hierarchy4"/>
    <dgm:cxn modelId="{8C9A1DF3-B035-4B70-8D8B-EC2EB277D96C}" type="presParOf" srcId="{D4BA6438-770C-40C6-ABE2-1038755CA57D}" destId="{42DEAAFD-41C9-4824-9B0E-54D59C0CC01B}" srcOrd="1" destOrd="0" presId="urn:microsoft.com/office/officeart/2005/8/layout/hierarchy4"/>
    <dgm:cxn modelId="{1052CB61-4EE9-44A3-BDF4-FF5B100AC69F}" type="presParOf" srcId="{D4BA6438-770C-40C6-ABE2-1038755CA57D}" destId="{9C175793-C9BF-48CF-907D-8A55DD1134B3}" srcOrd="2" destOrd="0" presId="urn:microsoft.com/office/officeart/2005/8/layout/hierarchy4"/>
    <dgm:cxn modelId="{734F7EB6-B003-4E11-A1D4-2CE7CB700288}" type="presParOf" srcId="{9C175793-C9BF-48CF-907D-8A55DD1134B3}" destId="{E2A23E10-783D-4D58-A38A-78EEB0328CC3}" srcOrd="0" destOrd="0" presId="urn:microsoft.com/office/officeart/2005/8/layout/hierarchy4"/>
    <dgm:cxn modelId="{5D278ABA-DCFA-413D-890A-F210B2C92234}" type="presParOf" srcId="{E2A23E10-783D-4D58-A38A-78EEB0328CC3}" destId="{1260B3DF-E1C7-40DD-9179-92177B5A9EB5}" srcOrd="0" destOrd="0" presId="urn:microsoft.com/office/officeart/2005/8/layout/hierarchy4"/>
    <dgm:cxn modelId="{560E8209-6C45-4328-9A47-5E89FC5BE3BF}" type="presParOf" srcId="{E2A23E10-783D-4D58-A38A-78EEB0328CC3}" destId="{F6522C06-11D4-4A90-9A57-C97327AA6761}" srcOrd="1" destOrd="0" presId="urn:microsoft.com/office/officeart/2005/8/layout/hierarchy4"/>
    <dgm:cxn modelId="{EE7F496B-7D7F-4054-A9F3-FE9F41C01298}" type="presParOf" srcId="{9C175793-C9BF-48CF-907D-8A55DD1134B3}" destId="{9EE43F04-F5EE-49C1-8915-F5CDC5191418}" srcOrd="1" destOrd="0" presId="urn:microsoft.com/office/officeart/2005/8/layout/hierarchy4"/>
    <dgm:cxn modelId="{FC2032FE-299B-4AF0-8E67-103CAE620755}" type="presParOf" srcId="{9C175793-C9BF-48CF-907D-8A55DD1134B3}" destId="{C6396739-709F-4E4E-8B63-715B6CA8663B}" srcOrd="2" destOrd="0" presId="urn:microsoft.com/office/officeart/2005/8/layout/hierarchy4"/>
    <dgm:cxn modelId="{23D503C6-86B9-4C4C-921A-E195ADCD80C2}" type="presParOf" srcId="{C6396739-709F-4E4E-8B63-715B6CA8663B}" destId="{8CA405A5-3446-42F7-AD16-ADF33477450C}" srcOrd="0" destOrd="0" presId="urn:microsoft.com/office/officeart/2005/8/layout/hierarchy4"/>
    <dgm:cxn modelId="{2AA9C610-A945-4320-A8C5-53B71B24851B}" type="presParOf" srcId="{C6396739-709F-4E4E-8B63-715B6CA8663B}" destId="{BFAE0106-C40E-4049-B222-A6EA52C71433}" srcOrd="1" destOrd="0" presId="urn:microsoft.com/office/officeart/2005/8/layout/hierarchy4"/>
    <dgm:cxn modelId="{298714A5-24A4-4CC8-A5BE-F7EF0936656B}" type="presParOf" srcId="{9C175793-C9BF-48CF-907D-8A55DD1134B3}" destId="{BC20AE10-5C47-411E-A681-2B79A93217F5}" srcOrd="3" destOrd="0" presId="urn:microsoft.com/office/officeart/2005/8/layout/hierarchy4"/>
    <dgm:cxn modelId="{A274D4EE-AA2F-4F61-A81C-4A9D8F8ACC00}" type="presParOf" srcId="{9C175793-C9BF-48CF-907D-8A55DD1134B3}" destId="{67546EE1-8C5C-4505-9C40-60B982D7DEB8}" srcOrd="4" destOrd="0" presId="urn:microsoft.com/office/officeart/2005/8/layout/hierarchy4"/>
    <dgm:cxn modelId="{82FB6990-026F-41CE-89DA-83730780CEAA}" type="presParOf" srcId="{67546EE1-8C5C-4505-9C40-60B982D7DEB8}" destId="{EDEDB21C-DE74-48CA-9B51-D8EDFDDAC92A}" srcOrd="0" destOrd="0" presId="urn:microsoft.com/office/officeart/2005/8/layout/hierarchy4"/>
    <dgm:cxn modelId="{603492DF-83A4-442E-91DB-6434794C3504}" type="presParOf" srcId="{67546EE1-8C5C-4505-9C40-60B982D7DEB8}" destId="{D5EA0579-F310-410C-B5E8-1435D5322FCE}" srcOrd="1" destOrd="0" presId="urn:microsoft.com/office/officeart/2005/8/layout/hierarchy4"/>
    <dgm:cxn modelId="{441B9BD0-C499-42EF-8831-EAC752B95EB2}" type="presParOf" srcId="{9C175793-C9BF-48CF-907D-8A55DD1134B3}" destId="{A666C7CB-8955-46CB-A531-83ABD93BAD1C}" srcOrd="5" destOrd="0" presId="urn:microsoft.com/office/officeart/2005/8/layout/hierarchy4"/>
    <dgm:cxn modelId="{ECAD121C-18C8-47CE-B251-91BF49D79AD4}" type="presParOf" srcId="{9C175793-C9BF-48CF-907D-8A55DD1134B3}" destId="{160B6F67-71F4-40CA-ACEF-F4A0B901D7D2}" srcOrd="6" destOrd="0" presId="urn:microsoft.com/office/officeart/2005/8/layout/hierarchy4"/>
    <dgm:cxn modelId="{0CAA878C-9CD4-40AE-9EC8-775DF1E74F1A}" type="presParOf" srcId="{160B6F67-71F4-40CA-ACEF-F4A0B901D7D2}" destId="{04A85011-ED52-4912-85F1-87EAF4A439C8}" srcOrd="0" destOrd="0" presId="urn:microsoft.com/office/officeart/2005/8/layout/hierarchy4"/>
    <dgm:cxn modelId="{7861C519-7F5B-4228-869C-45BBC01CAA81}" type="presParOf" srcId="{160B6F67-71F4-40CA-ACEF-F4A0B901D7D2}" destId="{3ED21C25-71CC-4B60-851B-579EDAD0E080}" srcOrd="1" destOrd="0" presId="urn:microsoft.com/office/officeart/2005/8/layout/hierarchy4"/>
    <dgm:cxn modelId="{F3694A8F-8773-4CC1-A115-569652AAE409}" type="presParOf" srcId="{C9902593-8818-4DE5-8B0F-2A8BA3ED1B31}" destId="{75FDF9B1-AA25-42B4-85D9-E14AD06DC96C}" srcOrd="1" destOrd="0" presId="urn:microsoft.com/office/officeart/2005/8/layout/hierarchy4"/>
    <dgm:cxn modelId="{D6A1D067-7A38-4EB8-BAE6-BB7314D079FF}" type="presParOf" srcId="{C9902593-8818-4DE5-8B0F-2A8BA3ED1B31}" destId="{8F16F605-CDCF-4035-9FB2-ADC356148733}" srcOrd="2" destOrd="0" presId="urn:microsoft.com/office/officeart/2005/8/layout/hierarchy4"/>
    <dgm:cxn modelId="{CB33F094-956D-4E50-B7AD-6FA32C225597}" type="presParOf" srcId="{8F16F605-CDCF-4035-9FB2-ADC356148733}" destId="{4945916D-E25D-4DBE-8952-EFF8166A62C1}" srcOrd="0" destOrd="0" presId="urn:microsoft.com/office/officeart/2005/8/layout/hierarchy4"/>
    <dgm:cxn modelId="{2765143D-ACE3-442B-9FFF-A116E71E621E}" type="presParOf" srcId="{8F16F605-CDCF-4035-9FB2-ADC356148733}" destId="{8872090C-C400-40F9-B46B-EFE0A6637F70}" srcOrd="1" destOrd="0" presId="urn:microsoft.com/office/officeart/2005/8/layout/hierarchy4"/>
    <dgm:cxn modelId="{3F8818B9-8020-4823-9D5A-C87F40032632}" type="presParOf" srcId="{8F16F605-CDCF-4035-9FB2-ADC356148733}" destId="{D820C6F7-ECBC-4070-A4B0-99650CA2189D}" srcOrd="2" destOrd="0" presId="urn:microsoft.com/office/officeart/2005/8/layout/hierarchy4"/>
    <dgm:cxn modelId="{65021A9B-ED78-4C59-8551-F0236184CE42}" type="presParOf" srcId="{D820C6F7-ECBC-4070-A4B0-99650CA2189D}" destId="{DE083DAB-FABE-4710-86EB-897679C7F3FF}" srcOrd="0" destOrd="0" presId="urn:microsoft.com/office/officeart/2005/8/layout/hierarchy4"/>
    <dgm:cxn modelId="{20A568D6-43A7-42BC-A080-9FEA6870B87A}" type="presParOf" srcId="{DE083DAB-FABE-4710-86EB-897679C7F3FF}" destId="{8EEBEE1B-8824-458F-B80F-EC496CD7402B}" srcOrd="0" destOrd="0" presId="urn:microsoft.com/office/officeart/2005/8/layout/hierarchy4"/>
    <dgm:cxn modelId="{A57DEA26-F434-4C13-8A72-895AC6B0284E}" type="presParOf" srcId="{DE083DAB-FABE-4710-86EB-897679C7F3FF}" destId="{1E18C173-0D96-42D5-9A21-FA5389E840FF}" srcOrd="1" destOrd="0" presId="urn:microsoft.com/office/officeart/2005/8/layout/hierarchy4"/>
    <dgm:cxn modelId="{73E9E0AF-53A8-457D-B579-050787E7EB3A}" type="presParOf" srcId="{D820C6F7-ECBC-4070-A4B0-99650CA2189D}" destId="{13F97DE3-3F93-46EA-8929-370C5DD55F1B}" srcOrd="1" destOrd="0" presId="urn:microsoft.com/office/officeart/2005/8/layout/hierarchy4"/>
    <dgm:cxn modelId="{772DC94A-A3CE-47EF-BDE5-CF460DCDDA88}" type="presParOf" srcId="{D820C6F7-ECBC-4070-A4B0-99650CA2189D}" destId="{BE3F5DC4-9DEC-4741-8D5E-4B2D3D67B38F}" srcOrd="2" destOrd="0" presId="urn:microsoft.com/office/officeart/2005/8/layout/hierarchy4"/>
    <dgm:cxn modelId="{2AF2A148-178E-44D7-B31C-4F9CC4D9B23C}" type="presParOf" srcId="{BE3F5DC4-9DEC-4741-8D5E-4B2D3D67B38F}" destId="{2F202750-54DF-49A3-A5FA-468A9A4CB4F6}" srcOrd="0" destOrd="0" presId="urn:microsoft.com/office/officeart/2005/8/layout/hierarchy4"/>
    <dgm:cxn modelId="{F99B6DC8-2E92-43C2-9C08-29AEBB4A1060}" type="presParOf" srcId="{BE3F5DC4-9DEC-4741-8D5E-4B2D3D67B38F}" destId="{CA3460DE-518F-4CEB-A437-9ED8CBAF3DB3}" srcOrd="1" destOrd="0" presId="urn:microsoft.com/office/officeart/2005/8/layout/hierarchy4"/>
    <dgm:cxn modelId="{4B1D13CB-F772-4FDE-86BD-3AF00C0A9C7F}" type="presParOf" srcId="{D820C6F7-ECBC-4070-A4B0-99650CA2189D}" destId="{A819EE67-B32B-4089-9593-9321E3F93E36}" srcOrd="3" destOrd="0" presId="urn:microsoft.com/office/officeart/2005/8/layout/hierarchy4"/>
    <dgm:cxn modelId="{5DECEE96-653F-4482-8E71-0E3754B6163D}" type="presParOf" srcId="{D820C6F7-ECBC-4070-A4B0-99650CA2189D}" destId="{B29274C6-0384-483A-8F8C-D49A1FC410C7}" srcOrd="4" destOrd="0" presId="urn:microsoft.com/office/officeart/2005/8/layout/hierarchy4"/>
    <dgm:cxn modelId="{98D00ABA-E667-4B70-AECD-2D7534BB5D99}" type="presParOf" srcId="{B29274C6-0384-483A-8F8C-D49A1FC410C7}" destId="{2B9EFBC8-711B-4899-BAA6-C15AB114A308}" srcOrd="0" destOrd="0" presId="urn:microsoft.com/office/officeart/2005/8/layout/hierarchy4"/>
    <dgm:cxn modelId="{ECAF4DAD-D3C8-4EDB-9B9E-A922879323E5}" type="presParOf" srcId="{B29274C6-0384-483A-8F8C-D49A1FC410C7}" destId="{4B1273DD-117B-46C8-A61F-CE2E343F66F7}" srcOrd="1" destOrd="0" presId="urn:microsoft.com/office/officeart/2005/8/layout/hierarchy4"/>
    <dgm:cxn modelId="{5395678E-75B7-4DC5-BE8A-0DDCDBA1366A}" type="presParOf" srcId="{B9A1C423-C2AE-48D7-AC28-6AD59A5E35A4}" destId="{06FDEB55-DD5E-4714-8902-C79833D156FE}" srcOrd="1" destOrd="0" presId="urn:microsoft.com/office/officeart/2005/8/layout/hierarchy4"/>
    <dgm:cxn modelId="{2FCCBA94-E7AF-4CB7-BEFF-1370069A4E8B}" type="presParOf" srcId="{B9A1C423-C2AE-48D7-AC28-6AD59A5E35A4}" destId="{88865A8A-99A9-498C-9960-5EE06F985EF9}" srcOrd="2" destOrd="0" presId="urn:microsoft.com/office/officeart/2005/8/layout/hierarchy4"/>
    <dgm:cxn modelId="{6814BA7B-F7E5-447C-BBDC-FD223E5886BD}" type="presParOf" srcId="{88865A8A-99A9-498C-9960-5EE06F985EF9}" destId="{38B4B458-7FB8-44C7-BC2A-5B7AECE5EBC7}" srcOrd="0" destOrd="0" presId="urn:microsoft.com/office/officeart/2005/8/layout/hierarchy4"/>
    <dgm:cxn modelId="{BE542384-DD0E-4D40-ACE6-199A4D92BF02}" type="presParOf" srcId="{88865A8A-99A9-498C-9960-5EE06F985EF9}" destId="{5E6A1F76-3E40-4796-BCB2-AB57F8DCDF77}" srcOrd="1" destOrd="0" presId="urn:microsoft.com/office/officeart/2005/8/layout/hierarchy4"/>
    <dgm:cxn modelId="{FDEC8459-ED5D-4892-A8EB-1E5B4C34DD83}" type="presParOf" srcId="{88865A8A-99A9-498C-9960-5EE06F985EF9}" destId="{591D50F5-4BA6-44A1-8354-223B55F91FD1}" srcOrd="2" destOrd="0" presId="urn:microsoft.com/office/officeart/2005/8/layout/hierarchy4"/>
    <dgm:cxn modelId="{79B95B7C-93D5-4E33-921E-43521E328781}" type="presParOf" srcId="{591D50F5-4BA6-44A1-8354-223B55F91FD1}" destId="{68CF4B63-FFDD-4FE3-84CE-E46AA3035622}" srcOrd="0" destOrd="0" presId="urn:microsoft.com/office/officeart/2005/8/layout/hierarchy4"/>
    <dgm:cxn modelId="{810D9854-E61A-41E7-B2D2-678FE8BC1FDF}" type="presParOf" srcId="{68CF4B63-FFDD-4FE3-84CE-E46AA3035622}" destId="{AE4A908E-00F1-4737-9E91-0F0CEFF7E99F}" srcOrd="0" destOrd="0" presId="urn:microsoft.com/office/officeart/2005/8/layout/hierarchy4"/>
    <dgm:cxn modelId="{4390CB57-B684-478A-92F5-66D746CF54DF}" type="presParOf" srcId="{68CF4B63-FFDD-4FE3-84CE-E46AA3035622}" destId="{30178A18-E4D5-4312-9B2D-03684E6143DD}" srcOrd="1" destOrd="0" presId="urn:microsoft.com/office/officeart/2005/8/layout/hierarchy4"/>
    <dgm:cxn modelId="{A24067C5-4896-4EB7-8377-DC835A621215}" type="presParOf" srcId="{68CF4B63-FFDD-4FE3-84CE-E46AA3035622}" destId="{483EE386-4307-4D08-96D9-780110B37208}" srcOrd="2" destOrd="0" presId="urn:microsoft.com/office/officeart/2005/8/layout/hierarchy4"/>
    <dgm:cxn modelId="{A056B43F-50EB-4913-9289-DB269BEAA884}" type="presParOf" srcId="{483EE386-4307-4D08-96D9-780110B37208}" destId="{02F6E66D-5B40-4129-9A02-CF01E4DFFB00}" srcOrd="0" destOrd="0" presId="urn:microsoft.com/office/officeart/2005/8/layout/hierarchy4"/>
    <dgm:cxn modelId="{6C634997-CDCC-4CCC-BC1E-DABDD7C2CC4A}" type="presParOf" srcId="{02F6E66D-5B40-4129-9A02-CF01E4DFFB00}" destId="{853492C5-D0AA-40E1-9D81-4F021F58A663}" srcOrd="0" destOrd="0" presId="urn:microsoft.com/office/officeart/2005/8/layout/hierarchy4"/>
    <dgm:cxn modelId="{C390EF3B-06B6-45B6-8AD9-8EDDFC4C0213}" type="presParOf" srcId="{02F6E66D-5B40-4129-9A02-CF01E4DFFB00}" destId="{7EF8F015-FD29-434A-9C6F-5281BD5FA809}" srcOrd="1" destOrd="0" presId="urn:microsoft.com/office/officeart/2005/8/layout/hierarchy4"/>
    <dgm:cxn modelId="{733B9489-D7F7-442E-8F3D-05202AD836E0}" type="presParOf" srcId="{483EE386-4307-4D08-96D9-780110B37208}" destId="{B240D3E4-22E3-4775-9FE3-A249F53A604F}" srcOrd="1" destOrd="0" presId="urn:microsoft.com/office/officeart/2005/8/layout/hierarchy4"/>
    <dgm:cxn modelId="{4F3E7AB7-5F3D-443E-9F73-6769375F8ABF}" type="presParOf" srcId="{483EE386-4307-4D08-96D9-780110B37208}" destId="{D0BFA1A2-4A9C-402B-ACB9-DE06DE5BDB21}" srcOrd="2" destOrd="0" presId="urn:microsoft.com/office/officeart/2005/8/layout/hierarchy4"/>
    <dgm:cxn modelId="{0ECE0B48-5532-4226-9EA8-3C04F601080D}" type="presParOf" srcId="{D0BFA1A2-4A9C-402B-ACB9-DE06DE5BDB21}" destId="{DB53B095-0BFA-4A64-A918-8226BE80BD66}" srcOrd="0" destOrd="0" presId="urn:microsoft.com/office/officeart/2005/8/layout/hierarchy4"/>
    <dgm:cxn modelId="{F963777C-2373-4001-8230-CB603D0E259E}" type="presParOf" srcId="{D0BFA1A2-4A9C-402B-ACB9-DE06DE5BDB21}" destId="{2B4DC3FF-BA3C-4532-85EB-ACEDB7D581F9}" srcOrd="1" destOrd="0" presId="urn:microsoft.com/office/officeart/2005/8/layout/hierarchy4"/>
    <dgm:cxn modelId="{FD8BEC71-3C4E-4694-B11C-F4607F2E0BE6}" type="presParOf" srcId="{483EE386-4307-4D08-96D9-780110B37208}" destId="{42706B10-AFFB-4D61-9C5C-64DEBC53809D}" srcOrd="3" destOrd="0" presId="urn:microsoft.com/office/officeart/2005/8/layout/hierarchy4"/>
    <dgm:cxn modelId="{333EBA45-2CFE-4559-B72F-7A473900EE57}" type="presParOf" srcId="{483EE386-4307-4D08-96D9-780110B37208}" destId="{0548E744-E087-48D8-BDA7-054D69E7E183}" srcOrd="4" destOrd="0" presId="urn:microsoft.com/office/officeart/2005/8/layout/hierarchy4"/>
    <dgm:cxn modelId="{464B8C50-C77E-4DB4-B75D-47CCA5F77ABD}" type="presParOf" srcId="{0548E744-E087-48D8-BDA7-054D69E7E183}" destId="{595F7233-5237-4E54-9ED4-3E526A88DF76}" srcOrd="0" destOrd="0" presId="urn:microsoft.com/office/officeart/2005/8/layout/hierarchy4"/>
    <dgm:cxn modelId="{B27CFFDF-1D47-4CE3-BF98-15A78D5E74BC}" type="presParOf" srcId="{0548E744-E087-48D8-BDA7-054D69E7E183}" destId="{FF51D3AD-AC38-458F-92F6-55D6AA1821A3}" srcOrd="1" destOrd="0" presId="urn:microsoft.com/office/officeart/2005/8/layout/hierarchy4"/>
    <dgm:cxn modelId="{A15A8205-674B-40C5-A638-C93872E9F498}" type="presParOf" srcId="{591D50F5-4BA6-44A1-8354-223B55F91FD1}" destId="{1A716F00-4CBD-4A57-A3A2-77937FB25473}" srcOrd="1" destOrd="0" presId="urn:microsoft.com/office/officeart/2005/8/layout/hierarchy4"/>
    <dgm:cxn modelId="{734B95F4-2B11-4CD3-A79A-8A897D132D30}" type="presParOf" srcId="{591D50F5-4BA6-44A1-8354-223B55F91FD1}" destId="{CC7A80EB-7708-45BA-9194-FA0677E17D4E}" srcOrd="2" destOrd="0" presId="urn:microsoft.com/office/officeart/2005/8/layout/hierarchy4"/>
    <dgm:cxn modelId="{7EAFD5A9-DACC-4942-ABCD-D9EC00BEB9AA}" type="presParOf" srcId="{CC7A80EB-7708-45BA-9194-FA0677E17D4E}" destId="{F0457F78-4758-4A1E-B609-AD5A6C4B220B}" srcOrd="0" destOrd="0" presId="urn:microsoft.com/office/officeart/2005/8/layout/hierarchy4"/>
    <dgm:cxn modelId="{4FECB42A-CD24-4C2B-AAC0-B3A59111E4B1}" type="presParOf" srcId="{CC7A80EB-7708-45BA-9194-FA0677E17D4E}" destId="{1BA7A10B-0B04-4757-9659-D994BEBC8661}" srcOrd="1" destOrd="0" presId="urn:microsoft.com/office/officeart/2005/8/layout/hierarchy4"/>
    <dgm:cxn modelId="{BD6004FA-0DDA-4DA2-9464-24E0E3446171}" type="presParOf" srcId="{CC7A80EB-7708-45BA-9194-FA0677E17D4E}" destId="{DA8649EA-AF9F-4E2A-B9E3-F5DFDA39C174}" srcOrd="2" destOrd="0" presId="urn:microsoft.com/office/officeart/2005/8/layout/hierarchy4"/>
    <dgm:cxn modelId="{AAE600BE-EE68-41CD-8543-7A57C519D3D8}" type="presParOf" srcId="{DA8649EA-AF9F-4E2A-B9E3-F5DFDA39C174}" destId="{0A49BB28-7764-403F-9346-6E9292C7C346}" srcOrd="0" destOrd="0" presId="urn:microsoft.com/office/officeart/2005/8/layout/hierarchy4"/>
    <dgm:cxn modelId="{E5D02F0F-CB2F-4E93-B1A6-55F3895B055C}" type="presParOf" srcId="{0A49BB28-7764-403F-9346-6E9292C7C346}" destId="{8EE0AC24-CF4D-47C9-B33A-6CDCC13D5CEA}" srcOrd="0" destOrd="0" presId="urn:microsoft.com/office/officeart/2005/8/layout/hierarchy4"/>
    <dgm:cxn modelId="{711B081B-340A-4F97-A0E7-FE0C22854504}" type="presParOf" srcId="{0A49BB28-7764-403F-9346-6E9292C7C346}" destId="{19A9315D-8A03-4738-9F17-0DB241DD4A84}" srcOrd="1" destOrd="0" presId="urn:microsoft.com/office/officeart/2005/8/layout/hierarchy4"/>
    <dgm:cxn modelId="{CDE92FCF-E1BB-49E4-8E08-591E9CBC83F3}" type="presParOf" srcId="{DA8649EA-AF9F-4E2A-B9E3-F5DFDA39C174}" destId="{E5626032-2BA3-4ABE-92AC-AB78E3A7FF85}" srcOrd="1" destOrd="0" presId="urn:microsoft.com/office/officeart/2005/8/layout/hierarchy4"/>
    <dgm:cxn modelId="{03927060-16C0-4E92-88C8-69FAA75B7C47}" type="presParOf" srcId="{DA8649EA-AF9F-4E2A-B9E3-F5DFDA39C174}" destId="{74D23EE6-7CE0-4F91-8937-FED3F85F656A}" srcOrd="2" destOrd="0" presId="urn:microsoft.com/office/officeart/2005/8/layout/hierarchy4"/>
    <dgm:cxn modelId="{24459607-D2B6-4E03-9C29-7593D2BBAF0D}" type="presParOf" srcId="{74D23EE6-7CE0-4F91-8937-FED3F85F656A}" destId="{F23F6CB1-ABA4-4E61-916E-96649985E421}" srcOrd="0" destOrd="0" presId="urn:microsoft.com/office/officeart/2005/8/layout/hierarchy4"/>
    <dgm:cxn modelId="{1E2573BE-39F6-4484-B82A-A8BA0AA3E725}" type="presParOf" srcId="{74D23EE6-7CE0-4F91-8937-FED3F85F656A}" destId="{96B3368A-B36B-4042-AAA9-BB37234DDFB4}" srcOrd="1" destOrd="0" presId="urn:microsoft.com/office/officeart/2005/8/layout/hierarchy4"/>
    <dgm:cxn modelId="{26453C88-B752-45CD-9C31-739F3F453720}" type="presParOf" srcId="{591D50F5-4BA6-44A1-8354-223B55F91FD1}" destId="{2193FEC8-4DA6-4909-A9E9-7995972604E2}" srcOrd="3" destOrd="0" presId="urn:microsoft.com/office/officeart/2005/8/layout/hierarchy4"/>
    <dgm:cxn modelId="{FB326809-448B-438D-AFBD-CB614A885D85}" type="presParOf" srcId="{591D50F5-4BA6-44A1-8354-223B55F91FD1}" destId="{8C2CFF44-C118-4F0C-A6D7-3B788C2ECC8B}" srcOrd="4" destOrd="0" presId="urn:microsoft.com/office/officeart/2005/8/layout/hierarchy4"/>
    <dgm:cxn modelId="{4EA97334-2720-490F-B1E4-8AE5C671C1D2}" type="presParOf" srcId="{8C2CFF44-C118-4F0C-A6D7-3B788C2ECC8B}" destId="{D61D6FA7-FA7E-472D-A1F0-A653673D7743}" srcOrd="0" destOrd="0" presId="urn:microsoft.com/office/officeart/2005/8/layout/hierarchy4"/>
    <dgm:cxn modelId="{F2C05BF0-A857-4834-8E56-FCF0811ABED8}" type="presParOf" srcId="{8C2CFF44-C118-4F0C-A6D7-3B788C2ECC8B}" destId="{BF615CC5-F6F0-4A6C-B9DE-32FB8D419143}" srcOrd="1" destOrd="0" presId="urn:microsoft.com/office/officeart/2005/8/layout/hierarchy4"/>
    <dgm:cxn modelId="{F31395F7-D037-4F62-B79B-C7FB83D054E1}" type="presParOf" srcId="{8C2CFF44-C118-4F0C-A6D7-3B788C2ECC8B}" destId="{822605AD-DB50-484D-9BEC-DC344F1BA28C}" srcOrd="2" destOrd="0" presId="urn:microsoft.com/office/officeart/2005/8/layout/hierarchy4"/>
    <dgm:cxn modelId="{E4F7C9B7-A0B0-489C-B878-A0988D2B94B6}" type="presParOf" srcId="{822605AD-DB50-484D-9BEC-DC344F1BA28C}" destId="{28DDE779-9302-4F51-B3C6-7719827FF231}" srcOrd="0" destOrd="0" presId="urn:microsoft.com/office/officeart/2005/8/layout/hierarchy4"/>
    <dgm:cxn modelId="{07F6BB8D-FF05-4964-811B-B3A8D92B2303}" type="presParOf" srcId="{28DDE779-9302-4F51-B3C6-7719827FF231}" destId="{F9D2E321-94E3-4C15-B7D6-96C68C7F9E0A}" srcOrd="0" destOrd="0" presId="urn:microsoft.com/office/officeart/2005/8/layout/hierarchy4"/>
    <dgm:cxn modelId="{E4A38693-2995-4EE6-B4AB-6D3237CF3261}" type="presParOf" srcId="{28DDE779-9302-4F51-B3C6-7719827FF231}" destId="{4D40A1F8-417C-4057-889E-2C85B30AA7A2}" srcOrd="1" destOrd="0" presId="urn:microsoft.com/office/officeart/2005/8/layout/hierarchy4"/>
    <dgm:cxn modelId="{1F723906-070C-4FF0-8762-A752EF075922}" type="presParOf" srcId="{822605AD-DB50-484D-9BEC-DC344F1BA28C}" destId="{E0C43004-5783-4946-99A1-3FDAA6E2A4C0}" srcOrd="1" destOrd="0" presId="urn:microsoft.com/office/officeart/2005/8/layout/hierarchy4"/>
    <dgm:cxn modelId="{1B5B31E3-71D1-4457-B76A-AA33A09BB3B9}" type="presParOf" srcId="{822605AD-DB50-484D-9BEC-DC344F1BA28C}" destId="{E7A49403-2DE6-44A6-B9B2-35106FD7797E}" srcOrd="2" destOrd="0" presId="urn:microsoft.com/office/officeart/2005/8/layout/hierarchy4"/>
    <dgm:cxn modelId="{EF8768D9-F4F0-4FD8-91A6-A9C1D0DFFBCA}" type="presParOf" srcId="{E7A49403-2DE6-44A6-B9B2-35106FD7797E}" destId="{72D6A740-012D-4FA4-8CDE-623BEC3B38C3}" srcOrd="0" destOrd="0" presId="urn:microsoft.com/office/officeart/2005/8/layout/hierarchy4"/>
    <dgm:cxn modelId="{068ABF55-7D42-4324-B36B-6BDF2D1EB132}" type="presParOf" srcId="{E7A49403-2DE6-44A6-B9B2-35106FD7797E}" destId="{6F142410-EED6-4034-9637-1B0FCEAD8716}" srcOrd="1" destOrd="0" presId="urn:microsoft.com/office/officeart/2005/8/layout/hierarchy4"/>
    <dgm:cxn modelId="{AC5545F5-1987-4914-A022-F961C64300FD}" type="presParOf" srcId="{822605AD-DB50-484D-9BEC-DC344F1BA28C}" destId="{516A559F-AC51-4811-BE19-88C3CA55C7D8}" srcOrd="3" destOrd="0" presId="urn:microsoft.com/office/officeart/2005/8/layout/hierarchy4"/>
    <dgm:cxn modelId="{53CD7776-893B-4AAA-B35C-2C85D7B77C78}" type="presParOf" srcId="{822605AD-DB50-484D-9BEC-DC344F1BA28C}" destId="{30EE04CF-CEE9-469A-A8E9-C8E904B3E0A8}" srcOrd="4" destOrd="0" presId="urn:microsoft.com/office/officeart/2005/8/layout/hierarchy4"/>
    <dgm:cxn modelId="{4579BEAB-3CA8-4560-AA30-44F1B8AE70E6}" type="presParOf" srcId="{30EE04CF-CEE9-469A-A8E9-C8E904B3E0A8}" destId="{E01D0193-B235-4D71-A08B-93C6C3C056C0}" srcOrd="0" destOrd="0" presId="urn:microsoft.com/office/officeart/2005/8/layout/hierarchy4"/>
    <dgm:cxn modelId="{4B497F0E-2815-4E26-A37B-64B2ECE411E3}" type="presParOf" srcId="{30EE04CF-CEE9-469A-A8E9-C8E904B3E0A8}" destId="{563F4BE4-2693-48A1-A90E-408AA1EB731F}" srcOrd="1" destOrd="0" presId="urn:microsoft.com/office/officeart/2005/8/layout/hierarchy4"/>
    <dgm:cxn modelId="{6806A1F5-2031-4D57-BC6A-4C3A79F269F2}" type="presParOf" srcId="{822605AD-DB50-484D-9BEC-DC344F1BA28C}" destId="{1BDBFB0E-2DAB-49C0-93AA-DA215537F575}" srcOrd="5" destOrd="0" presId="urn:microsoft.com/office/officeart/2005/8/layout/hierarchy4"/>
    <dgm:cxn modelId="{91FC5717-FAB9-4EAD-985D-DF23A8850DF6}" type="presParOf" srcId="{822605AD-DB50-484D-9BEC-DC344F1BA28C}" destId="{BC0F7446-161F-4DB3-ADE0-5CB54773A489}" srcOrd="6" destOrd="0" presId="urn:microsoft.com/office/officeart/2005/8/layout/hierarchy4"/>
    <dgm:cxn modelId="{1CFF25A0-C984-40DB-B044-D1718FD6DA88}" type="presParOf" srcId="{BC0F7446-161F-4DB3-ADE0-5CB54773A489}" destId="{C1D76AD3-0BF1-46E1-80C9-4FCACF16105B}" srcOrd="0" destOrd="0" presId="urn:microsoft.com/office/officeart/2005/8/layout/hierarchy4"/>
    <dgm:cxn modelId="{AD8A228E-E6D2-4E9A-BF99-4C199D39465B}" type="presParOf" srcId="{BC0F7446-161F-4DB3-ADE0-5CB54773A489}" destId="{144CF882-4E1C-4A24-816A-BACFE37854E9}" srcOrd="1" destOrd="0" presId="urn:microsoft.com/office/officeart/2005/8/layout/hierarchy4"/>
    <dgm:cxn modelId="{5FE6ABEE-D439-4181-A57B-04A71AA0C34D}" type="presParOf" srcId="{822605AD-DB50-484D-9BEC-DC344F1BA28C}" destId="{B73693B7-5F19-4CDD-B167-2BA740B7DF50}" srcOrd="7" destOrd="0" presId="urn:microsoft.com/office/officeart/2005/8/layout/hierarchy4"/>
    <dgm:cxn modelId="{ED56A3D5-4E9B-4FD1-AD15-20F4BFC61F41}" type="presParOf" srcId="{822605AD-DB50-484D-9BEC-DC344F1BA28C}" destId="{B036CE75-D282-4030-9256-F5AAD4783DD1}" srcOrd="8" destOrd="0" presId="urn:microsoft.com/office/officeart/2005/8/layout/hierarchy4"/>
    <dgm:cxn modelId="{C4F0325F-8919-4E38-8BD0-6AD9F9561A86}" type="presParOf" srcId="{B036CE75-D282-4030-9256-F5AAD4783DD1}" destId="{804C8D68-B8F4-43B5-AC31-ADCEB1688A54}" srcOrd="0" destOrd="0" presId="urn:microsoft.com/office/officeart/2005/8/layout/hierarchy4"/>
    <dgm:cxn modelId="{573960D5-EA64-4142-8074-F2AD13A12A09}" type="presParOf" srcId="{B036CE75-D282-4030-9256-F5AAD4783DD1}" destId="{0F608ED5-FD8D-447C-AD8D-6A5FD1ADC7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CBA64-ED46-4B38-A6FF-F98C4A19C1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CADF0579-77CE-4547-AF44-0B6C1322CCEC}">
      <dgm:prSet phldrT="[Text]"/>
      <dgm:spPr/>
      <dgm:t>
        <a:bodyPr/>
        <a:lstStyle/>
        <a:p>
          <a:r>
            <a:rPr lang="en-US" dirty="0"/>
            <a:t>(A) Imposed Upon Manufacturer and Supplier</a:t>
          </a:r>
          <a:endParaRPr lang="en-PK" dirty="0"/>
        </a:p>
      </dgm:t>
    </dgm:pt>
    <dgm:pt modelId="{522AE515-F3BF-40F5-8E97-FD7971BAC02F}" type="parTrans" cxnId="{8E61A6BC-E9D7-4A58-9221-BFA1AF26E63D}">
      <dgm:prSet/>
      <dgm:spPr/>
      <dgm:t>
        <a:bodyPr/>
        <a:lstStyle/>
        <a:p>
          <a:endParaRPr lang="en-PK"/>
        </a:p>
      </dgm:t>
    </dgm:pt>
    <dgm:pt modelId="{773700A2-6E4E-49CF-8C54-DF14BAF4E4C6}" type="sibTrans" cxnId="{8E61A6BC-E9D7-4A58-9221-BFA1AF26E63D}">
      <dgm:prSet/>
      <dgm:spPr/>
      <dgm:t>
        <a:bodyPr/>
        <a:lstStyle/>
        <a:p>
          <a:endParaRPr lang="en-PK"/>
        </a:p>
      </dgm:t>
    </dgm:pt>
    <dgm:pt modelId="{AD569A55-D782-4779-B771-AE235B2F65D9}" type="asst">
      <dgm:prSet phldrT="[Text]"/>
      <dgm:spPr/>
      <dgm:t>
        <a:bodyPr/>
        <a:lstStyle/>
        <a:p>
          <a:r>
            <a:rPr lang="en-US" dirty="0"/>
            <a:t>Regulatory</a:t>
          </a:r>
          <a:endParaRPr lang="en-PK" dirty="0"/>
        </a:p>
      </dgm:t>
    </dgm:pt>
    <dgm:pt modelId="{E6346009-9E3D-465D-AF88-F5CDB892D8B7}" type="parTrans" cxnId="{8CDF7113-1999-4ABB-BB05-5EA36F81EC28}">
      <dgm:prSet/>
      <dgm:spPr/>
      <dgm:t>
        <a:bodyPr/>
        <a:lstStyle/>
        <a:p>
          <a:endParaRPr lang="en-PK"/>
        </a:p>
      </dgm:t>
    </dgm:pt>
    <dgm:pt modelId="{914237EA-D94C-41B8-A051-6550BC5CC6D7}" type="sibTrans" cxnId="{8CDF7113-1999-4ABB-BB05-5EA36F81EC28}">
      <dgm:prSet/>
      <dgm:spPr/>
      <dgm:t>
        <a:bodyPr/>
        <a:lstStyle/>
        <a:p>
          <a:endParaRPr lang="en-PK"/>
        </a:p>
      </dgm:t>
    </dgm:pt>
    <dgm:pt modelId="{966EBEF9-FA07-4A18-845F-9BA326F9B83C}" type="asst">
      <dgm:prSet phldrT="[Text]"/>
      <dgm:spPr/>
      <dgm:t>
        <a:bodyPr/>
        <a:lstStyle/>
        <a:p>
          <a:r>
            <a:rPr lang="en-US" dirty="0"/>
            <a:t>Customer or Potential Customer</a:t>
          </a:r>
          <a:endParaRPr lang="en-PK" dirty="0"/>
        </a:p>
      </dgm:t>
    </dgm:pt>
    <dgm:pt modelId="{F1497A7E-A50B-4F7D-987A-51F43E6B880F}" type="parTrans" cxnId="{4EF5BDBB-B244-411E-9F59-1C76F4BEF154}">
      <dgm:prSet/>
      <dgm:spPr/>
      <dgm:t>
        <a:bodyPr/>
        <a:lstStyle/>
        <a:p>
          <a:endParaRPr lang="en-PK"/>
        </a:p>
      </dgm:t>
    </dgm:pt>
    <dgm:pt modelId="{30F71A28-6F86-46FC-AE6A-F4C63F0A4FBD}" type="sibTrans" cxnId="{4EF5BDBB-B244-411E-9F59-1C76F4BEF154}">
      <dgm:prSet/>
      <dgm:spPr/>
      <dgm:t>
        <a:bodyPr/>
        <a:lstStyle/>
        <a:p>
          <a:endParaRPr lang="en-PK"/>
        </a:p>
      </dgm:t>
    </dgm:pt>
    <dgm:pt modelId="{42FE3A2E-3378-4662-9FAF-82127B94404C}" type="asst">
      <dgm:prSet phldrT="[Text]"/>
      <dgm:spPr/>
      <dgm:t>
        <a:bodyPr/>
        <a:lstStyle/>
        <a:p>
          <a:r>
            <a:rPr lang="en-US" dirty="0"/>
            <a:t>Third Party on Behalf of Customer</a:t>
          </a:r>
          <a:endParaRPr lang="en-PK" dirty="0"/>
        </a:p>
      </dgm:t>
    </dgm:pt>
    <dgm:pt modelId="{2502835B-7401-44A1-9C10-012B01DB593F}" type="parTrans" cxnId="{D77324F8-709C-41D0-A3F1-39BDF7F173A9}">
      <dgm:prSet/>
      <dgm:spPr/>
      <dgm:t>
        <a:bodyPr/>
        <a:lstStyle/>
        <a:p>
          <a:endParaRPr lang="en-PK"/>
        </a:p>
      </dgm:t>
    </dgm:pt>
    <dgm:pt modelId="{86C26312-D24C-4BF6-A811-A6D023F0EEF1}" type="sibTrans" cxnId="{D77324F8-709C-41D0-A3F1-39BDF7F173A9}">
      <dgm:prSet/>
      <dgm:spPr/>
      <dgm:t>
        <a:bodyPr/>
        <a:lstStyle/>
        <a:p>
          <a:endParaRPr lang="en-PK"/>
        </a:p>
      </dgm:t>
    </dgm:pt>
    <dgm:pt modelId="{B8FFF6B7-9340-40AC-A4B1-BE3C4CF9AE0D}" type="pres">
      <dgm:prSet presAssocID="{CADCBA64-ED46-4B38-A6FF-F98C4A19C1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9FB2AD-019F-4361-8A1C-881CCFEF151B}" type="pres">
      <dgm:prSet presAssocID="{CADF0579-77CE-4547-AF44-0B6C1322CCEC}" presName="hierRoot1" presStyleCnt="0"/>
      <dgm:spPr/>
    </dgm:pt>
    <dgm:pt modelId="{708BD5D3-5BB7-42F3-8461-2ADAE4F01D62}" type="pres">
      <dgm:prSet presAssocID="{CADF0579-77CE-4547-AF44-0B6C1322CCEC}" presName="composite" presStyleCnt="0"/>
      <dgm:spPr/>
    </dgm:pt>
    <dgm:pt modelId="{54D08076-6611-4C01-81AF-BEFF26EC7445}" type="pres">
      <dgm:prSet presAssocID="{CADF0579-77CE-4547-AF44-0B6C1322CCEC}" presName="background" presStyleLbl="node0" presStyleIdx="0" presStyleCnt="1"/>
      <dgm:spPr/>
    </dgm:pt>
    <dgm:pt modelId="{730A85DC-1E76-4FC1-931B-81F1DCFA7ED6}" type="pres">
      <dgm:prSet presAssocID="{CADF0579-77CE-4547-AF44-0B6C1322CCEC}" presName="text" presStyleLbl="fgAcc0" presStyleIdx="0" presStyleCnt="1">
        <dgm:presLayoutVars>
          <dgm:chPref val="3"/>
        </dgm:presLayoutVars>
      </dgm:prSet>
      <dgm:spPr/>
    </dgm:pt>
    <dgm:pt modelId="{38CDD392-B055-40D2-80AF-BF0289090462}" type="pres">
      <dgm:prSet presAssocID="{CADF0579-77CE-4547-AF44-0B6C1322CCEC}" presName="hierChild2" presStyleCnt="0"/>
      <dgm:spPr/>
    </dgm:pt>
    <dgm:pt modelId="{4E1A4BB2-F5F7-45C0-847F-0160CBA6F85E}" type="pres">
      <dgm:prSet presAssocID="{E6346009-9E3D-465D-AF88-F5CDB892D8B7}" presName="Name10" presStyleLbl="parChTrans1D2" presStyleIdx="0" presStyleCnt="3"/>
      <dgm:spPr/>
    </dgm:pt>
    <dgm:pt modelId="{194653A5-512B-4D65-9B5A-91DD837498D4}" type="pres">
      <dgm:prSet presAssocID="{AD569A55-D782-4779-B771-AE235B2F65D9}" presName="hierRoot2" presStyleCnt="0"/>
      <dgm:spPr/>
    </dgm:pt>
    <dgm:pt modelId="{7831143F-96F4-4A16-923F-100A87926B09}" type="pres">
      <dgm:prSet presAssocID="{AD569A55-D782-4779-B771-AE235B2F65D9}" presName="composite2" presStyleCnt="0"/>
      <dgm:spPr/>
    </dgm:pt>
    <dgm:pt modelId="{6786B67F-64A8-4C15-986B-4B0650D5FF9E}" type="pres">
      <dgm:prSet presAssocID="{AD569A55-D782-4779-B771-AE235B2F65D9}" presName="background2" presStyleLbl="asst1" presStyleIdx="0" presStyleCnt="3"/>
      <dgm:spPr/>
    </dgm:pt>
    <dgm:pt modelId="{25F7586F-AD9C-484E-8750-89C306FF7679}" type="pres">
      <dgm:prSet presAssocID="{AD569A55-D782-4779-B771-AE235B2F65D9}" presName="text2" presStyleLbl="fgAcc2" presStyleIdx="0" presStyleCnt="3">
        <dgm:presLayoutVars>
          <dgm:chPref val="3"/>
        </dgm:presLayoutVars>
      </dgm:prSet>
      <dgm:spPr/>
    </dgm:pt>
    <dgm:pt modelId="{492E6259-EB74-4D02-9AA1-36EEE3566AF3}" type="pres">
      <dgm:prSet presAssocID="{AD569A55-D782-4779-B771-AE235B2F65D9}" presName="hierChild3" presStyleCnt="0"/>
      <dgm:spPr/>
    </dgm:pt>
    <dgm:pt modelId="{DC29F0E4-873E-4FC4-8C21-9902A4DEF15A}" type="pres">
      <dgm:prSet presAssocID="{F1497A7E-A50B-4F7D-987A-51F43E6B880F}" presName="Name10" presStyleLbl="parChTrans1D2" presStyleIdx="1" presStyleCnt="3"/>
      <dgm:spPr/>
    </dgm:pt>
    <dgm:pt modelId="{2002B1FC-FCA3-431D-82E3-B07B682754FA}" type="pres">
      <dgm:prSet presAssocID="{966EBEF9-FA07-4A18-845F-9BA326F9B83C}" presName="hierRoot2" presStyleCnt="0"/>
      <dgm:spPr/>
    </dgm:pt>
    <dgm:pt modelId="{1EE95E6A-1711-453B-A2A1-237B13C04ADD}" type="pres">
      <dgm:prSet presAssocID="{966EBEF9-FA07-4A18-845F-9BA326F9B83C}" presName="composite2" presStyleCnt="0"/>
      <dgm:spPr/>
    </dgm:pt>
    <dgm:pt modelId="{100A3696-2D00-47E8-87BC-1C656313AE13}" type="pres">
      <dgm:prSet presAssocID="{966EBEF9-FA07-4A18-845F-9BA326F9B83C}" presName="background2" presStyleLbl="asst1" presStyleIdx="1" presStyleCnt="3"/>
      <dgm:spPr/>
    </dgm:pt>
    <dgm:pt modelId="{128CCD77-740F-486C-B086-F599AC37E2FA}" type="pres">
      <dgm:prSet presAssocID="{966EBEF9-FA07-4A18-845F-9BA326F9B83C}" presName="text2" presStyleLbl="fgAcc2" presStyleIdx="1" presStyleCnt="3">
        <dgm:presLayoutVars>
          <dgm:chPref val="3"/>
        </dgm:presLayoutVars>
      </dgm:prSet>
      <dgm:spPr/>
    </dgm:pt>
    <dgm:pt modelId="{E3767CD0-DDE1-4BBB-94A8-721EEADACD1A}" type="pres">
      <dgm:prSet presAssocID="{966EBEF9-FA07-4A18-845F-9BA326F9B83C}" presName="hierChild3" presStyleCnt="0"/>
      <dgm:spPr/>
    </dgm:pt>
    <dgm:pt modelId="{646D0B90-9A0A-4B13-A292-E55638D33103}" type="pres">
      <dgm:prSet presAssocID="{2502835B-7401-44A1-9C10-012B01DB593F}" presName="Name10" presStyleLbl="parChTrans1D2" presStyleIdx="2" presStyleCnt="3"/>
      <dgm:spPr/>
    </dgm:pt>
    <dgm:pt modelId="{464FB533-2E10-48AB-AF19-5D04BBB46A4A}" type="pres">
      <dgm:prSet presAssocID="{42FE3A2E-3378-4662-9FAF-82127B94404C}" presName="hierRoot2" presStyleCnt="0"/>
      <dgm:spPr/>
    </dgm:pt>
    <dgm:pt modelId="{8BB7AFB9-B361-4D72-BCB8-6592D1C5A2AE}" type="pres">
      <dgm:prSet presAssocID="{42FE3A2E-3378-4662-9FAF-82127B94404C}" presName="composite2" presStyleCnt="0"/>
      <dgm:spPr/>
    </dgm:pt>
    <dgm:pt modelId="{BF6E2C34-0501-4ECD-A214-E3ADC2731317}" type="pres">
      <dgm:prSet presAssocID="{42FE3A2E-3378-4662-9FAF-82127B94404C}" presName="background2" presStyleLbl="asst1" presStyleIdx="2" presStyleCnt="3"/>
      <dgm:spPr/>
    </dgm:pt>
    <dgm:pt modelId="{A1E04D96-F1FB-4C6D-BBD6-D78B9F62083C}" type="pres">
      <dgm:prSet presAssocID="{42FE3A2E-3378-4662-9FAF-82127B94404C}" presName="text2" presStyleLbl="fgAcc2" presStyleIdx="2" presStyleCnt="3">
        <dgm:presLayoutVars>
          <dgm:chPref val="3"/>
        </dgm:presLayoutVars>
      </dgm:prSet>
      <dgm:spPr/>
    </dgm:pt>
    <dgm:pt modelId="{62B8F6D7-EF88-4A66-9860-C652213EB471}" type="pres">
      <dgm:prSet presAssocID="{42FE3A2E-3378-4662-9FAF-82127B94404C}" presName="hierChild3" presStyleCnt="0"/>
      <dgm:spPr/>
    </dgm:pt>
  </dgm:ptLst>
  <dgm:cxnLst>
    <dgm:cxn modelId="{8CDF7113-1999-4ABB-BB05-5EA36F81EC28}" srcId="{CADF0579-77CE-4547-AF44-0B6C1322CCEC}" destId="{AD569A55-D782-4779-B771-AE235B2F65D9}" srcOrd="0" destOrd="0" parTransId="{E6346009-9E3D-465D-AF88-F5CDB892D8B7}" sibTransId="{914237EA-D94C-41B8-A051-6550BC5CC6D7}"/>
    <dgm:cxn modelId="{6517D117-41CE-4195-9CD8-D8E31E84511D}" type="presOf" srcId="{966EBEF9-FA07-4A18-845F-9BA326F9B83C}" destId="{128CCD77-740F-486C-B086-F599AC37E2FA}" srcOrd="0" destOrd="0" presId="urn:microsoft.com/office/officeart/2005/8/layout/hierarchy1"/>
    <dgm:cxn modelId="{D0547F43-A903-4610-B291-A103AB3C4160}" type="presOf" srcId="{CADCBA64-ED46-4B38-A6FF-F98C4A19C100}" destId="{B8FFF6B7-9340-40AC-A4B1-BE3C4CF9AE0D}" srcOrd="0" destOrd="0" presId="urn:microsoft.com/office/officeart/2005/8/layout/hierarchy1"/>
    <dgm:cxn modelId="{A6D77E7F-A22B-41C1-A469-3F554683CC0F}" type="presOf" srcId="{E6346009-9E3D-465D-AF88-F5CDB892D8B7}" destId="{4E1A4BB2-F5F7-45C0-847F-0160CBA6F85E}" srcOrd="0" destOrd="0" presId="urn:microsoft.com/office/officeart/2005/8/layout/hierarchy1"/>
    <dgm:cxn modelId="{9F0B20AC-FD95-45B2-A4EA-96F86EBF528F}" type="presOf" srcId="{F1497A7E-A50B-4F7D-987A-51F43E6B880F}" destId="{DC29F0E4-873E-4FC4-8C21-9902A4DEF15A}" srcOrd="0" destOrd="0" presId="urn:microsoft.com/office/officeart/2005/8/layout/hierarchy1"/>
    <dgm:cxn modelId="{1F9723B6-6743-49F3-803B-B147959AC8AE}" type="presOf" srcId="{42FE3A2E-3378-4662-9FAF-82127B94404C}" destId="{A1E04D96-F1FB-4C6D-BBD6-D78B9F62083C}" srcOrd="0" destOrd="0" presId="urn:microsoft.com/office/officeart/2005/8/layout/hierarchy1"/>
    <dgm:cxn modelId="{4EF5BDBB-B244-411E-9F59-1C76F4BEF154}" srcId="{CADF0579-77CE-4547-AF44-0B6C1322CCEC}" destId="{966EBEF9-FA07-4A18-845F-9BA326F9B83C}" srcOrd="1" destOrd="0" parTransId="{F1497A7E-A50B-4F7D-987A-51F43E6B880F}" sibTransId="{30F71A28-6F86-46FC-AE6A-F4C63F0A4FBD}"/>
    <dgm:cxn modelId="{8E61A6BC-E9D7-4A58-9221-BFA1AF26E63D}" srcId="{CADCBA64-ED46-4B38-A6FF-F98C4A19C100}" destId="{CADF0579-77CE-4547-AF44-0B6C1322CCEC}" srcOrd="0" destOrd="0" parTransId="{522AE515-F3BF-40F5-8E97-FD7971BAC02F}" sibTransId="{773700A2-6E4E-49CF-8C54-DF14BAF4E4C6}"/>
    <dgm:cxn modelId="{797195C4-5471-4482-888F-9F601D2E27F4}" type="presOf" srcId="{2502835B-7401-44A1-9C10-012B01DB593F}" destId="{646D0B90-9A0A-4B13-A292-E55638D33103}" srcOrd="0" destOrd="0" presId="urn:microsoft.com/office/officeart/2005/8/layout/hierarchy1"/>
    <dgm:cxn modelId="{117AFAE2-BDB0-4DD4-BCD0-5A227D966D29}" type="presOf" srcId="{AD569A55-D782-4779-B771-AE235B2F65D9}" destId="{25F7586F-AD9C-484E-8750-89C306FF7679}" srcOrd="0" destOrd="0" presId="urn:microsoft.com/office/officeart/2005/8/layout/hierarchy1"/>
    <dgm:cxn modelId="{A34481EE-3885-444E-9FA6-C5EC483898D7}" type="presOf" srcId="{CADF0579-77CE-4547-AF44-0B6C1322CCEC}" destId="{730A85DC-1E76-4FC1-931B-81F1DCFA7ED6}" srcOrd="0" destOrd="0" presId="urn:microsoft.com/office/officeart/2005/8/layout/hierarchy1"/>
    <dgm:cxn modelId="{D77324F8-709C-41D0-A3F1-39BDF7F173A9}" srcId="{CADF0579-77CE-4547-AF44-0B6C1322CCEC}" destId="{42FE3A2E-3378-4662-9FAF-82127B94404C}" srcOrd="2" destOrd="0" parTransId="{2502835B-7401-44A1-9C10-012B01DB593F}" sibTransId="{86C26312-D24C-4BF6-A811-A6D023F0EEF1}"/>
    <dgm:cxn modelId="{9118D740-B8EC-4A45-BE44-F8A1D2122947}" type="presParOf" srcId="{B8FFF6B7-9340-40AC-A4B1-BE3C4CF9AE0D}" destId="{979FB2AD-019F-4361-8A1C-881CCFEF151B}" srcOrd="0" destOrd="0" presId="urn:microsoft.com/office/officeart/2005/8/layout/hierarchy1"/>
    <dgm:cxn modelId="{15C93177-7FE4-4086-B435-09BC771CB7E2}" type="presParOf" srcId="{979FB2AD-019F-4361-8A1C-881CCFEF151B}" destId="{708BD5D3-5BB7-42F3-8461-2ADAE4F01D62}" srcOrd="0" destOrd="0" presId="urn:microsoft.com/office/officeart/2005/8/layout/hierarchy1"/>
    <dgm:cxn modelId="{696559BA-C142-4E1C-B7D8-4EBF0D643998}" type="presParOf" srcId="{708BD5D3-5BB7-42F3-8461-2ADAE4F01D62}" destId="{54D08076-6611-4C01-81AF-BEFF26EC7445}" srcOrd="0" destOrd="0" presId="urn:microsoft.com/office/officeart/2005/8/layout/hierarchy1"/>
    <dgm:cxn modelId="{58851700-3098-4F8D-9683-BDCAAC76BBD8}" type="presParOf" srcId="{708BD5D3-5BB7-42F3-8461-2ADAE4F01D62}" destId="{730A85DC-1E76-4FC1-931B-81F1DCFA7ED6}" srcOrd="1" destOrd="0" presId="urn:microsoft.com/office/officeart/2005/8/layout/hierarchy1"/>
    <dgm:cxn modelId="{716D7441-42B0-4C2F-944F-EBBD1890B201}" type="presParOf" srcId="{979FB2AD-019F-4361-8A1C-881CCFEF151B}" destId="{38CDD392-B055-40D2-80AF-BF0289090462}" srcOrd="1" destOrd="0" presId="urn:microsoft.com/office/officeart/2005/8/layout/hierarchy1"/>
    <dgm:cxn modelId="{26A1A742-48A3-4FE3-BDC6-276A63949818}" type="presParOf" srcId="{38CDD392-B055-40D2-80AF-BF0289090462}" destId="{4E1A4BB2-F5F7-45C0-847F-0160CBA6F85E}" srcOrd="0" destOrd="0" presId="urn:microsoft.com/office/officeart/2005/8/layout/hierarchy1"/>
    <dgm:cxn modelId="{E68C90F0-580A-437B-AFE5-185CB2A90E01}" type="presParOf" srcId="{38CDD392-B055-40D2-80AF-BF0289090462}" destId="{194653A5-512B-4D65-9B5A-91DD837498D4}" srcOrd="1" destOrd="0" presId="urn:microsoft.com/office/officeart/2005/8/layout/hierarchy1"/>
    <dgm:cxn modelId="{B66A228D-53C4-447A-AD58-8E87B7B816EE}" type="presParOf" srcId="{194653A5-512B-4D65-9B5A-91DD837498D4}" destId="{7831143F-96F4-4A16-923F-100A87926B09}" srcOrd="0" destOrd="0" presId="urn:microsoft.com/office/officeart/2005/8/layout/hierarchy1"/>
    <dgm:cxn modelId="{A0F0D20D-EA0B-4C72-AB8F-17D165067E9D}" type="presParOf" srcId="{7831143F-96F4-4A16-923F-100A87926B09}" destId="{6786B67F-64A8-4C15-986B-4B0650D5FF9E}" srcOrd="0" destOrd="0" presId="urn:microsoft.com/office/officeart/2005/8/layout/hierarchy1"/>
    <dgm:cxn modelId="{C35D374B-2BCF-43A0-9926-AD39B24AAB03}" type="presParOf" srcId="{7831143F-96F4-4A16-923F-100A87926B09}" destId="{25F7586F-AD9C-484E-8750-89C306FF7679}" srcOrd="1" destOrd="0" presId="urn:microsoft.com/office/officeart/2005/8/layout/hierarchy1"/>
    <dgm:cxn modelId="{9CE7A7AB-0F96-4842-9C43-FA9CC7929030}" type="presParOf" srcId="{194653A5-512B-4D65-9B5A-91DD837498D4}" destId="{492E6259-EB74-4D02-9AA1-36EEE3566AF3}" srcOrd="1" destOrd="0" presId="urn:microsoft.com/office/officeart/2005/8/layout/hierarchy1"/>
    <dgm:cxn modelId="{D7CD3782-DF11-4E40-B5C0-3E78C9A28929}" type="presParOf" srcId="{38CDD392-B055-40D2-80AF-BF0289090462}" destId="{DC29F0E4-873E-4FC4-8C21-9902A4DEF15A}" srcOrd="2" destOrd="0" presId="urn:microsoft.com/office/officeart/2005/8/layout/hierarchy1"/>
    <dgm:cxn modelId="{A5BEA5A9-1370-4A47-B9D4-436C71393309}" type="presParOf" srcId="{38CDD392-B055-40D2-80AF-BF0289090462}" destId="{2002B1FC-FCA3-431D-82E3-B07B682754FA}" srcOrd="3" destOrd="0" presId="urn:microsoft.com/office/officeart/2005/8/layout/hierarchy1"/>
    <dgm:cxn modelId="{700641E9-9345-47A2-9F5A-C23D44A87BC1}" type="presParOf" srcId="{2002B1FC-FCA3-431D-82E3-B07B682754FA}" destId="{1EE95E6A-1711-453B-A2A1-237B13C04ADD}" srcOrd="0" destOrd="0" presId="urn:microsoft.com/office/officeart/2005/8/layout/hierarchy1"/>
    <dgm:cxn modelId="{94FCBD80-E330-48D9-BF3D-A670201B5A1A}" type="presParOf" srcId="{1EE95E6A-1711-453B-A2A1-237B13C04ADD}" destId="{100A3696-2D00-47E8-87BC-1C656313AE13}" srcOrd="0" destOrd="0" presId="urn:microsoft.com/office/officeart/2005/8/layout/hierarchy1"/>
    <dgm:cxn modelId="{4E3074C3-4F3F-4A18-88CC-D904B955B7FB}" type="presParOf" srcId="{1EE95E6A-1711-453B-A2A1-237B13C04ADD}" destId="{128CCD77-740F-486C-B086-F599AC37E2FA}" srcOrd="1" destOrd="0" presId="urn:microsoft.com/office/officeart/2005/8/layout/hierarchy1"/>
    <dgm:cxn modelId="{A9915BE3-C382-4885-B418-949BEEB219B5}" type="presParOf" srcId="{2002B1FC-FCA3-431D-82E3-B07B682754FA}" destId="{E3767CD0-DDE1-4BBB-94A8-721EEADACD1A}" srcOrd="1" destOrd="0" presId="urn:microsoft.com/office/officeart/2005/8/layout/hierarchy1"/>
    <dgm:cxn modelId="{BB9A60D3-6634-4116-9319-4CDE753ED0EE}" type="presParOf" srcId="{38CDD392-B055-40D2-80AF-BF0289090462}" destId="{646D0B90-9A0A-4B13-A292-E55638D33103}" srcOrd="4" destOrd="0" presId="urn:microsoft.com/office/officeart/2005/8/layout/hierarchy1"/>
    <dgm:cxn modelId="{0A51EC08-BE94-4884-A468-D6F261C3DEAD}" type="presParOf" srcId="{38CDD392-B055-40D2-80AF-BF0289090462}" destId="{464FB533-2E10-48AB-AF19-5D04BBB46A4A}" srcOrd="5" destOrd="0" presId="urn:microsoft.com/office/officeart/2005/8/layout/hierarchy1"/>
    <dgm:cxn modelId="{9301F8DF-6E4A-4BCD-85F6-55E704EC6A25}" type="presParOf" srcId="{464FB533-2E10-48AB-AF19-5D04BBB46A4A}" destId="{8BB7AFB9-B361-4D72-BCB8-6592D1C5A2AE}" srcOrd="0" destOrd="0" presId="urn:microsoft.com/office/officeart/2005/8/layout/hierarchy1"/>
    <dgm:cxn modelId="{FF85AB6E-A4A4-4D99-8381-5B636F8652FC}" type="presParOf" srcId="{8BB7AFB9-B361-4D72-BCB8-6592D1C5A2AE}" destId="{BF6E2C34-0501-4ECD-A214-E3ADC2731317}" srcOrd="0" destOrd="0" presId="urn:microsoft.com/office/officeart/2005/8/layout/hierarchy1"/>
    <dgm:cxn modelId="{0541C954-DD0A-4723-86CF-E5B6771B333F}" type="presParOf" srcId="{8BB7AFB9-B361-4D72-BCB8-6592D1C5A2AE}" destId="{A1E04D96-F1FB-4C6D-BBD6-D78B9F62083C}" srcOrd="1" destOrd="0" presId="urn:microsoft.com/office/officeart/2005/8/layout/hierarchy1"/>
    <dgm:cxn modelId="{F363793E-4D6A-41ED-8B42-E0060615C26E}" type="presParOf" srcId="{464FB533-2E10-48AB-AF19-5D04BBB46A4A}" destId="{62B8F6D7-EF88-4A66-9860-C652213EB4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CBA64-ED46-4B38-A6FF-F98C4A19C1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CADF0579-77CE-4547-AF44-0B6C1322CCEC}">
      <dgm:prSet phldrT="[Text]"/>
      <dgm:spPr/>
      <dgm:t>
        <a:bodyPr/>
        <a:lstStyle/>
        <a:p>
          <a:r>
            <a:rPr lang="en-US" dirty="0"/>
            <a:t>(B) Performed by Manufacturer</a:t>
          </a:r>
          <a:endParaRPr lang="en-PK" dirty="0"/>
        </a:p>
      </dgm:t>
    </dgm:pt>
    <dgm:pt modelId="{522AE515-F3BF-40F5-8E97-FD7971BAC02F}" type="parTrans" cxnId="{8E61A6BC-E9D7-4A58-9221-BFA1AF26E63D}">
      <dgm:prSet/>
      <dgm:spPr/>
      <dgm:t>
        <a:bodyPr/>
        <a:lstStyle/>
        <a:p>
          <a:endParaRPr lang="en-PK"/>
        </a:p>
      </dgm:t>
    </dgm:pt>
    <dgm:pt modelId="{773700A2-6E4E-49CF-8C54-DF14BAF4E4C6}" type="sibTrans" cxnId="{8E61A6BC-E9D7-4A58-9221-BFA1AF26E63D}">
      <dgm:prSet/>
      <dgm:spPr/>
      <dgm:t>
        <a:bodyPr/>
        <a:lstStyle/>
        <a:p>
          <a:endParaRPr lang="en-PK"/>
        </a:p>
      </dgm:t>
    </dgm:pt>
    <dgm:pt modelId="{AD569A55-D782-4779-B771-AE235B2F65D9}" type="asst">
      <dgm:prSet phldrT="[Text]"/>
      <dgm:spPr/>
      <dgm:t>
        <a:bodyPr/>
        <a:lstStyle/>
        <a:p>
          <a:r>
            <a:rPr lang="en-US" dirty="0"/>
            <a:t>(</a:t>
          </a:r>
          <a:r>
            <a:rPr lang="en-US" dirty="0" err="1"/>
            <a:t>i</a:t>
          </a:r>
          <a:r>
            <a:rPr lang="en-US" dirty="0"/>
            <a:t>) Internal Self Inspection</a:t>
          </a:r>
          <a:endParaRPr lang="en-PK" dirty="0"/>
        </a:p>
      </dgm:t>
    </dgm:pt>
    <dgm:pt modelId="{E6346009-9E3D-465D-AF88-F5CDB892D8B7}" type="parTrans" cxnId="{8CDF7113-1999-4ABB-BB05-5EA36F81EC28}">
      <dgm:prSet/>
      <dgm:spPr/>
      <dgm:t>
        <a:bodyPr/>
        <a:lstStyle/>
        <a:p>
          <a:endParaRPr lang="en-PK"/>
        </a:p>
      </dgm:t>
    </dgm:pt>
    <dgm:pt modelId="{914237EA-D94C-41B8-A051-6550BC5CC6D7}" type="sibTrans" cxnId="{8CDF7113-1999-4ABB-BB05-5EA36F81EC28}">
      <dgm:prSet/>
      <dgm:spPr/>
      <dgm:t>
        <a:bodyPr/>
        <a:lstStyle/>
        <a:p>
          <a:endParaRPr lang="en-PK"/>
        </a:p>
      </dgm:t>
    </dgm:pt>
    <dgm:pt modelId="{966EBEF9-FA07-4A18-845F-9BA326F9B83C}" type="asst">
      <dgm:prSet phldrT="[Text]"/>
      <dgm:spPr/>
      <dgm:t>
        <a:bodyPr/>
        <a:lstStyle/>
        <a:p>
          <a:r>
            <a:rPr lang="en-US" dirty="0"/>
            <a:t>(ii) External</a:t>
          </a:r>
          <a:endParaRPr lang="en-PK" dirty="0"/>
        </a:p>
      </dgm:t>
    </dgm:pt>
    <dgm:pt modelId="{F1497A7E-A50B-4F7D-987A-51F43E6B880F}" type="parTrans" cxnId="{4EF5BDBB-B244-411E-9F59-1C76F4BEF154}">
      <dgm:prSet/>
      <dgm:spPr/>
      <dgm:t>
        <a:bodyPr/>
        <a:lstStyle/>
        <a:p>
          <a:endParaRPr lang="en-PK"/>
        </a:p>
      </dgm:t>
    </dgm:pt>
    <dgm:pt modelId="{30F71A28-6F86-46FC-AE6A-F4C63F0A4FBD}" type="sibTrans" cxnId="{4EF5BDBB-B244-411E-9F59-1C76F4BEF154}">
      <dgm:prSet/>
      <dgm:spPr/>
      <dgm:t>
        <a:bodyPr/>
        <a:lstStyle/>
        <a:p>
          <a:endParaRPr lang="en-PK"/>
        </a:p>
      </dgm:t>
    </dgm:pt>
    <dgm:pt modelId="{B8FFF6B7-9340-40AC-A4B1-BE3C4CF9AE0D}" type="pres">
      <dgm:prSet presAssocID="{CADCBA64-ED46-4B38-A6FF-F98C4A19C1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9FB2AD-019F-4361-8A1C-881CCFEF151B}" type="pres">
      <dgm:prSet presAssocID="{CADF0579-77CE-4547-AF44-0B6C1322CCEC}" presName="hierRoot1" presStyleCnt="0"/>
      <dgm:spPr/>
    </dgm:pt>
    <dgm:pt modelId="{708BD5D3-5BB7-42F3-8461-2ADAE4F01D62}" type="pres">
      <dgm:prSet presAssocID="{CADF0579-77CE-4547-AF44-0B6C1322CCEC}" presName="composite" presStyleCnt="0"/>
      <dgm:spPr/>
    </dgm:pt>
    <dgm:pt modelId="{54D08076-6611-4C01-81AF-BEFF26EC7445}" type="pres">
      <dgm:prSet presAssocID="{CADF0579-77CE-4547-AF44-0B6C1322CCEC}" presName="background" presStyleLbl="node0" presStyleIdx="0" presStyleCnt="1"/>
      <dgm:spPr/>
    </dgm:pt>
    <dgm:pt modelId="{730A85DC-1E76-4FC1-931B-81F1DCFA7ED6}" type="pres">
      <dgm:prSet presAssocID="{CADF0579-77CE-4547-AF44-0B6C1322CCEC}" presName="text" presStyleLbl="fgAcc0" presStyleIdx="0" presStyleCnt="1" custScaleX="134273">
        <dgm:presLayoutVars>
          <dgm:chPref val="3"/>
        </dgm:presLayoutVars>
      </dgm:prSet>
      <dgm:spPr/>
    </dgm:pt>
    <dgm:pt modelId="{38CDD392-B055-40D2-80AF-BF0289090462}" type="pres">
      <dgm:prSet presAssocID="{CADF0579-77CE-4547-AF44-0B6C1322CCEC}" presName="hierChild2" presStyleCnt="0"/>
      <dgm:spPr/>
    </dgm:pt>
    <dgm:pt modelId="{4E1A4BB2-F5F7-45C0-847F-0160CBA6F85E}" type="pres">
      <dgm:prSet presAssocID="{E6346009-9E3D-465D-AF88-F5CDB892D8B7}" presName="Name10" presStyleLbl="parChTrans1D2" presStyleIdx="0" presStyleCnt="2"/>
      <dgm:spPr/>
    </dgm:pt>
    <dgm:pt modelId="{194653A5-512B-4D65-9B5A-91DD837498D4}" type="pres">
      <dgm:prSet presAssocID="{AD569A55-D782-4779-B771-AE235B2F65D9}" presName="hierRoot2" presStyleCnt="0"/>
      <dgm:spPr/>
    </dgm:pt>
    <dgm:pt modelId="{7831143F-96F4-4A16-923F-100A87926B09}" type="pres">
      <dgm:prSet presAssocID="{AD569A55-D782-4779-B771-AE235B2F65D9}" presName="composite2" presStyleCnt="0"/>
      <dgm:spPr/>
    </dgm:pt>
    <dgm:pt modelId="{6786B67F-64A8-4C15-986B-4B0650D5FF9E}" type="pres">
      <dgm:prSet presAssocID="{AD569A55-D782-4779-B771-AE235B2F65D9}" presName="background2" presStyleLbl="asst1" presStyleIdx="0" presStyleCnt="2"/>
      <dgm:spPr/>
    </dgm:pt>
    <dgm:pt modelId="{25F7586F-AD9C-484E-8750-89C306FF7679}" type="pres">
      <dgm:prSet presAssocID="{AD569A55-D782-4779-B771-AE235B2F65D9}" presName="text2" presStyleLbl="fgAcc2" presStyleIdx="0" presStyleCnt="2" custScaleX="126967">
        <dgm:presLayoutVars>
          <dgm:chPref val="3"/>
        </dgm:presLayoutVars>
      </dgm:prSet>
      <dgm:spPr/>
    </dgm:pt>
    <dgm:pt modelId="{492E6259-EB74-4D02-9AA1-36EEE3566AF3}" type="pres">
      <dgm:prSet presAssocID="{AD569A55-D782-4779-B771-AE235B2F65D9}" presName="hierChild3" presStyleCnt="0"/>
      <dgm:spPr/>
    </dgm:pt>
    <dgm:pt modelId="{DC29F0E4-873E-4FC4-8C21-9902A4DEF15A}" type="pres">
      <dgm:prSet presAssocID="{F1497A7E-A50B-4F7D-987A-51F43E6B880F}" presName="Name10" presStyleLbl="parChTrans1D2" presStyleIdx="1" presStyleCnt="2"/>
      <dgm:spPr/>
    </dgm:pt>
    <dgm:pt modelId="{2002B1FC-FCA3-431D-82E3-B07B682754FA}" type="pres">
      <dgm:prSet presAssocID="{966EBEF9-FA07-4A18-845F-9BA326F9B83C}" presName="hierRoot2" presStyleCnt="0"/>
      <dgm:spPr/>
    </dgm:pt>
    <dgm:pt modelId="{1EE95E6A-1711-453B-A2A1-237B13C04ADD}" type="pres">
      <dgm:prSet presAssocID="{966EBEF9-FA07-4A18-845F-9BA326F9B83C}" presName="composite2" presStyleCnt="0"/>
      <dgm:spPr/>
    </dgm:pt>
    <dgm:pt modelId="{100A3696-2D00-47E8-87BC-1C656313AE13}" type="pres">
      <dgm:prSet presAssocID="{966EBEF9-FA07-4A18-845F-9BA326F9B83C}" presName="background2" presStyleLbl="asst1" presStyleIdx="1" presStyleCnt="2"/>
      <dgm:spPr/>
    </dgm:pt>
    <dgm:pt modelId="{128CCD77-740F-486C-B086-F599AC37E2FA}" type="pres">
      <dgm:prSet presAssocID="{966EBEF9-FA07-4A18-845F-9BA326F9B83C}" presName="text2" presStyleLbl="fgAcc2" presStyleIdx="1" presStyleCnt="2" custScaleX="120653">
        <dgm:presLayoutVars>
          <dgm:chPref val="3"/>
        </dgm:presLayoutVars>
      </dgm:prSet>
      <dgm:spPr/>
    </dgm:pt>
    <dgm:pt modelId="{E3767CD0-DDE1-4BBB-94A8-721EEADACD1A}" type="pres">
      <dgm:prSet presAssocID="{966EBEF9-FA07-4A18-845F-9BA326F9B83C}" presName="hierChild3" presStyleCnt="0"/>
      <dgm:spPr/>
    </dgm:pt>
  </dgm:ptLst>
  <dgm:cxnLst>
    <dgm:cxn modelId="{8CDF7113-1999-4ABB-BB05-5EA36F81EC28}" srcId="{CADF0579-77CE-4547-AF44-0B6C1322CCEC}" destId="{AD569A55-D782-4779-B771-AE235B2F65D9}" srcOrd="0" destOrd="0" parTransId="{E6346009-9E3D-465D-AF88-F5CDB892D8B7}" sibTransId="{914237EA-D94C-41B8-A051-6550BC5CC6D7}"/>
    <dgm:cxn modelId="{6517D117-41CE-4195-9CD8-D8E31E84511D}" type="presOf" srcId="{966EBEF9-FA07-4A18-845F-9BA326F9B83C}" destId="{128CCD77-740F-486C-B086-F599AC37E2FA}" srcOrd="0" destOrd="0" presId="urn:microsoft.com/office/officeart/2005/8/layout/hierarchy1"/>
    <dgm:cxn modelId="{D0547F43-A903-4610-B291-A103AB3C4160}" type="presOf" srcId="{CADCBA64-ED46-4B38-A6FF-F98C4A19C100}" destId="{B8FFF6B7-9340-40AC-A4B1-BE3C4CF9AE0D}" srcOrd="0" destOrd="0" presId="urn:microsoft.com/office/officeart/2005/8/layout/hierarchy1"/>
    <dgm:cxn modelId="{A6D77E7F-A22B-41C1-A469-3F554683CC0F}" type="presOf" srcId="{E6346009-9E3D-465D-AF88-F5CDB892D8B7}" destId="{4E1A4BB2-F5F7-45C0-847F-0160CBA6F85E}" srcOrd="0" destOrd="0" presId="urn:microsoft.com/office/officeart/2005/8/layout/hierarchy1"/>
    <dgm:cxn modelId="{9F0B20AC-FD95-45B2-A4EA-96F86EBF528F}" type="presOf" srcId="{F1497A7E-A50B-4F7D-987A-51F43E6B880F}" destId="{DC29F0E4-873E-4FC4-8C21-9902A4DEF15A}" srcOrd="0" destOrd="0" presId="urn:microsoft.com/office/officeart/2005/8/layout/hierarchy1"/>
    <dgm:cxn modelId="{4EF5BDBB-B244-411E-9F59-1C76F4BEF154}" srcId="{CADF0579-77CE-4547-AF44-0B6C1322CCEC}" destId="{966EBEF9-FA07-4A18-845F-9BA326F9B83C}" srcOrd="1" destOrd="0" parTransId="{F1497A7E-A50B-4F7D-987A-51F43E6B880F}" sibTransId="{30F71A28-6F86-46FC-AE6A-F4C63F0A4FBD}"/>
    <dgm:cxn modelId="{8E61A6BC-E9D7-4A58-9221-BFA1AF26E63D}" srcId="{CADCBA64-ED46-4B38-A6FF-F98C4A19C100}" destId="{CADF0579-77CE-4547-AF44-0B6C1322CCEC}" srcOrd="0" destOrd="0" parTransId="{522AE515-F3BF-40F5-8E97-FD7971BAC02F}" sibTransId="{773700A2-6E4E-49CF-8C54-DF14BAF4E4C6}"/>
    <dgm:cxn modelId="{117AFAE2-BDB0-4DD4-BCD0-5A227D966D29}" type="presOf" srcId="{AD569A55-D782-4779-B771-AE235B2F65D9}" destId="{25F7586F-AD9C-484E-8750-89C306FF7679}" srcOrd="0" destOrd="0" presId="urn:microsoft.com/office/officeart/2005/8/layout/hierarchy1"/>
    <dgm:cxn modelId="{A34481EE-3885-444E-9FA6-C5EC483898D7}" type="presOf" srcId="{CADF0579-77CE-4547-AF44-0B6C1322CCEC}" destId="{730A85DC-1E76-4FC1-931B-81F1DCFA7ED6}" srcOrd="0" destOrd="0" presId="urn:microsoft.com/office/officeart/2005/8/layout/hierarchy1"/>
    <dgm:cxn modelId="{9118D740-B8EC-4A45-BE44-F8A1D2122947}" type="presParOf" srcId="{B8FFF6B7-9340-40AC-A4B1-BE3C4CF9AE0D}" destId="{979FB2AD-019F-4361-8A1C-881CCFEF151B}" srcOrd="0" destOrd="0" presId="urn:microsoft.com/office/officeart/2005/8/layout/hierarchy1"/>
    <dgm:cxn modelId="{15C93177-7FE4-4086-B435-09BC771CB7E2}" type="presParOf" srcId="{979FB2AD-019F-4361-8A1C-881CCFEF151B}" destId="{708BD5D3-5BB7-42F3-8461-2ADAE4F01D62}" srcOrd="0" destOrd="0" presId="urn:microsoft.com/office/officeart/2005/8/layout/hierarchy1"/>
    <dgm:cxn modelId="{696559BA-C142-4E1C-B7D8-4EBF0D643998}" type="presParOf" srcId="{708BD5D3-5BB7-42F3-8461-2ADAE4F01D62}" destId="{54D08076-6611-4C01-81AF-BEFF26EC7445}" srcOrd="0" destOrd="0" presId="urn:microsoft.com/office/officeart/2005/8/layout/hierarchy1"/>
    <dgm:cxn modelId="{58851700-3098-4F8D-9683-BDCAAC76BBD8}" type="presParOf" srcId="{708BD5D3-5BB7-42F3-8461-2ADAE4F01D62}" destId="{730A85DC-1E76-4FC1-931B-81F1DCFA7ED6}" srcOrd="1" destOrd="0" presId="urn:microsoft.com/office/officeart/2005/8/layout/hierarchy1"/>
    <dgm:cxn modelId="{716D7441-42B0-4C2F-944F-EBBD1890B201}" type="presParOf" srcId="{979FB2AD-019F-4361-8A1C-881CCFEF151B}" destId="{38CDD392-B055-40D2-80AF-BF0289090462}" srcOrd="1" destOrd="0" presId="urn:microsoft.com/office/officeart/2005/8/layout/hierarchy1"/>
    <dgm:cxn modelId="{26A1A742-48A3-4FE3-BDC6-276A63949818}" type="presParOf" srcId="{38CDD392-B055-40D2-80AF-BF0289090462}" destId="{4E1A4BB2-F5F7-45C0-847F-0160CBA6F85E}" srcOrd="0" destOrd="0" presId="urn:microsoft.com/office/officeart/2005/8/layout/hierarchy1"/>
    <dgm:cxn modelId="{E68C90F0-580A-437B-AFE5-185CB2A90E01}" type="presParOf" srcId="{38CDD392-B055-40D2-80AF-BF0289090462}" destId="{194653A5-512B-4D65-9B5A-91DD837498D4}" srcOrd="1" destOrd="0" presId="urn:microsoft.com/office/officeart/2005/8/layout/hierarchy1"/>
    <dgm:cxn modelId="{B66A228D-53C4-447A-AD58-8E87B7B816EE}" type="presParOf" srcId="{194653A5-512B-4D65-9B5A-91DD837498D4}" destId="{7831143F-96F4-4A16-923F-100A87926B09}" srcOrd="0" destOrd="0" presId="urn:microsoft.com/office/officeart/2005/8/layout/hierarchy1"/>
    <dgm:cxn modelId="{A0F0D20D-EA0B-4C72-AB8F-17D165067E9D}" type="presParOf" srcId="{7831143F-96F4-4A16-923F-100A87926B09}" destId="{6786B67F-64A8-4C15-986B-4B0650D5FF9E}" srcOrd="0" destOrd="0" presId="urn:microsoft.com/office/officeart/2005/8/layout/hierarchy1"/>
    <dgm:cxn modelId="{C35D374B-2BCF-43A0-9926-AD39B24AAB03}" type="presParOf" srcId="{7831143F-96F4-4A16-923F-100A87926B09}" destId="{25F7586F-AD9C-484E-8750-89C306FF7679}" srcOrd="1" destOrd="0" presId="urn:microsoft.com/office/officeart/2005/8/layout/hierarchy1"/>
    <dgm:cxn modelId="{9CE7A7AB-0F96-4842-9C43-FA9CC7929030}" type="presParOf" srcId="{194653A5-512B-4D65-9B5A-91DD837498D4}" destId="{492E6259-EB74-4D02-9AA1-36EEE3566AF3}" srcOrd="1" destOrd="0" presId="urn:microsoft.com/office/officeart/2005/8/layout/hierarchy1"/>
    <dgm:cxn modelId="{D7CD3782-DF11-4E40-B5C0-3E78C9A28929}" type="presParOf" srcId="{38CDD392-B055-40D2-80AF-BF0289090462}" destId="{DC29F0E4-873E-4FC4-8C21-9902A4DEF15A}" srcOrd="2" destOrd="0" presId="urn:microsoft.com/office/officeart/2005/8/layout/hierarchy1"/>
    <dgm:cxn modelId="{A5BEA5A9-1370-4A47-B9D4-436C71393309}" type="presParOf" srcId="{38CDD392-B055-40D2-80AF-BF0289090462}" destId="{2002B1FC-FCA3-431D-82E3-B07B682754FA}" srcOrd="3" destOrd="0" presId="urn:microsoft.com/office/officeart/2005/8/layout/hierarchy1"/>
    <dgm:cxn modelId="{700641E9-9345-47A2-9F5A-C23D44A87BC1}" type="presParOf" srcId="{2002B1FC-FCA3-431D-82E3-B07B682754FA}" destId="{1EE95E6A-1711-453B-A2A1-237B13C04ADD}" srcOrd="0" destOrd="0" presId="urn:microsoft.com/office/officeart/2005/8/layout/hierarchy1"/>
    <dgm:cxn modelId="{94FCBD80-E330-48D9-BF3D-A670201B5A1A}" type="presParOf" srcId="{1EE95E6A-1711-453B-A2A1-237B13C04ADD}" destId="{100A3696-2D00-47E8-87BC-1C656313AE13}" srcOrd="0" destOrd="0" presId="urn:microsoft.com/office/officeart/2005/8/layout/hierarchy1"/>
    <dgm:cxn modelId="{4E3074C3-4F3F-4A18-88CC-D904B955B7FB}" type="presParOf" srcId="{1EE95E6A-1711-453B-A2A1-237B13C04ADD}" destId="{128CCD77-740F-486C-B086-F599AC37E2FA}" srcOrd="1" destOrd="0" presId="urn:microsoft.com/office/officeart/2005/8/layout/hierarchy1"/>
    <dgm:cxn modelId="{A9915BE3-C382-4885-B418-949BEEB219B5}" type="presParOf" srcId="{2002B1FC-FCA3-431D-82E3-B07B682754FA}" destId="{E3767CD0-DDE1-4BBB-94A8-721EEADACD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B05305-2476-4806-8CCE-13097BA26767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PK"/>
        </a:p>
      </dgm:t>
    </dgm:pt>
    <dgm:pt modelId="{A15B5B55-8A21-4CEC-97D5-EA42EB9A8638}">
      <dgm:prSet phldrT="[Text]"/>
      <dgm:spPr/>
      <dgm:t>
        <a:bodyPr/>
        <a:lstStyle/>
        <a:p>
          <a:r>
            <a:rPr lang="en-US" b="1" dirty="0"/>
            <a:t>Plan and Prepare</a:t>
          </a:r>
          <a:endParaRPr lang="en-PK" b="1" dirty="0"/>
        </a:p>
      </dgm:t>
    </dgm:pt>
    <dgm:pt modelId="{0A422A5E-EE6D-4161-8652-F489CEA847FB}" type="parTrans" cxnId="{1F62D9EC-844B-46C7-A9C6-09D58C90F3F4}">
      <dgm:prSet/>
      <dgm:spPr/>
      <dgm:t>
        <a:bodyPr/>
        <a:lstStyle/>
        <a:p>
          <a:endParaRPr lang="en-PK"/>
        </a:p>
      </dgm:t>
    </dgm:pt>
    <dgm:pt modelId="{5056BFEF-90A5-4E85-8452-5AE6560C2CB0}" type="sibTrans" cxnId="{1F62D9EC-844B-46C7-A9C6-09D58C90F3F4}">
      <dgm:prSet/>
      <dgm:spPr/>
      <dgm:t>
        <a:bodyPr/>
        <a:lstStyle/>
        <a:p>
          <a:endParaRPr lang="en-PK"/>
        </a:p>
      </dgm:t>
    </dgm:pt>
    <dgm:pt modelId="{391360C2-3C43-4503-81C9-2EA7AD486403}">
      <dgm:prSet phldrT="[Text]"/>
      <dgm:spPr/>
      <dgm:t>
        <a:bodyPr/>
        <a:lstStyle/>
        <a:p>
          <a:r>
            <a:rPr lang="en-US" b="1" dirty="0"/>
            <a:t>Arrange and Announce</a:t>
          </a:r>
          <a:endParaRPr lang="en-PK" b="1" dirty="0"/>
        </a:p>
      </dgm:t>
    </dgm:pt>
    <dgm:pt modelId="{DD5EF606-B287-4A96-8095-57BBE1D16028}" type="parTrans" cxnId="{1FD272A7-F478-44FC-9E65-3B17415AC54F}">
      <dgm:prSet/>
      <dgm:spPr/>
      <dgm:t>
        <a:bodyPr/>
        <a:lstStyle/>
        <a:p>
          <a:endParaRPr lang="en-PK"/>
        </a:p>
      </dgm:t>
    </dgm:pt>
    <dgm:pt modelId="{48920F82-F1C9-49E2-A579-4C1C40020364}" type="sibTrans" cxnId="{1FD272A7-F478-44FC-9E65-3B17415AC54F}">
      <dgm:prSet/>
      <dgm:spPr/>
      <dgm:t>
        <a:bodyPr/>
        <a:lstStyle/>
        <a:p>
          <a:endParaRPr lang="en-PK"/>
        </a:p>
      </dgm:t>
    </dgm:pt>
    <dgm:pt modelId="{672CEB3D-ED8E-4BE1-91CA-59C65897DA03}">
      <dgm:prSet phldrT="[Text]"/>
      <dgm:spPr/>
      <dgm:t>
        <a:bodyPr/>
        <a:lstStyle/>
        <a:p>
          <a:r>
            <a:rPr lang="en-US" b="1" dirty="0"/>
            <a:t>Arrive at site, meet, explain purpose</a:t>
          </a:r>
          <a:endParaRPr lang="en-PK" b="1" dirty="0"/>
        </a:p>
      </dgm:t>
    </dgm:pt>
    <dgm:pt modelId="{AF3F3B2D-4E30-4A3B-A208-E56CABB959D7}" type="parTrans" cxnId="{12B5E7C0-F0A1-42E2-A9CB-87D421C2860C}">
      <dgm:prSet/>
      <dgm:spPr/>
      <dgm:t>
        <a:bodyPr/>
        <a:lstStyle/>
        <a:p>
          <a:endParaRPr lang="en-PK"/>
        </a:p>
      </dgm:t>
    </dgm:pt>
    <dgm:pt modelId="{8CDC9B97-D604-4F6B-B573-78266F5CAFF7}" type="sibTrans" cxnId="{12B5E7C0-F0A1-42E2-A9CB-87D421C2860C}">
      <dgm:prSet/>
      <dgm:spPr/>
      <dgm:t>
        <a:bodyPr/>
        <a:lstStyle/>
        <a:p>
          <a:endParaRPr lang="en-PK"/>
        </a:p>
      </dgm:t>
    </dgm:pt>
    <dgm:pt modelId="{F0C77F54-5A53-49CE-B053-0802D06A2BAF}">
      <dgm:prSet phldrT="[Text]"/>
      <dgm:spPr/>
      <dgm:t>
        <a:bodyPr/>
        <a:lstStyle/>
        <a:p>
          <a:r>
            <a:rPr lang="en-US" b="1" dirty="0"/>
            <a:t>Perform Audit</a:t>
          </a:r>
          <a:endParaRPr lang="en-PK" b="1" dirty="0"/>
        </a:p>
      </dgm:t>
    </dgm:pt>
    <dgm:pt modelId="{1AA163DF-9390-4C89-AD61-1F4B899C7A08}" type="parTrans" cxnId="{625DDDF1-CB1B-408A-B19D-879B10AD27BC}">
      <dgm:prSet/>
      <dgm:spPr/>
      <dgm:t>
        <a:bodyPr/>
        <a:lstStyle/>
        <a:p>
          <a:endParaRPr lang="en-PK"/>
        </a:p>
      </dgm:t>
    </dgm:pt>
    <dgm:pt modelId="{ED04A5B7-9556-44C6-84BB-ACEB7CAE60FB}" type="sibTrans" cxnId="{625DDDF1-CB1B-408A-B19D-879B10AD27BC}">
      <dgm:prSet/>
      <dgm:spPr/>
      <dgm:t>
        <a:bodyPr/>
        <a:lstStyle/>
        <a:p>
          <a:endParaRPr lang="en-PK"/>
        </a:p>
      </dgm:t>
    </dgm:pt>
    <dgm:pt modelId="{EBEC130F-D46D-4EDB-BAD0-DAC4B61B573C}">
      <dgm:prSet phldrT="[Text]"/>
      <dgm:spPr/>
      <dgm:t>
        <a:bodyPr/>
        <a:lstStyle/>
        <a:p>
          <a:r>
            <a:rPr lang="en-US" b="1" dirty="0"/>
            <a:t>Informal oral reporting finding</a:t>
          </a:r>
          <a:endParaRPr lang="en-PK" b="1" dirty="0"/>
        </a:p>
      </dgm:t>
    </dgm:pt>
    <dgm:pt modelId="{1EE0EE6B-FECA-4A1C-9652-FB08CDAC050C}" type="parTrans" cxnId="{2F1415F0-0E3A-4A86-B812-072C1217859E}">
      <dgm:prSet/>
      <dgm:spPr/>
      <dgm:t>
        <a:bodyPr/>
        <a:lstStyle/>
        <a:p>
          <a:endParaRPr lang="en-PK"/>
        </a:p>
      </dgm:t>
    </dgm:pt>
    <dgm:pt modelId="{AF3FBFE4-FF8B-4604-994F-9826F8B085F7}" type="sibTrans" cxnId="{2F1415F0-0E3A-4A86-B812-072C1217859E}">
      <dgm:prSet/>
      <dgm:spPr/>
      <dgm:t>
        <a:bodyPr/>
        <a:lstStyle/>
        <a:p>
          <a:endParaRPr lang="en-PK"/>
        </a:p>
      </dgm:t>
    </dgm:pt>
    <dgm:pt modelId="{D5CD840B-E9A5-4BF0-B165-8E59BEE2FCB9}">
      <dgm:prSet phldrT="[Text]"/>
      <dgm:spPr/>
      <dgm:t>
        <a:bodyPr/>
        <a:lstStyle/>
        <a:p>
          <a:r>
            <a:rPr lang="en-US" b="1" dirty="0"/>
            <a:t>Formal reports with recommendations</a:t>
          </a:r>
          <a:endParaRPr lang="en-PK" b="1" dirty="0"/>
        </a:p>
      </dgm:t>
    </dgm:pt>
    <dgm:pt modelId="{55AF4BB8-C40C-4510-B3E4-6031447FD0A6}" type="parTrans" cxnId="{5890E3CD-C7AA-4EF1-8586-9ABB8E2C3731}">
      <dgm:prSet/>
      <dgm:spPr/>
      <dgm:t>
        <a:bodyPr/>
        <a:lstStyle/>
        <a:p>
          <a:endParaRPr lang="en-PK"/>
        </a:p>
      </dgm:t>
    </dgm:pt>
    <dgm:pt modelId="{F0FA72D7-753A-4E04-808B-3E9A8C425116}" type="sibTrans" cxnId="{5890E3CD-C7AA-4EF1-8586-9ABB8E2C3731}">
      <dgm:prSet/>
      <dgm:spPr/>
      <dgm:t>
        <a:bodyPr/>
        <a:lstStyle/>
        <a:p>
          <a:endParaRPr lang="en-PK"/>
        </a:p>
      </dgm:t>
    </dgm:pt>
    <dgm:pt modelId="{A0C155E6-CC85-4504-82C3-C3E46DDACFFF}">
      <dgm:prSet phldrT="[Text]"/>
      <dgm:spPr/>
      <dgm:t>
        <a:bodyPr/>
        <a:lstStyle/>
        <a:p>
          <a:r>
            <a:rPr lang="en-US" b="1" dirty="0"/>
            <a:t>Follow-up</a:t>
          </a:r>
          <a:endParaRPr lang="en-PK" b="1" dirty="0"/>
        </a:p>
      </dgm:t>
    </dgm:pt>
    <dgm:pt modelId="{EFE690F4-B99C-49C5-8E9B-B7FEB75DA637}" type="parTrans" cxnId="{C57D310F-0F43-47AA-B5B8-3FBBFD406A86}">
      <dgm:prSet/>
      <dgm:spPr/>
      <dgm:t>
        <a:bodyPr/>
        <a:lstStyle/>
        <a:p>
          <a:endParaRPr lang="en-PK"/>
        </a:p>
      </dgm:t>
    </dgm:pt>
    <dgm:pt modelId="{6E6C7084-2701-4D40-B064-54BF776A1127}" type="sibTrans" cxnId="{C57D310F-0F43-47AA-B5B8-3FBBFD406A86}">
      <dgm:prSet/>
      <dgm:spPr/>
      <dgm:t>
        <a:bodyPr/>
        <a:lstStyle/>
        <a:p>
          <a:endParaRPr lang="en-PK"/>
        </a:p>
      </dgm:t>
    </dgm:pt>
    <dgm:pt modelId="{44DF9D1A-3F96-430F-A90C-E793B345C4A2}" type="pres">
      <dgm:prSet presAssocID="{25B05305-2476-4806-8CCE-13097BA26767}" presName="Name0" presStyleCnt="0">
        <dgm:presLayoutVars>
          <dgm:dir/>
          <dgm:resizeHandles val="exact"/>
        </dgm:presLayoutVars>
      </dgm:prSet>
      <dgm:spPr/>
    </dgm:pt>
    <dgm:pt modelId="{651DEFFE-66CD-464A-8B7C-ED73CFAAF31A}" type="pres">
      <dgm:prSet presAssocID="{25B05305-2476-4806-8CCE-13097BA26767}" presName="cycle" presStyleCnt="0"/>
      <dgm:spPr/>
    </dgm:pt>
    <dgm:pt modelId="{D0141070-73FE-4774-ADEB-40CF50684016}" type="pres">
      <dgm:prSet presAssocID="{A15B5B55-8A21-4CEC-97D5-EA42EB9A8638}" presName="nodeFirstNode" presStyleLbl="node1" presStyleIdx="0" presStyleCnt="7">
        <dgm:presLayoutVars>
          <dgm:bulletEnabled val="1"/>
        </dgm:presLayoutVars>
      </dgm:prSet>
      <dgm:spPr/>
    </dgm:pt>
    <dgm:pt modelId="{FB52956A-C8C2-4677-8B10-3E5B8E37A2EF}" type="pres">
      <dgm:prSet presAssocID="{5056BFEF-90A5-4E85-8452-5AE6560C2CB0}" presName="sibTransFirstNode" presStyleLbl="bgShp" presStyleIdx="0" presStyleCnt="1"/>
      <dgm:spPr/>
    </dgm:pt>
    <dgm:pt modelId="{6E6D7EBC-A40B-4453-82E7-95D142D2059D}" type="pres">
      <dgm:prSet presAssocID="{391360C2-3C43-4503-81C9-2EA7AD486403}" presName="nodeFollowingNodes" presStyleLbl="node1" presStyleIdx="1" presStyleCnt="7">
        <dgm:presLayoutVars>
          <dgm:bulletEnabled val="1"/>
        </dgm:presLayoutVars>
      </dgm:prSet>
      <dgm:spPr/>
    </dgm:pt>
    <dgm:pt modelId="{8CE364AB-A264-4B1F-8BCD-3FC58E50F0D6}" type="pres">
      <dgm:prSet presAssocID="{672CEB3D-ED8E-4BE1-91CA-59C65897DA03}" presName="nodeFollowingNodes" presStyleLbl="node1" presStyleIdx="2" presStyleCnt="7">
        <dgm:presLayoutVars>
          <dgm:bulletEnabled val="1"/>
        </dgm:presLayoutVars>
      </dgm:prSet>
      <dgm:spPr/>
    </dgm:pt>
    <dgm:pt modelId="{3E3D5CD2-F2A0-4EAE-962A-245958DA6DC0}" type="pres">
      <dgm:prSet presAssocID="{F0C77F54-5A53-49CE-B053-0802D06A2BAF}" presName="nodeFollowingNodes" presStyleLbl="node1" presStyleIdx="3" presStyleCnt="7">
        <dgm:presLayoutVars>
          <dgm:bulletEnabled val="1"/>
        </dgm:presLayoutVars>
      </dgm:prSet>
      <dgm:spPr/>
    </dgm:pt>
    <dgm:pt modelId="{962936CE-BF67-4CED-9434-5533D0ECDBEB}" type="pres">
      <dgm:prSet presAssocID="{EBEC130F-D46D-4EDB-BAD0-DAC4B61B573C}" presName="nodeFollowingNodes" presStyleLbl="node1" presStyleIdx="4" presStyleCnt="7">
        <dgm:presLayoutVars>
          <dgm:bulletEnabled val="1"/>
        </dgm:presLayoutVars>
      </dgm:prSet>
      <dgm:spPr/>
    </dgm:pt>
    <dgm:pt modelId="{5918FA21-D458-4BD1-8195-6E4F995D3786}" type="pres">
      <dgm:prSet presAssocID="{D5CD840B-E9A5-4BF0-B165-8E59BEE2FCB9}" presName="nodeFollowingNodes" presStyleLbl="node1" presStyleIdx="5" presStyleCnt="7">
        <dgm:presLayoutVars>
          <dgm:bulletEnabled val="1"/>
        </dgm:presLayoutVars>
      </dgm:prSet>
      <dgm:spPr/>
    </dgm:pt>
    <dgm:pt modelId="{822199EF-4456-4102-9829-22963B7F3EF0}" type="pres">
      <dgm:prSet presAssocID="{A0C155E6-CC85-4504-82C3-C3E46DDACFFF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C57D310F-0F43-47AA-B5B8-3FBBFD406A86}" srcId="{25B05305-2476-4806-8CCE-13097BA26767}" destId="{A0C155E6-CC85-4504-82C3-C3E46DDACFFF}" srcOrd="6" destOrd="0" parTransId="{EFE690F4-B99C-49C5-8E9B-B7FEB75DA637}" sibTransId="{6E6C7084-2701-4D40-B064-54BF776A1127}"/>
    <dgm:cxn modelId="{90117A58-24F0-4D36-B5A7-25DE5F03F765}" type="presOf" srcId="{A0C155E6-CC85-4504-82C3-C3E46DDACFFF}" destId="{822199EF-4456-4102-9829-22963B7F3EF0}" srcOrd="0" destOrd="0" presId="urn:microsoft.com/office/officeart/2005/8/layout/cycle3"/>
    <dgm:cxn modelId="{F7DF228C-DB44-403F-A481-A62399D3768B}" type="presOf" srcId="{F0C77F54-5A53-49CE-B053-0802D06A2BAF}" destId="{3E3D5CD2-F2A0-4EAE-962A-245958DA6DC0}" srcOrd="0" destOrd="0" presId="urn:microsoft.com/office/officeart/2005/8/layout/cycle3"/>
    <dgm:cxn modelId="{6F1A9B91-8482-4755-9CB4-7231407E28C1}" type="presOf" srcId="{D5CD840B-E9A5-4BF0-B165-8E59BEE2FCB9}" destId="{5918FA21-D458-4BD1-8195-6E4F995D3786}" srcOrd="0" destOrd="0" presId="urn:microsoft.com/office/officeart/2005/8/layout/cycle3"/>
    <dgm:cxn modelId="{35E6829C-4F63-4B47-8AEA-83DB4E1866AB}" type="presOf" srcId="{672CEB3D-ED8E-4BE1-91CA-59C65897DA03}" destId="{8CE364AB-A264-4B1F-8BCD-3FC58E50F0D6}" srcOrd="0" destOrd="0" presId="urn:microsoft.com/office/officeart/2005/8/layout/cycle3"/>
    <dgm:cxn modelId="{1FD272A7-F478-44FC-9E65-3B17415AC54F}" srcId="{25B05305-2476-4806-8CCE-13097BA26767}" destId="{391360C2-3C43-4503-81C9-2EA7AD486403}" srcOrd="1" destOrd="0" parTransId="{DD5EF606-B287-4A96-8095-57BBE1D16028}" sibTransId="{48920F82-F1C9-49E2-A579-4C1C40020364}"/>
    <dgm:cxn modelId="{12B5E7C0-F0A1-42E2-A9CB-87D421C2860C}" srcId="{25B05305-2476-4806-8CCE-13097BA26767}" destId="{672CEB3D-ED8E-4BE1-91CA-59C65897DA03}" srcOrd="2" destOrd="0" parTransId="{AF3F3B2D-4E30-4A3B-A208-E56CABB959D7}" sibTransId="{8CDC9B97-D604-4F6B-B573-78266F5CAFF7}"/>
    <dgm:cxn modelId="{5890E3CD-C7AA-4EF1-8586-9ABB8E2C3731}" srcId="{25B05305-2476-4806-8CCE-13097BA26767}" destId="{D5CD840B-E9A5-4BF0-B165-8E59BEE2FCB9}" srcOrd="5" destOrd="0" parTransId="{55AF4BB8-C40C-4510-B3E4-6031447FD0A6}" sibTransId="{F0FA72D7-753A-4E04-808B-3E9A8C425116}"/>
    <dgm:cxn modelId="{A2E462D8-45D5-4734-B69B-5F1ED2D2DA86}" type="presOf" srcId="{391360C2-3C43-4503-81C9-2EA7AD486403}" destId="{6E6D7EBC-A40B-4453-82E7-95D142D2059D}" srcOrd="0" destOrd="0" presId="urn:microsoft.com/office/officeart/2005/8/layout/cycle3"/>
    <dgm:cxn modelId="{CA8E1FDC-20AF-4E87-AEF8-81C26F8729EF}" type="presOf" srcId="{EBEC130F-D46D-4EDB-BAD0-DAC4B61B573C}" destId="{962936CE-BF67-4CED-9434-5533D0ECDBEB}" srcOrd="0" destOrd="0" presId="urn:microsoft.com/office/officeart/2005/8/layout/cycle3"/>
    <dgm:cxn modelId="{6E1504E8-8F1F-4874-8226-B58075366121}" type="presOf" srcId="{A15B5B55-8A21-4CEC-97D5-EA42EB9A8638}" destId="{D0141070-73FE-4774-ADEB-40CF50684016}" srcOrd="0" destOrd="0" presId="urn:microsoft.com/office/officeart/2005/8/layout/cycle3"/>
    <dgm:cxn modelId="{1F62D9EC-844B-46C7-A9C6-09D58C90F3F4}" srcId="{25B05305-2476-4806-8CCE-13097BA26767}" destId="{A15B5B55-8A21-4CEC-97D5-EA42EB9A8638}" srcOrd="0" destOrd="0" parTransId="{0A422A5E-EE6D-4161-8652-F489CEA847FB}" sibTransId="{5056BFEF-90A5-4E85-8452-5AE6560C2CB0}"/>
    <dgm:cxn modelId="{2F1415F0-0E3A-4A86-B812-072C1217859E}" srcId="{25B05305-2476-4806-8CCE-13097BA26767}" destId="{EBEC130F-D46D-4EDB-BAD0-DAC4B61B573C}" srcOrd="4" destOrd="0" parTransId="{1EE0EE6B-FECA-4A1C-9652-FB08CDAC050C}" sibTransId="{AF3FBFE4-FF8B-4604-994F-9826F8B085F7}"/>
    <dgm:cxn modelId="{625DDDF1-CB1B-408A-B19D-879B10AD27BC}" srcId="{25B05305-2476-4806-8CCE-13097BA26767}" destId="{F0C77F54-5A53-49CE-B053-0802D06A2BAF}" srcOrd="3" destOrd="0" parTransId="{1AA163DF-9390-4C89-AD61-1F4B899C7A08}" sibTransId="{ED04A5B7-9556-44C6-84BB-ACEB7CAE60FB}"/>
    <dgm:cxn modelId="{F2AF71F2-EB1A-4B0E-9915-06A417E9CC08}" type="presOf" srcId="{5056BFEF-90A5-4E85-8452-5AE6560C2CB0}" destId="{FB52956A-C8C2-4677-8B10-3E5B8E37A2EF}" srcOrd="0" destOrd="0" presId="urn:microsoft.com/office/officeart/2005/8/layout/cycle3"/>
    <dgm:cxn modelId="{39DE5FFB-9E40-4974-8612-A9F25609DCB3}" type="presOf" srcId="{25B05305-2476-4806-8CCE-13097BA26767}" destId="{44DF9D1A-3F96-430F-A90C-E793B345C4A2}" srcOrd="0" destOrd="0" presId="urn:microsoft.com/office/officeart/2005/8/layout/cycle3"/>
    <dgm:cxn modelId="{76C7A4D0-D855-4311-8509-E8188843B141}" type="presParOf" srcId="{44DF9D1A-3F96-430F-A90C-E793B345C4A2}" destId="{651DEFFE-66CD-464A-8B7C-ED73CFAAF31A}" srcOrd="0" destOrd="0" presId="urn:microsoft.com/office/officeart/2005/8/layout/cycle3"/>
    <dgm:cxn modelId="{130718F8-032E-4E3D-B33D-F476790602E3}" type="presParOf" srcId="{651DEFFE-66CD-464A-8B7C-ED73CFAAF31A}" destId="{D0141070-73FE-4774-ADEB-40CF50684016}" srcOrd="0" destOrd="0" presId="urn:microsoft.com/office/officeart/2005/8/layout/cycle3"/>
    <dgm:cxn modelId="{80E86803-C922-42A4-BDB5-528DF1FD57F2}" type="presParOf" srcId="{651DEFFE-66CD-464A-8B7C-ED73CFAAF31A}" destId="{FB52956A-C8C2-4677-8B10-3E5B8E37A2EF}" srcOrd="1" destOrd="0" presId="urn:microsoft.com/office/officeart/2005/8/layout/cycle3"/>
    <dgm:cxn modelId="{E4E78E64-2236-483D-BB67-A7E58178C55B}" type="presParOf" srcId="{651DEFFE-66CD-464A-8B7C-ED73CFAAF31A}" destId="{6E6D7EBC-A40B-4453-82E7-95D142D2059D}" srcOrd="2" destOrd="0" presId="urn:microsoft.com/office/officeart/2005/8/layout/cycle3"/>
    <dgm:cxn modelId="{A52F6C1C-CE5A-4EAF-947D-352CB7E5B4CF}" type="presParOf" srcId="{651DEFFE-66CD-464A-8B7C-ED73CFAAF31A}" destId="{8CE364AB-A264-4B1F-8BCD-3FC58E50F0D6}" srcOrd="3" destOrd="0" presId="urn:microsoft.com/office/officeart/2005/8/layout/cycle3"/>
    <dgm:cxn modelId="{44726AEF-0D20-47B6-BB84-15147B0E3AE7}" type="presParOf" srcId="{651DEFFE-66CD-464A-8B7C-ED73CFAAF31A}" destId="{3E3D5CD2-F2A0-4EAE-962A-245958DA6DC0}" srcOrd="4" destOrd="0" presId="urn:microsoft.com/office/officeart/2005/8/layout/cycle3"/>
    <dgm:cxn modelId="{BEBD255B-B3B5-4B50-AA67-F2CBD2193515}" type="presParOf" srcId="{651DEFFE-66CD-464A-8B7C-ED73CFAAF31A}" destId="{962936CE-BF67-4CED-9434-5533D0ECDBEB}" srcOrd="5" destOrd="0" presId="urn:microsoft.com/office/officeart/2005/8/layout/cycle3"/>
    <dgm:cxn modelId="{2731FEF0-F1FA-48DA-A73E-88F3A5D1C421}" type="presParOf" srcId="{651DEFFE-66CD-464A-8B7C-ED73CFAAF31A}" destId="{5918FA21-D458-4BD1-8195-6E4F995D3786}" srcOrd="6" destOrd="0" presId="urn:microsoft.com/office/officeart/2005/8/layout/cycle3"/>
    <dgm:cxn modelId="{7587E3DC-C290-43EC-B4C8-59A666D57023}" type="presParOf" srcId="{651DEFFE-66CD-464A-8B7C-ED73CFAAF31A}" destId="{822199EF-4456-4102-9829-22963B7F3EF0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1FC6A-7154-46E4-A05D-B366213A18B4}">
      <dsp:nvSpPr>
        <dsp:cNvPr id="0" name=""/>
        <dsp:cNvSpPr/>
      </dsp:nvSpPr>
      <dsp:spPr>
        <a:xfrm>
          <a:off x="1522" y="828"/>
          <a:ext cx="10739661" cy="125015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Test Design Techniques</a:t>
          </a:r>
          <a:endParaRPr lang="en-PK" sz="5100" kern="1200" dirty="0"/>
        </a:p>
      </dsp:txBody>
      <dsp:txXfrm>
        <a:off x="38138" y="37444"/>
        <a:ext cx="10666429" cy="1176924"/>
      </dsp:txXfrm>
    </dsp:sp>
    <dsp:sp modelId="{3EA061A3-E6FF-4374-BADF-D0E27E1CF73A}">
      <dsp:nvSpPr>
        <dsp:cNvPr id="0" name=""/>
        <dsp:cNvSpPr/>
      </dsp:nvSpPr>
      <dsp:spPr>
        <a:xfrm>
          <a:off x="1522" y="1389779"/>
          <a:ext cx="4395622" cy="1250156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Static</a:t>
          </a:r>
          <a:endParaRPr lang="en-PK" sz="5100" kern="1200" dirty="0"/>
        </a:p>
      </dsp:txBody>
      <dsp:txXfrm>
        <a:off x="38138" y="1426395"/>
        <a:ext cx="4322390" cy="1176924"/>
      </dsp:txXfrm>
    </dsp:sp>
    <dsp:sp modelId="{3953EB42-035B-46F2-9C25-4D38EA6C02F5}">
      <dsp:nvSpPr>
        <dsp:cNvPr id="0" name=""/>
        <dsp:cNvSpPr/>
      </dsp:nvSpPr>
      <dsp:spPr>
        <a:xfrm>
          <a:off x="1522" y="2778730"/>
          <a:ext cx="2498868" cy="125015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Reviews</a:t>
          </a:r>
          <a:endParaRPr lang="en-PK" sz="1500" kern="1200" dirty="0"/>
        </a:p>
      </dsp:txBody>
      <dsp:txXfrm>
        <a:off x="38138" y="2815346"/>
        <a:ext cx="2425636" cy="1176924"/>
      </dsp:txXfrm>
    </dsp:sp>
    <dsp:sp modelId="{1260B3DF-E1C7-40DD-9179-92177B5A9EB5}">
      <dsp:nvSpPr>
        <dsp:cNvPr id="0" name=""/>
        <dsp:cNvSpPr/>
      </dsp:nvSpPr>
      <dsp:spPr>
        <a:xfrm>
          <a:off x="1522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Informal</a:t>
          </a:r>
          <a:endParaRPr lang="en-PK" sz="1200" kern="1200" dirty="0"/>
        </a:p>
      </dsp:txBody>
      <dsp:txXfrm>
        <a:off x="19536" y="4185696"/>
        <a:ext cx="579002" cy="1214128"/>
      </dsp:txXfrm>
    </dsp:sp>
    <dsp:sp modelId="{8CA405A5-3446-42F7-AD16-ADF33477450C}">
      <dsp:nvSpPr>
        <dsp:cNvPr id="0" name=""/>
        <dsp:cNvSpPr/>
      </dsp:nvSpPr>
      <dsp:spPr>
        <a:xfrm>
          <a:off x="629468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Inspection</a:t>
          </a:r>
          <a:endParaRPr lang="en-PK" sz="1200" kern="1200" dirty="0"/>
        </a:p>
      </dsp:txBody>
      <dsp:txXfrm>
        <a:off x="647482" y="4185696"/>
        <a:ext cx="579002" cy="1214128"/>
      </dsp:txXfrm>
    </dsp:sp>
    <dsp:sp modelId="{EDEDB21C-DE74-48CA-9B51-D8EDFDDAC92A}">
      <dsp:nvSpPr>
        <dsp:cNvPr id="0" name=""/>
        <dsp:cNvSpPr/>
      </dsp:nvSpPr>
      <dsp:spPr>
        <a:xfrm>
          <a:off x="1257414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Technical</a:t>
          </a:r>
          <a:endParaRPr lang="en-PK" sz="1200" kern="1200" dirty="0"/>
        </a:p>
      </dsp:txBody>
      <dsp:txXfrm>
        <a:off x="1275428" y="4185696"/>
        <a:ext cx="579002" cy="1214128"/>
      </dsp:txXfrm>
    </dsp:sp>
    <dsp:sp modelId="{04A85011-ED52-4912-85F1-87EAF4A439C8}">
      <dsp:nvSpPr>
        <dsp:cNvPr id="0" name=""/>
        <dsp:cNvSpPr/>
      </dsp:nvSpPr>
      <dsp:spPr>
        <a:xfrm>
          <a:off x="1885360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Walkthroughs</a:t>
          </a:r>
          <a:endParaRPr lang="en-PK" sz="1200" kern="1200" dirty="0"/>
        </a:p>
      </dsp:txBody>
      <dsp:txXfrm>
        <a:off x="1903374" y="4185696"/>
        <a:ext cx="579002" cy="1214128"/>
      </dsp:txXfrm>
    </dsp:sp>
    <dsp:sp modelId="{4945916D-E25D-4DBE-8952-EFF8166A62C1}">
      <dsp:nvSpPr>
        <dsp:cNvPr id="0" name=""/>
        <dsp:cNvSpPr/>
      </dsp:nvSpPr>
      <dsp:spPr>
        <a:xfrm>
          <a:off x="2526222" y="2778730"/>
          <a:ext cx="1870922" cy="125015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Static Testing</a:t>
          </a:r>
          <a:endParaRPr lang="en-PK" sz="1500" kern="1200" dirty="0"/>
        </a:p>
      </dsp:txBody>
      <dsp:txXfrm>
        <a:off x="2562838" y="2815346"/>
        <a:ext cx="1797690" cy="1176924"/>
      </dsp:txXfrm>
    </dsp:sp>
    <dsp:sp modelId="{8EEBEE1B-8824-458F-B80F-EC496CD7402B}">
      <dsp:nvSpPr>
        <dsp:cNvPr id="0" name=""/>
        <dsp:cNvSpPr/>
      </dsp:nvSpPr>
      <dsp:spPr>
        <a:xfrm>
          <a:off x="2526222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Static Analysis</a:t>
          </a:r>
          <a:endParaRPr lang="en-PK" sz="1200" kern="1200" dirty="0"/>
        </a:p>
      </dsp:txBody>
      <dsp:txXfrm>
        <a:off x="2544236" y="4185696"/>
        <a:ext cx="579002" cy="1214128"/>
      </dsp:txXfrm>
    </dsp:sp>
    <dsp:sp modelId="{2F202750-54DF-49A3-A5FA-468A9A4CB4F6}">
      <dsp:nvSpPr>
        <dsp:cNvPr id="0" name=""/>
        <dsp:cNvSpPr/>
      </dsp:nvSpPr>
      <dsp:spPr>
        <a:xfrm>
          <a:off x="3154168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Control Flow</a:t>
          </a:r>
          <a:endParaRPr lang="en-PK" sz="1200" kern="1200" dirty="0"/>
        </a:p>
      </dsp:txBody>
      <dsp:txXfrm>
        <a:off x="3172182" y="4185696"/>
        <a:ext cx="579002" cy="1214128"/>
      </dsp:txXfrm>
    </dsp:sp>
    <dsp:sp modelId="{2B9EFBC8-711B-4899-BAA6-C15AB114A308}">
      <dsp:nvSpPr>
        <dsp:cNvPr id="0" name=""/>
        <dsp:cNvSpPr/>
      </dsp:nvSpPr>
      <dsp:spPr>
        <a:xfrm>
          <a:off x="3782114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Flow</a:t>
          </a:r>
          <a:endParaRPr lang="en-PK" sz="1200" kern="1200" dirty="0"/>
        </a:p>
      </dsp:txBody>
      <dsp:txXfrm>
        <a:off x="3800128" y="4185696"/>
        <a:ext cx="579002" cy="1214128"/>
      </dsp:txXfrm>
    </dsp:sp>
    <dsp:sp modelId="{38B4B458-7FB8-44C7-BC2A-5B7AECE5EBC7}">
      <dsp:nvSpPr>
        <dsp:cNvPr id="0" name=""/>
        <dsp:cNvSpPr/>
      </dsp:nvSpPr>
      <dsp:spPr>
        <a:xfrm>
          <a:off x="4448807" y="1389779"/>
          <a:ext cx="6292376" cy="1250156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Dynamic</a:t>
          </a:r>
          <a:endParaRPr lang="en-PK" sz="5100" kern="1200" dirty="0"/>
        </a:p>
      </dsp:txBody>
      <dsp:txXfrm>
        <a:off x="4485423" y="1426395"/>
        <a:ext cx="6219144" cy="1176924"/>
      </dsp:txXfrm>
    </dsp:sp>
    <dsp:sp modelId="{AE4A908E-00F1-4737-9E91-0F0CEFF7E99F}">
      <dsp:nvSpPr>
        <dsp:cNvPr id="0" name=""/>
        <dsp:cNvSpPr/>
      </dsp:nvSpPr>
      <dsp:spPr>
        <a:xfrm>
          <a:off x="4448807" y="2778730"/>
          <a:ext cx="1870922" cy="125015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Structured Based</a:t>
          </a:r>
          <a:endParaRPr lang="en-PK" sz="1500" kern="1200" dirty="0"/>
        </a:p>
      </dsp:txBody>
      <dsp:txXfrm>
        <a:off x="4485423" y="2815346"/>
        <a:ext cx="1797690" cy="1176924"/>
      </dsp:txXfrm>
    </dsp:sp>
    <dsp:sp modelId="{853492C5-D0AA-40E1-9D81-4F021F58A663}">
      <dsp:nvSpPr>
        <dsp:cNvPr id="0" name=""/>
        <dsp:cNvSpPr/>
      </dsp:nvSpPr>
      <dsp:spPr>
        <a:xfrm>
          <a:off x="4448807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Statement</a:t>
          </a:r>
          <a:endParaRPr lang="en-PK" sz="1200" kern="1200" dirty="0"/>
        </a:p>
      </dsp:txBody>
      <dsp:txXfrm>
        <a:off x="4466821" y="4185696"/>
        <a:ext cx="579002" cy="1214128"/>
      </dsp:txXfrm>
    </dsp:sp>
    <dsp:sp modelId="{DB53B095-0BFA-4A64-A918-8226BE80BD66}">
      <dsp:nvSpPr>
        <dsp:cNvPr id="0" name=""/>
        <dsp:cNvSpPr/>
      </dsp:nvSpPr>
      <dsp:spPr>
        <a:xfrm>
          <a:off x="5076753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Branch/Decision</a:t>
          </a:r>
          <a:endParaRPr lang="en-PK" sz="1200" kern="1200" dirty="0"/>
        </a:p>
      </dsp:txBody>
      <dsp:txXfrm>
        <a:off x="5094767" y="4185696"/>
        <a:ext cx="579002" cy="1214128"/>
      </dsp:txXfrm>
    </dsp:sp>
    <dsp:sp modelId="{595F7233-5237-4E54-9ED4-3E526A88DF76}">
      <dsp:nvSpPr>
        <dsp:cNvPr id="0" name=""/>
        <dsp:cNvSpPr/>
      </dsp:nvSpPr>
      <dsp:spPr>
        <a:xfrm>
          <a:off x="5704699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Condition</a:t>
          </a:r>
          <a:endParaRPr lang="en-PK" sz="1200" kern="1200" dirty="0"/>
        </a:p>
      </dsp:txBody>
      <dsp:txXfrm>
        <a:off x="5722713" y="4185696"/>
        <a:ext cx="579002" cy="1214128"/>
      </dsp:txXfrm>
    </dsp:sp>
    <dsp:sp modelId="{F0457F78-4758-4A1E-B609-AD5A6C4B220B}">
      <dsp:nvSpPr>
        <dsp:cNvPr id="0" name=""/>
        <dsp:cNvSpPr/>
      </dsp:nvSpPr>
      <dsp:spPr>
        <a:xfrm>
          <a:off x="6345561" y="2778730"/>
          <a:ext cx="1242976" cy="125015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Experienced Based</a:t>
          </a:r>
          <a:endParaRPr lang="en-PK" sz="1500" kern="1200" dirty="0"/>
        </a:p>
      </dsp:txBody>
      <dsp:txXfrm>
        <a:off x="6381967" y="2815136"/>
        <a:ext cx="1170164" cy="1177344"/>
      </dsp:txXfrm>
    </dsp:sp>
    <dsp:sp modelId="{8EE0AC24-CF4D-47C9-B33A-6CDCC13D5CEA}">
      <dsp:nvSpPr>
        <dsp:cNvPr id="0" name=""/>
        <dsp:cNvSpPr/>
      </dsp:nvSpPr>
      <dsp:spPr>
        <a:xfrm>
          <a:off x="6345561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Error Guessing</a:t>
          </a:r>
          <a:endParaRPr lang="en-PK" sz="1200" kern="1200" dirty="0"/>
        </a:p>
      </dsp:txBody>
      <dsp:txXfrm>
        <a:off x="6363575" y="4185696"/>
        <a:ext cx="579002" cy="1214128"/>
      </dsp:txXfrm>
    </dsp:sp>
    <dsp:sp modelId="{F23F6CB1-ABA4-4E61-916E-96649985E421}">
      <dsp:nvSpPr>
        <dsp:cNvPr id="0" name=""/>
        <dsp:cNvSpPr/>
      </dsp:nvSpPr>
      <dsp:spPr>
        <a:xfrm>
          <a:off x="6973507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</a:t>
          </a:r>
          <a:endParaRPr lang="en-PK" sz="1200" kern="1200" dirty="0"/>
        </a:p>
      </dsp:txBody>
      <dsp:txXfrm>
        <a:off x="6991521" y="4185696"/>
        <a:ext cx="579002" cy="1214128"/>
      </dsp:txXfrm>
    </dsp:sp>
    <dsp:sp modelId="{D61D6FA7-FA7E-472D-A1F0-A653673D7743}">
      <dsp:nvSpPr>
        <dsp:cNvPr id="0" name=""/>
        <dsp:cNvSpPr/>
      </dsp:nvSpPr>
      <dsp:spPr>
        <a:xfrm>
          <a:off x="7614368" y="2778730"/>
          <a:ext cx="3126814" cy="125015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Specification Based</a:t>
          </a:r>
          <a:endParaRPr lang="en-PK" sz="1500" kern="1200" dirty="0"/>
        </a:p>
      </dsp:txBody>
      <dsp:txXfrm>
        <a:off x="7650984" y="2815346"/>
        <a:ext cx="3053582" cy="1176924"/>
      </dsp:txXfrm>
    </dsp:sp>
    <dsp:sp modelId="{F9D2E321-94E3-4C15-B7D6-96C68C7F9E0A}">
      <dsp:nvSpPr>
        <dsp:cNvPr id="0" name=""/>
        <dsp:cNvSpPr/>
      </dsp:nvSpPr>
      <dsp:spPr>
        <a:xfrm>
          <a:off x="7614368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BVA</a:t>
          </a:r>
          <a:endParaRPr lang="en-PK" sz="1200" kern="1200" dirty="0"/>
        </a:p>
      </dsp:txBody>
      <dsp:txXfrm>
        <a:off x="7632382" y="4185696"/>
        <a:ext cx="579002" cy="1214128"/>
      </dsp:txXfrm>
    </dsp:sp>
    <dsp:sp modelId="{72D6A740-012D-4FA4-8CDE-623BEC3B38C3}">
      <dsp:nvSpPr>
        <dsp:cNvPr id="0" name=""/>
        <dsp:cNvSpPr/>
      </dsp:nvSpPr>
      <dsp:spPr>
        <a:xfrm>
          <a:off x="8242314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ECP</a:t>
          </a:r>
          <a:endParaRPr lang="en-PK" sz="1200" kern="1200" dirty="0"/>
        </a:p>
      </dsp:txBody>
      <dsp:txXfrm>
        <a:off x="8260328" y="4185696"/>
        <a:ext cx="579002" cy="1214128"/>
      </dsp:txXfrm>
    </dsp:sp>
    <dsp:sp modelId="{E01D0193-B235-4D71-A08B-93C6C3C056C0}">
      <dsp:nvSpPr>
        <dsp:cNvPr id="0" name=""/>
        <dsp:cNvSpPr/>
      </dsp:nvSpPr>
      <dsp:spPr>
        <a:xfrm>
          <a:off x="8870260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State Transition</a:t>
          </a:r>
          <a:endParaRPr lang="en-PK" sz="1200" kern="1200" dirty="0"/>
        </a:p>
      </dsp:txBody>
      <dsp:txXfrm>
        <a:off x="8888274" y="4185696"/>
        <a:ext cx="579002" cy="1214128"/>
      </dsp:txXfrm>
    </dsp:sp>
    <dsp:sp modelId="{C1D76AD3-0BF1-46E1-80C9-4FCACF16105B}">
      <dsp:nvSpPr>
        <dsp:cNvPr id="0" name=""/>
        <dsp:cNvSpPr/>
      </dsp:nvSpPr>
      <dsp:spPr>
        <a:xfrm>
          <a:off x="9498207" y="4167682"/>
          <a:ext cx="615030" cy="1250156"/>
        </a:xfrm>
        <a:prstGeom prst="roundRect">
          <a:avLst>
            <a:gd name="adj" fmla="val 10000"/>
          </a:avLst>
        </a:prstGeom>
        <a:solidFill>
          <a:srgbClr val="38572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Case</a:t>
          </a:r>
          <a:endParaRPr lang="en-PK" sz="1200" kern="1200" dirty="0"/>
        </a:p>
      </dsp:txBody>
      <dsp:txXfrm>
        <a:off x="9516221" y="4185696"/>
        <a:ext cx="579002" cy="1214128"/>
      </dsp:txXfrm>
    </dsp:sp>
    <dsp:sp modelId="{804C8D68-B8F4-43B5-AC31-ADCEB1688A54}">
      <dsp:nvSpPr>
        <dsp:cNvPr id="0" name=""/>
        <dsp:cNvSpPr/>
      </dsp:nvSpPr>
      <dsp:spPr>
        <a:xfrm>
          <a:off x="10126153" y="4167682"/>
          <a:ext cx="615030" cy="125015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Decision Table</a:t>
          </a:r>
          <a:endParaRPr lang="en-PK" sz="1200" kern="1200" dirty="0"/>
        </a:p>
      </dsp:txBody>
      <dsp:txXfrm>
        <a:off x="10144167" y="4185696"/>
        <a:ext cx="579002" cy="121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D0B90-9A0A-4B13-A292-E55638D33103}">
      <dsp:nvSpPr>
        <dsp:cNvPr id="0" name=""/>
        <dsp:cNvSpPr/>
      </dsp:nvSpPr>
      <dsp:spPr>
        <a:xfrm>
          <a:off x="4563571" y="2184154"/>
          <a:ext cx="3238663" cy="770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5178"/>
              </a:lnTo>
              <a:lnTo>
                <a:pt x="3238663" y="525178"/>
              </a:lnTo>
              <a:lnTo>
                <a:pt x="3238663" y="77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9F0E4-873E-4FC4-8C21-9902A4DEF15A}">
      <dsp:nvSpPr>
        <dsp:cNvPr id="0" name=""/>
        <dsp:cNvSpPr/>
      </dsp:nvSpPr>
      <dsp:spPr>
        <a:xfrm>
          <a:off x="4517851" y="2184154"/>
          <a:ext cx="91440" cy="770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A4BB2-F5F7-45C0-847F-0160CBA6F85E}">
      <dsp:nvSpPr>
        <dsp:cNvPr id="0" name=""/>
        <dsp:cNvSpPr/>
      </dsp:nvSpPr>
      <dsp:spPr>
        <a:xfrm>
          <a:off x="1324907" y="2184154"/>
          <a:ext cx="3238663" cy="770654"/>
        </a:xfrm>
        <a:custGeom>
          <a:avLst/>
          <a:gdLst/>
          <a:ahLst/>
          <a:cxnLst/>
          <a:rect l="0" t="0" r="0" b="0"/>
          <a:pathLst>
            <a:path>
              <a:moveTo>
                <a:pt x="3238663" y="0"/>
              </a:moveTo>
              <a:lnTo>
                <a:pt x="3238663" y="525178"/>
              </a:lnTo>
              <a:lnTo>
                <a:pt x="0" y="525178"/>
              </a:lnTo>
              <a:lnTo>
                <a:pt x="0" y="77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08076-6611-4C01-81AF-BEFF26EC7445}">
      <dsp:nvSpPr>
        <dsp:cNvPr id="0" name=""/>
        <dsp:cNvSpPr/>
      </dsp:nvSpPr>
      <dsp:spPr>
        <a:xfrm>
          <a:off x="3238663" y="501521"/>
          <a:ext cx="2649815" cy="168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A85DC-1E76-4FC1-931B-81F1DCFA7ED6}">
      <dsp:nvSpPr>
        <dsp:cNvPr id="0" name=""/>
        <dsp:cNvSpPr/>
      </dsp:nvSpPr>
      <dsp:spPr>
        <a:xfrm>
          <a:off x="3533087" y="781224"/>
          <a:ext cx="2649815" cy="168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(A) Imposed Upon Manufacturer and Supplier</a:t>
          </a:r>
          <a:endParaRPr lang="en-PK" sz="2300" kern="1200" dirty="0"/>
        </a:p>
      </dsp:txBody>
      <dsp:txXfrm>
        <a:off x="3582370" y="830507"/>
        <a:ext cx="2551249" cy="1584066"/>
      </dsp:txXfrm>
    </dsp:sp>
    <dsp:sp modelId="{6786B67F-64A8-4C15-986B-4B0650D5FF9E}">
      <dsp:nvSpPr>
        <dsp:cNvPr id="0" name=""/>
        <dsp:cNvSpPr/>
      </dsp:nvSpPr>
      <dsp:spPr>
        <a:xfrm>
          <a:off x="0" y="2954809"/>
          <a:ext cx="2649815" cy="168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7586F-AD9C-484E-8750-89C306FF7679}">
      <dsp:nvSpPr>
        <dsp:cNvPr id="0" name=""/>
        <dsp:cNvSpPr/>
      </dsp:nvSpPr>
      <dsp:spPr>
        <a:xfrm>
          <a:off x="294423" y="3234512"/>
          <a:ext cx="2649815" cy="168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Regulatory</a:t>
          </a:r>
          <a:endParaRPr lang="en-PK" sz="2300" kern="1200" dirty="0"/>
        </a:p>
      </dsp:txBody>
      <dsp:txXfrm>
        <a:off x="343706" y="3283795"/>
        <a:ext cx="2551249" cy="1584066"/>
      </dsp:txXfrm>
    </dsp:sp>
    <dsp:sp modelId="{100A3696-2D00-47E8-87BC-1C656313AE13}">
      <dsp:nvSpPr>
        <dsp:cNvPr id="0" name=""/>
        <dsp:cNvSpPr/>
      </dsp:nvSpPr>
      <dsp:spPr>
        <a:xfrm>
          <a:off x="3238663" y="2954809"/>
          <a:ext cx="2649815" cy="168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CCD77-740F-486C-B086-F599AC37E2FA}">
      <dsp:nvSpPr>
        <dsp:cNvPr id="0" name=""/>
        <dsp:cNvSpPr/>
      </dsp:nvSpPr>
      <dsp:spPr>
        <a:xfrm>
          <a:off x="3533087" y="3234512"/>
          <a:ext cx="2649815" cy="168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Customer or Potential Customer</a:t>
          </a:r>
          <a:endParaRPr lang="en-PK" sz="2300" kern="1200" dirty="0"/>
        </a:p>
      </dsp:txBody>
      <dsp:txXfrm>
        <a:off x="3582370" y="3283795"/>
        <a:ext cx="2551249" cy="1584066"/>
      </dsp:txXfrm>
    </dsp:sp>
    <dsp:sp modelId="{BF6E2C34-0501-4ECD-A214-E3ADC2731317}">
      <dsp:nvSpPr>
        <dsp:cNvPr id="0" name=""/>
        <dsp:cNvSpPr/>
      </dsp:nvSpPr>
      <dsp:spPr>
        <a:xfrm>
          <a:off x="6477327" y="2954809"/>
          <a:ext cx="2649815" cy="1682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04D96-F1FB-4C6D-BBD6-D78B9F62083C}">
      <dsp:nvSpPr>
        <dsp:cNvPr id="0" name=""/>
        <dsp:cNvSpPr/>
      </dsp:nvSpPr>
      <dsp:spPr>
        <a:xfrm>
          <a:off x="6771751" y="3234512"/>
          <a:ext cx="2649815" cy="1682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Third Party on Behalf of Customer</a:t>
          </a:r>
          <a:endParaRPr lang="en-PK" sz="2300" kern="1200" dirty="0"/>
        </a:p>
      </dsp:txBody>
      <dsp:txXfrm>
        <a:off x="6821034" y="3283795"/>
        <a:ext cx="2551249" cy="15840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9F0E4-873E-4FC4-8C21-9902A4DEF15A}">
      <dsp:nvSpPr>
        <dsp:cNvPr id="0" name=""/>
        <dsp:cNvSpPr/>
      </dsp:nvSpPr>
      <dsp:spPr>
        <a:xfrm>
          <a:off x="4323625" y="1766022"/>
          <a:ext cx="2072708" cy="808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709"/>
              </a:lnTo>
              <a:lnTo>
                <a:pt x="2072708" y="550709"/>
              </a:lnTo>
              <a:lnTo>
                <a:pt x="2072708" y="808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A4BB2-F5F7-45C0-847F-0160CBA6F85E}">
      <dsp:nvSpPr>
        <dsp:cNvPr id="0" name=""/>
        <dsp:cNvSpPr/>
      </dsp:nvSpPr>
      <dsp:spPr>
        <a:xfrm>
          <a:off x="2338638" y="1766022"/>
          <a:ext cx="1984987" cy="808118"/>
        </a:xfrm>
        <a:custGeom>
          <a:avLst/>
          <a:gdLst/>
          <a:ahLst/>
          <a:cxnLst/>
          <a:rect l="0" t="0" r="0" b="0"/>
          <a:pathLst>
            <a:path>
              <a:moveTo>
                <a:pt x="1984987" y="0"/>
              </a:moveTo>
              <a:lnTo>
                <a:pt x="1984987" y="550709"/>
              </a:lnTo>
              <a:lnTo>
                <a:pt x="0" y="550709"/>
              </a:lnTo>
              <a:lnTo>
                <a:pt x="0" y="808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08076-6611-4C01-81AF-BEFF26EC7445}">
      <dsp:nvSpPr>
        <dsp:cNvPr id="0" name=""/>
        <dsp:cNvSpPr/>
      </dsp:nvSpPr>
      <dsp:spPr>
        <a:xfrm>
          <a:off x="2458150" y="1592"/>
          <a:ext cx="3730950" cy="1764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A85DC-1E76-4FC1-931B-81F1DCFA7ED6}">
      <dsp:nvSpPr>
        <dsp:cNvPr id="0" name=""/>
        <dsp:cNvSpPr/>
      </dsp:nvSpPr>
      <dsp:spPr>
        <a:xfrm>
          <a:off x="2766887" y="294892"/>
          <a:ext cx="3730950" cy="1764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(B) Performed by Manufacturer</a:t>
          </a:r>
          <a:endParaRPr lang="en-PK" sz="3600" kern="1200" dirty="0"/>
        </a:p>
      </dsp:txBody>
      <dsp:txXfrm>
        <a:off x="2818565" y="346570"/>
        <a:ext cx="3627594" cy="1661074"/>
      </dsp:txXfrm>
    </dsp:sp>
    <dsp:sp modelId="{6786B67F-64A8-4C15-986B-4B0650D5FF9E}">
      <dsp:nvSpPr>
        <dsp:cNvPr id="0" name=""/>
        <dsp:cNvSpPr/>
      </dsp:nvSpPr>
      <dsp:spPr>
        <a:xfrm>
          <a:off x="574666" y="2574140"/>
          <a:ext cx="3527943" cy="1764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7586F-AD9C-484E-8750-89C306FF7679}">
      <dsp:nvSpPr>
        <dsp:cNvPr id="0" name=""/>
        <dsp:cNvSpPr/>
      </dsp:nvSpPr>
      <dsp:spPr>
        <a:xfrm>
          <a:off x="883403" y="2867440"/>
          <a:ext cx="3527943" cy="1764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</a:t>
          </a:r>
          <a:r>
            <a:rPr lang="en-US" sz="3600" kern="1200" dirty="0" err="1"/>
            <a:t>i</a:t>
          </a:r>
          <a:r>
            <a:rPr lang="en-US" sz="3600" kern="1200" dirty="0"/>
            <a:t>) Internal Self Inspection</a:t>
          </a:r>
          <a:endParaRPr lang="en-PK" sz="3600" kern="1200" dirty="0"/>
        </a:p>
      </dsp:txBody>
      <dsp:txXfrm>
        <a:off x="935081" y="2919118"/>
        <a:ext cx="3424587" cy="1661074"/>
      </dsp:txXfrm>
    </dsp:sp>
    <dsp:sp modelId="{100A3696-2D00-47E8-87BC-1C656313AE13}">
      <dsp:nvSpPr>
        <dsp:cNvPr id="0" name=""/>
        <dsp:cNvSpPr/>
      </dsp:nvSpPr>
      <dsp:spPr>
        <a:xfrm>
          <a:off x="4720083" y="2574140"/>
          <a:ext cx="3352500" cy="1764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CCD77-740F-486C-B086-F599AC37E2FA}">
      <dsp:nvSpPr>
        <dsp:cNvPr id="0" name=""/>
        <dsp:cNvSpPr/>
      </dsp:nvSpPr>
      <dsp:spPr>
        <a:xfrm>
          <a:off x="5028820" y="2867440"/>
          <a:ext cx="3352500" cy="1764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(ii) External</a:t>
          </a:r>
          <a:endParaRPr lang="en-PK" sz="3600" kern="1200" dirty="0"/>
        </a:p>
      </dsp:txBody>
      <dsp:txXfrm>
        <a:off x="5080498" y="2919118"/>
        <a:ext cx="3249144" cy="16610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2956A-C8C2-4677-8B10-3E5B8E37A2EF}">
      <dsp:nvSpPr>
        <dsp:cNvPr id="0" name=""/>
        <dsp:cNvSpPr/>
      </dsp:nvSpPr>
      <dsp:spPr>
        <a:xfrm>
          <a:off x="1267991" y="-34238"/>
          <a:ext cx="5592016" cy="5592016"/>
        </a:xfrm>
        <a:prstGeom prst="circularArrow">
          <a:avLst>
            <a:gd name="adj1" fmla="val 5544"/>
            <a:gd name="adj2" fmla="val 330680"/>
            <a:gd name="adj3" fmla="val 14501840"/>
            <a:gd name="adj4" fmla="val 16958206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41070-73FE-4774-ADEB-40CF50684016}">
      <dsp:nvSpPr>
        <dsp:cNvPr id="0" name=""/>
        <dsp:cNvSpPr/>
      </dsp:nvSpPr>
      <dsp:spPr>
        <a:xfrm>
          <a:off x="3184921" y="3216"/>
          <a:ext cx="1758156" cy="879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Plan and Prepare</a:t>
          </a:r>
          <a:endParaRPr lang="en-PK" sz="1400" b="1" kern="1200" dirty="0"/>
        </a:p>
      </dsp:txBody>
      <dsp:txXfrm>
        <a:off x="3227834" y="46129"/>
        <a:ext cx="1672330" cy="793252"/>
      </dsp:txXfrm>
    </dsp:sp>
    <dsp:sp modelId="{6E6D7EBC-A40B-4453-82E7-95D142D2059D}">
      <dsp:nvSpPr>
        <dsp:cNvPr id="0" name=""/>
        <dsp:cNvSpPr/>
      </dsp:nvSpPr>
      <dsp:spPr>
        <a:xfrm>
          <a:off x="5049320" y="901063"/>
          <a:ext cx="1758156" cy="8790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Arrange and Announce</a:t>
          </a:r>
          <a:endParaRPr lang="en-PK" sz="1400" b="1" kern="1200" dirty="0"/>
        </a:p>
      </dsp:txBody>
      <dsp:txXfrm>
        <a:off x="5092233" y="943976"/>
        <a:ext cx="1672330" cy="793252"/>
      </dsp:txXfrm>
    </dsp:sp>
    <dsp:sp modelId="{8CE364AB-A264-4B1F-8BCD-3FC58E50F0D6}">
      <dsp:nvSpPr>
        <dsp:cNvPr id="0" name=""/>
        <dsp:cNvSpPr/>
      </dsp:nvSpPr>
      <dsp:spPr>
        <a:xfrm>
          <a:off x="5509788" y="2918507"/>
          <a:ext cx="1758156" cy="8790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Arrive at site, meet, explain purpose</a:t>
          </a:r>
          <a:endParaRPr lang="en-PK" sz="1400" b="1" kern="1200" dirty="0"/>
        </a:p>
      </dsp:txBody>
      <dsp:txXfrm>
        <a:off x="5552701" y="2961420"/>
        <a:ext cx="1672330" cy="793252"/>
      </dsp:txXfrm>
    </dsp:sp>
    <dsp:sp modelId="{3E3D5CD2-F2A0-4EAE-962A-245958DA6DC0}">
      <dsp:nvSpPr>
        <dsp:cNvPr id="0" name=""/>
        <dsp:cNvSpPr/>
      </dsp:nvSpPr>
      <dsp:spPr>
        <a:xfrm>
          <a:off x="4219584" y="4536372"/>
          <a:ext cx="1758156" cy="8790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Perform Audit</a:t>
          </a:r>
          <a:endParaRPr lang="en-PK" sz="1400" b="1" kern="1200" dirty="0"/>
        </a:p>
      </dsp:txBody>
      <dsp:txXfrm>
        <a:off x="4262497" y="4579285"/>
        <a:ext cx="1672330" cy="793252"/>
      </dsp:txXfrm>
    </dsp:sp>
    <dsp:sp modelId="{962936CE-BF67-4CED-9434-5533D0ECDBEB}">
      <dsp:nvSpPr>
        <dsp:cNvPr id="0" name=""/>
        <dsp:cNvSpPr/>
      </dsp:nvSpPr>
      <dsp:spPr>
        <a:xfrm>
          <a:off x="2150258" y="4536372"/>
          <a:ext cx="1758156" cy="87907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Informal oral reporting finding</a:t>
          </a:r>
          <a:endParaRPr lang="en-PK" sz="1400" b="1" kern="1200" dirty="0"/>
        </a:p>
      </dsp:txBody>
      <dsp:txXfrm>
        <a:off x="2193171" y="4579285"/>
        <a:ext cx="1672330" cy="793252"/>
      </dsp:txXfrm>
    </dsp:sp>
    <dsp:sp modelId="{5918FA21-D458-4BD1-8195-6E4F995D3786}">
      <dsp:nvSpPr>
        <dsp:cNvPr id="0" name=""/>
        <dsp:cNvSpPr/>
      </dsp:nvSpPr>
      <dsp:spPr>
        <a:xfrm>
          <a:off x="860055" y="2918507"/>
          <a:ext cx="1758156" cy="879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Formal reports with recommendations</a:t>
          </a:r>
          <a:endParaRPr lang="en-PK" sz="1400" b="1" kern="1200" dirty="0"/>
        </a:p>
      </dsp:txBody>
      <dsp:txXfrm>
        <a:off x="902968" y="2961420"/>
        <a:ext cx="1672330" cy="793252"/>
      </dsp:txXfrm>
    </dsp:sp>
    <dsp:sp modelId="{822199EF-4456-4102-9829-22963B7F3EF0}">
      <dsp:nvSpPr>
        <dsp:cNvPr id="0" name=""/>
        <dsp:cNvSpPr/>
      </dsp:nvSpPr>
      <dsp:spPr>
        <a:xfrm>
          <a:off x="1320523" y="901063"/>
          <a:ext cx="1758156" cy="8790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Follow-up</a:t>
          </a:r>
          <a:endParaRPr lang="en-PK" sz="1400" b="1" kern="1200" dirty="0"/>
        </a:p>
      </dsp:txBody>
      <dsp:txXfrm>
        <a:off x="1363436" y="943976"/>
        <a:ext cx="1672330" cy="79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3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698954" y="3384756"/>
            <a:ext cx="9493046" cy="2175386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/>
              <a:t>SOFTWARE TESTING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ECE12C-3737-48ED-85CB-9CC7F7974506}"/>
              </a:ext>
            </a:extLst>
          </p:cNvPr>
          <p:cNvSpPr/>
          <p:nvPr/>
        </p:nvSpPr>
        <p:spPr>
          <a:xfrm>
            <a:off x="7502307" y="6396335"/>
            <a:ext cx="46896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Course Instructor: </a:t>
            </a:r>
            <a:r>
              <a:rPr lang="en-US" sz="2400" b="1" dirty="0">
                <a:solidFill>
                  <a:schemeClr val="bg1"/>
                </a:solidFill>
              </a:rPr>
              <a:t>AMIR IMAM     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FDA9F-B3DB-4073-B98C-FD2A778BBBB0}"/>
              </a:ext>
            </a:extLst>
          </p:cNvPr>
          <p:cNvSpPr/>
          <p:nvPr/>
        </p:nvSpPr>
        <p:spPr>
          <a:xfrm>
            <a:off x="3991897" y="4655095"/>
            <a:ext cx="8200103" cy="73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CH03: Static Testing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014F-05A1-455B-8439-EC8AD43B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FC9F-2EA6-4AC3-BCCA-02CB39AEDA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5205430"/>
          </a:xfrm>
        </p:spPr>
        <p:txBody>
          <a:bodyPr>
            <a:normAutofit/>
          </a:bodyPr>
          <a:lstStyle/>
          <a:p>
            <a:r>
              <a:rPr lang="en-US" sz="3200" b="1" dirty="0"/>
              <a:t>1. Planning:</a:t>
            </a:r>
          </a:p>
          <a:p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Defining the scope, purpose of the review, what documents or parts of documents to review, and the quality characteristics to be evaluated.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Estimating effort and timeframe.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u="sng" dirty="0"/>
              <a:t>Identifying</a:t>
            </a:r>
            <a:r>
              <a:rPr lang="en-US" sz="2200" dirty="0"/>
              <a:t> review characteristics such as the review type with roles, activities, and checklists.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Selecting the people to participate in the review and allocating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Defining the entry and exit criteria (for formal review types).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Checking that entry criteria are met (for formal review types)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5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014F-05A1-455B-8439-EC8AD43B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FC9F-2EA6-4AC3-BCCA-02CB39AEDA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1"/>
            <a:ext cx="10076688" cy="5177721"/>
          </a:xfrm>
        </p:spPr>
        <p:txBody>
          <a:bodyPr>
            <a:normAutofit lnSpcReduction="10000"/>
          </a:bodyPr>
          <a:lstStyle/>
          <a:p>
            <a:r>
              <a:rPr lang="en-US" sz="3000" b="1" dirty="0"/>
              <a:t>2. Initiate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Distributing the work product (physically or by electronic means) and other material, such as issue log forms, checklists, and related work products.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Explaining the </a:t>
            </a:r>
            <a:r>
              <a:rPr lang="en-US" sz="2400" u="sng" dirty="0"/>
              <a:t>Scope</a:t>
            </a:r>
            <a:r>
              <a:rPr lang="en-US" sz="2400" dirty="0"/>
              <a:t>, </a:t>
            </a:r>
            <a:r>
              <a:rPr lang="en-US" sz="2400" u="sng" dirty="0"/>
              <a:t>Objectives</a:t>
            </a:r>
            <a:r>
              <a:rPr lang="en-US" sz="2400" dirty="0"/>
              <a:t>, </a:t>
            </a:r>
            <a:r>
              <a:rPr lang="en-US" sz="2400" u="sng" dirty="0"/>
              <a:t>Process</a:t>
            </a:r>
            <a:r>
              <a:rPr lang="en-US" sz="2400" dirty="0"/>
              <a:t>, </a:t>
            </a:r>
            <a:r>
              <a:rPr lang="en-US" sz="2400" u="sng" dirty="0"/>
              <a:t>Roles</a:t>
            </a:r>
            <a:r>
              <a:rPr lang="en-US" sz="2400" dirty="0"/>
              <a:t>, and </a:t>
            </a:r>
            <a:r>
              <a:rPr lang="en-US" sz="2400" u="sng" dirty="0"/>
              <a:t>Work products</a:t>
            </a:r>
            <a:r>
              <a:rPr lang="en-US" sz="2400" dirty="0"/>
              <a:t> to the participants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Answering any questions that participants may have about the review.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Accepting the work product when the exit criteria are reached.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970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014F-05A1-455B-8439-EC8AD43B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FC9F-2EA6-4AC3-BCCA-02CB39AEDA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5192022"/>
          </a:xfrm>
        </p:spPr>
        <p:txBody>
          <a:bodyPr>
            <a:normAutofit/>
          </a:bodyPr>
          <a:lstStyle/>
          <a:p>
            <a:r>
              <a:rPr lang="en-US" sz="3200" b="1" dirty="0"/>
              <a:t>3. Individual Review (i.e., individual preparation)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Reviewing all or part of the work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Noting potential defects, recommendations, and questions</a:t>
            </a:r>
          </a:p>
          <a:p>
            <a:br>
              <a:rPr lang="en-US" sz="3600" b="1" dirty="0"/>
            </a:br>
            <a:r>
              <a:rPr lang="en-US" sz="3200" b="1" dirty="0"/>
              <a:t>4. Issue Communication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Communicating identified potential defects (e.g., in a review meeting)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potential defects, assigning ownership and status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Evaluating and documenting quality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Evaluating the review findings against the exit criteria to make a review decision (reject; major changes needed; accept, possibly with minor changes) </a:t>
            </a:r>
          </a:p>
        </p:txBody>
      </p:sp>
    </p:spTree>
    <p:extLst>
      <p:ext uri="{BB962C8B-B14F-4D97-AF65-F5344CB8AC3E}">
        <p14:creationId xmlns:p14="http://schemas.microsoft.com/office/powerpoint/2010/main" val="1190419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014F-05A1-455B-8439-EC8AD43B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FC9F-2EA6-4AC3-BCCA-02CB39AEDA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1"/>
            <a:ext cx="10076688" cy="5310009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5. Fixing and Reporting</a:t>
            </a:r>
          </a:p>
          <a:p>
            <a:endParaRPr lang="en-US" sz="1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defect reports for those findings that require changes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Fixing defects found (typically done by the author) in the work product reviewed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Communicating defects to the appropriate person.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Recording updated status of defects.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Gathering metrics (for more formal review types).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Checking that exit criteria are met (for more formal review types).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Accepting the work product when the exit criteria are reached.</a:t>
            </a:r>
          </a:p>
        </p:txBody>
      </p:sp>
    </p:spTree>
    <p:extLst>
      <p:ext uri="{BB962C8B-B14F-4D97-AF65-F5344CB8AC3E}">
        <p14:creationId xmlns:p14="http://schemas.microsoft.com/office/powerpoint/2010/main" val="214181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79178" y="1806078"/>
            <a:ext cx="8195187" cy="2984313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Moderator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Author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Reviewers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Scribe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Manager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and responsibilities involved during a review?</a:t>
            </a:r>
          </a:p>
        </p:txBody>
      </p:sp>
    </p:spTree>
    <p:extLst>
      <p:ext uri="{BB962C8B-B14F-4D97-AF65-F5344CB8AC3E}">
        <p14:creationId xmlns:p14="http://schemas.microsoft.com/office/powerpoint/2010/main" val="403664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623E-6C74-481C-9015-9B143D27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and responsibilities in a formal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9961-4C4E-4659-B3BF-A6B49FCB2D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1"/>
            <a:ext cx="10076688" cy="5074035"/>
          </a:xfrm>
        </p:spPr>
        <p:txBody>
          <a:bodyPr>
            <a:normAutofit fontScale="70000" lnSpcReduction="20000"/>
          </a:bodyPr>
          <a:lstStyle/>
          <a:p>
            <a:pPr marL="109728"/>
            <a:r>
              <a:rPr lang="en-US" sz="2300" b="1" dirty="0"/>
              <a:t>Author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2900" dirty="0"/>
              <a:t>Creates the work product under review.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2900" dirty="0"/>
              <a:t>Fixes defects in the </a:t>
            </a:r>
            <a:r>
              <a:rPr lang="en-US" sz="2900" u="sng" dirty="0"/>
              <a:t>work product</a:t>
            </a:r>
            <a:r>
              <a:rPr lang="en-US" sz="2900" dirty="0"/>
              <a:t> under review (if necessary)</a:t>
            </a:r>
            <a:br>
              <a:rPr lang="en-US" sz="2300" dirty="0"/>
            </a:br>
            <a:endParaRPr lang="en-US" sz="2300" dirty="0"/>
          </a:p>
          <a:p>
            <a:pPr marL="109728"/>
            <a:r>
              <a:rPr lang="en-US" sz="2300" b="1" dirty="0"/>
              <a:t>Management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2900" dirty="0"/>
              <a:t>Is responsible for review planning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2900" dirty="0"/>
              <a:t>Decides on the execution of reviews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2900" dirty="0"/>
              <a:t>Assigns staff, budget, and time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2900" dirty="0"/>
              <a:t>Monitors ongoing cost-effectiveness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2900" dirty="0"/>
              <a:t>Executes control decisions in the event of inadequate outcomes</a:t>
            </a:r>
            <a:br>
              <a:rPr lang="en-US" sz="2300" dirty="0"/>
            </a:br>
            <a:endParaRPr lang="en-US" sz="2300" dirty="0"/>
          </a:p>
          <a:p>
            <a:pPr marL="109728"/>
            <a:r>
              <a:rPr lang="en-US" sz="2300" b="1" dirty="0"/>
              <a:t>Facilitator/Moderator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2900" dirty="0"/>
              <a:t>Ensures effective running of review meetings (when held)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2900" dirty="0"/>
              <a:t>Mediates, if necessary, between the various points of view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2900" dirty="0"/>
              <a:t>Is often the person upon whom the success of the review depends</a:t>
            </a:r>
          </a:p>
        </p:txBody>
      </p:sp>
    </p:spTree>
    <p:extLst>
      <p:ext uri="{BB962C8B-B14F-4D97-AF65-F5344CB8AC3E}">
        <p14:creationId xmlns:p14="http://schemas.microsoft.com/office/powerpoint/2010/main" val="3269700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623E-6C74-481C-9015-9B143D27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and responsibilities in a formal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9961-4C4E-4659-B3BF-A6B49FCB2D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1"/>
            <a:ext cx="10076688" cy="5206771"/>
          </a:xfrm>
        </p:spPr>
        <p:txBody>
          <a:bodyPr>
            <a:normAutofit/>
          </a:bodyPr>
          <a:lstStyle/>
          <a:p>
            <a:pPr marL="109728"/>
            <a:r>
              <a:rPr lang="en-US" sz="1700" b="1" dirty="0"/>
              <a:t>Review leader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1700" dirty="0"/>
              <a:t>Takes overall responsibility for the review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1700" dirty="0"/>
              <a:t>Decides who will be involved and organizes when and where it will take place </a:t>
            </a:r>
            <a:br>
              <a:rPr lang="en-US" sz="1700" dirty="0"/>
            </a:br>
            <a:endParaRPr lang="en-US" sz="1700" dirty="0"/>
          </a:p>
          <a:p>
            <a:pPr marL="109728"/>
            <a:r>
              <a:rPr lang="en-US" sz="1700" b="1" dirty="0"/>
              <a:t>Reviewers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1700" dirty="0"/>
              <a:t>May be subject matter experts, persons working on the project, stakeholders with an interest in</a:t>
            </a:r>
            <a:br>
              <a:rPr lang="en-US" sz="1700" dirty="0"/>
            </a:br>
            <a:r>
              <a:rPr lang="en-US" sz="1700" dirty="0"/>
              <a:t>the work product, and/or individuals with specific technical or business backgrounds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1700" dirty="0"/>
              <a:t>Identify potential defects in the work product under review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1700" dirty="0"/>
              <a:t>May represent different perspectives (e.g., tester, programmer, user, operator, business analyst,</a:t>
            </a:r>
            <a:br>
              <a:rPr lang="en-US" sz="1700" dirty="0"/>
            </a:br>
            <a:r>
              <a:rPr lang="en-US" sz="1700" dirty="0"/>
              <a:t>usability expert, etc.)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109728"/>
            <a:r>
              <a:rPr lang="en-US" sz="1700" b="1" dirty="0"/>
              <a:t>Scribe (or recorder)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1700" dirty="0"/>
              <a:t>Collates potential defects found during the individual review activity</a:t>
            </a:r>
          </a:p>
          <a:p>
            <a:pPr marL="395478" indent="-285750">
              <a:buFont typeface="Arial" panose="020B0604020202020204" pitchFamily="34" charset="0"/>
              <a:buChar char="•"/>
            </a:pPr>
            <a:r>
              <a:rPr lang="en-US" sz="1700" dirty="0"/>
              <a:t>Records new potential defects, open points, and decisions from the review meeting (when held)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02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74CD-16F3-4536-96A3-5C214784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13EB-BAE8-4C29-9284-BBBAEA15CC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Informal review </a:t>
            </a:r>
            <a:r>
              <a:rPr lang="en-US" sz="2800" dirty="0"/>
              <a:t>(e.g., buddy check, pairing, pair review)</a:t>
            </a:r>
            <a:endParaRPr lang="en-US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Walkthroughs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Technical Reviews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Formal Reviews</a:t>
            </a:r>
          </a:p>
        </p:txBody>
      </p:sp>
    </p:spTree>
    <p:extLst>
      <p:ext uri="{BB962C8B-B14F-4D97-AF65-F5344CB8AC3E}">
        <p14:creationId xmlns:p14="http://schemas.microsoft.com/office/powerpoint/2010/main" val="314121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74CD-16F3-4536-96A3-5C214784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13EB-BAE8-4C29-9284-BBBAEA15CC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5177274"/>
          </a:xfrm>
        </p:spPr>
        <p:txBody>
          <a:bodyPr>
            <a:normAutofit/>
          </a:bodyPr>
          <a:lstStyle/>
          <a:p>
            <a:r>
              <a:rPr lang="en-US" sz="2800" b="1" dirty="0"/>
              <a:t>Informal review (e.g., buddy check, pairing, pair review)</a:t>
            </a:r>
          </a:p>
          <a:p>
            <a:r>
              <a:rPr lang="en-US" sz="1800" b="1" u="sng" dirty="0"/>
              <a:t>Main purpose:</a:t>
            </a:r>
            <a:r>
              <a:rPr lang="en-US" sz="1800" dirty="0"/>
              <a:t> detecting potential defects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Possible additional purposes: generating new ideas or solutions, quickly solving minor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Not based on a formal (documented)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May not involve a review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May be performed by a colleague of the author (buddy check) or by more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Results may be documented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Varies in usefulness depending on the reviewers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of checklist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Very commonly used in Agile development </a:t>
            </a:r>
          </a:p>
        </p:txBody>
      </p:sp>
    </p:spTree>
    <p:extLst>
      <p:ext uri="{BB962C8B-B14F-4D97-AF65-F5344CB8AC3E}">
        <p14:creationId xmlns:p14="http://schemas.microsoft.com/office/powerpoint/2010/main" val="1297723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74CD-16F3-4536-96A3-5C214784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13EB-BAE8-4C29-9284-BBBAEA15CC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965192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Walkthrough</a:t>
            </a:r>
          </a:p>
          <a:p>
            <a:r>
              <a:rPr lang="en-US" sz="1800" b="1" u="sng" dirty="0"/>
              <a:t>Main purposes:</a:t>
            </a:r>
            <a:r>
              <a:rPr lang="en-US" sz="1800" dirty="0"/>
              <a:t> find defects, improve the software product, consider alternative implementations,</a:t>
            </a:r>
            <a:br>
              <a:rPr lang="en-US" sz="1800" dirty="0"/>
            </a:br>
            <a:r>
              <a:rPr lang="en-US" sz="1800" dirty="0"/>
              <a:t>evaluate conformance to standards and specifications.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Possible additional purposes: exchanging ideas about techniques or style variations, training of participants, achieving consensus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Individual preparation before the review meeting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Review meeting is typically led by the </a:t>
            </a:r>
            <a:r>
              <a:rPr lang="en-US" sz="1800" b="1" dirty="0">
                <a:highlight>
                  <a:srgbClr val="FFFF00"/>
                </a:highlight>
              </a:rPr>
              <a:t>author</a:t>
            </a:r>
            <a:r>
              <a:rPr lang="en-US" sz="1800" dirty="0">
                <a:highlight>
                  <a:srgbClr val="FFFF00"/>
                </a:highlight>
              </a:rPr>
              <a:t> of the work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Scribe is 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of checklists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May take the form of scenarios, dry runs, or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Potential defect logs and review reports may be produced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May vary in practice from quite informal to very formal </a:t>
            </a:r>
          </a:p>
        </p:txBody>
      </p:sp>
    </p:spTree>
    <p:extLst>
      <p:ext uri="{BB962C8B-B14F-4D97-AF65-F5344CB8AC3E}">
        <p14:creationId xmlns:p14="http://schemas.microsoft.com/office/powerpoint/2010/main" val="4008882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84E-8C47-44FF-8D45-4A5CBC5AF2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Syllabus /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B5F9-9212-47A1-89C9-D57C7E7261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5648" y="1592236"/>
            <a:ext cx="10279036" cy="496519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b="1" dirty="0"/>
              <a:t>Static Testing  </a:t>
            </a:r>
          </a:p>
          <a:p>
            <a:pPr lvl="1"/>
            <a:endParaRPr lang="en-US" sz="2800" b="1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Static Analysis</a:t>
            </a:r>
          </a:p>
          <a:p>
            <a:pPr marL="457200" lvl="7" indent="-457200">
              <a:buFont typeface="Courier New" panose="02070309020205020404" pitchFamily="49" charset="0"/>
              <a:buChar char="o"/>
            </a:pPr>
            <a:r>
              <a:rPr lang="en-US" dirty="0"/>
              <a:t>Control flow</a:t>
            </a:r>
          </a:p>
          <a:p>
            <a:pPr marL="457200" lvl="7" indent="-457200">
              <a:buFont typeface="Courier New" panose="02070309020205020404" pitchFamily="49" charset="0"/>
              <a:buChar char="o"/>
            </a:pPr>
            <a:r>
              <a:rPr lang="en-US" dirty="0"/>
              <a:t>Data Flow</a:t>
            </a:r>
          </a:p>
          <a:p>
            <a:pPr marL="457200" lvl="7" indent="-457200">
              <a:buFont typeface="Courier New" panose="02070309020205020404" pitchFamily="49" charset="0"/>
              <a:buChar char="o"/>
            </a:pPr>
            <a:r>
              <a:rPr lang="en-US" dirty="0"/>
              <a:t>Static Analysis by tools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Reviews 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Formal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Informal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Inspections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Walkthroughs</a:t>
            </a:r>
          </a:p>
        </p:txBody>
      </p:sp>
    </p:spTree>
    <p:extLst>
      <p:ext uri="{BB962C8B-B14F-4D97-AF65-F5344CB8AC3E}">
        <p14:creationId xmlns:p14="http://schemas.microsoft.com/office/powerpoint/2010/main" val="22806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74CD-16F3-4536-96A3-5C214784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13EB-BAE8-4C29-9284-BBBAEA15CC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1"/>
            <a:ext cx="10076688" cy="5147777"/>
          </a:xfrm>
        </p:spPr>
        <p:txBody>
          <a:bodyPr>
            <a:normAutofit/>
          </a:bodyPr>
          <a:lstStyle/>
          <a:p>
            <a:r>
              <a:rPr lang="en-US" sz="2800" b="1" dirty="0"/>
              <a:t>Technical review</a:t>
            </a:r>
          </a:p>
          <a:p>
            <a:r>
              <a:rPr lang="en-US" sz="1800" b="1" u="sng" dirty="0"/>
              <a:t>Main purposes:</a:t>
            </a:r>
            <a:r>
              <a:rPr lang="en-US" sz="1800" dirty="0"/>
              <a:t> gaining consensus, detecting potential defects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Possible further purposes: evaluating quality and building confidence in the work product, generating new ideas, motivating and enabling authors to improve future work products, considering alternative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Reviewers should be technical peers of the author, and technical experts in the same or other disciplines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Individual preparation before the review meeting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Review meeting is optional, ideally led by a trained facilitator (typically not the author)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Scribe is mandatory, ideally not the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of checklists is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Potential defect logs and review reports are typically produced </a:t>
            </a:r>
          </a:p>
        </p:txBody>
      </p:sp>
    </p:spTree>
    <p:extLst>
      <p:ext uri="{BB962C8B-B14F-4D97-AF65-F5344CB8AC3E}">
        <p14:creationId xmlns:p14="http://schemas.microsoft.com/office/powerpoint/2010/main" val="606698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74CD-16F3-4536-96A3-5C214784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13EB-BAE8-4C29-9284-BBBAEA15CC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511828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Inspection</a:t>
            </a:r>
          </a:p>
          <a:p>
            <a:r>
              <a:rPr lang="en-US" sz="1800" b="1" u="sng" dirty="0"/>
              <a:t>Main purposes: </a:t>
            </a:r>
            <a:r>
              <a:rPr lang="en-US" sz="1800" dirty="0"/>
              <a:t>detecting potential defects, evaluating quality and building confidence in the work product, preventing future similar defects through author learning and root cause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Possible further purposes: </a:t>
            </a:r>
            <a:r>
              <a:rPr lang="en-US" sz="1800" dirty="0"/>
              <a:t>motivating and enabling authors to improve future work products and the software development process, achieving consensus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Follows a defined process with formal documented outputs, based on rules and checklists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Uses clearly defined roles, which are 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Individual preparation before the review meeting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Reviewers are either peers of the author or experts in other disciplines that are relevant to the work product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61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9BE4-4CD1-4F91-A70F-1D2EF456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5FC5-B801-4066-9B70-1E93D3E698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Standard Compliance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Code Metrics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Data Flow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4102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6903-BEE7-44F9-A55E-4AC1892D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– STANDARD COMPLIANCE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ED107-6FE0-44D7-8779-D0F462A41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94" y="1649098"/>
            <a:ext cx="6718912" cy="2332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D1420-2C65-417C-854A-992BDDA3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16" y="1553196"/>
            <a:ext cx="3899407" cy="485674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060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6903-BEE7-44F9-A55E-4AC1892D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– DATA FLOW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18A974-F7F5-430D-A6F4-F2FDE6D9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64" y="1743456"/>
            <a:ext cx="4705350" cy="3714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BCB42A-5154-4368-9F20-57C0F1D9C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0088"/>
          <a:stretch/>
        </p:blipFill>
        <p:spPr>
          <a:xfrm>
            <a:off x="2161312" y="1743456"/>
            <a:ext cx="3620055" cy="35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09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6903-BEE7-44F9-A55E-4AC1892D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 – CODE METRIC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A97E7-51FD-42BA-B1C3-C6BFDCD0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386" y="1399794"/>
            <a:ext cx="4552950" cy="50101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222F4-8524-4A5F-8B2A-8F75775E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85" y="3521485"/>
            <a:ext cx="2151486" cy="28884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6D678D-5C98-4BD5-AD5D-11DA1F159021}"/>
              </a:ext>
            </a:extLst>
          </p:cNvPr>
          <p:cNvSpPr/>
          <p:nvPr/>
        </p:nvSpPr>
        <p:spPr>
          <a:xfrm>
            <a:off x="1613059" y="1399794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9728" indent="0">
              <a:buNone/>
            </a:pPr>
            <a:r>
              <a:rPr lang="en-US" sz="2400" dirty="0"/>
              <a:t>Cyclomatic Code Complexity</a:t>
            </a:r>
            <a:br>
              <a:rPr lang="en-US" sz="2400" dirty="0"/>
            </a:br>
            <a:r>
              <a:rPr lang="en-US" sz="2400" b="1" dirty="0"/>
              <a:t>CC = E – N + 2P</a:t>
            </a:r>
          </a:p>
          <a:p>
            <a:pPr marL="109728" indent="0">
              <a:buNone/>
            </a:pPr>
            <a:br>
              <a:rPr lang="en-US" sz="2400" dirty="0"/>
            </a:br>
            <a:r>
              <a:rPr lang="en-US" sz="2000" dirty="0"/>
              <a:t>E = Number of Edges</a:t>
            </a:r>
            <a:br>
              <a:rPr lang="en-US" sz="2000" dirty="0"/>
            </a:br>
            <a:r>
              <a:rPr lang="en-US" sz="2000" dirty="0"/>
              <a:t>N = Number of Nodes in Graph (Shapes)</a:t>
            </a:r>
            <a:br>
              <a:rPr lang="en-US" sz="2000" dirty="0"/>
            </a:br>
            <a:r>
              <a:rPr lang="en-US" sz="2000" dirty="0"/>
              <a:t>P = Exit Paths </a:t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2F5D-4D52-4B97-951F-344D614B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</p:txBody>
      </p:sp>
      <p:pic>
        <p:nvPicPr>
          <p:cNvPr id="1026" name="Picture 2" descr="http://geekdetected.files.wordpress.com/2013/03/untitled.jpg">
            <a:extLst>
              <a:ext uri="{FF2B5EF4-FFF2-40B4-BE49-F238E27FC236}">
                <a16:creationId xmlns:a16="http://schemas.microsoft.com/office/drawing/2014/main" id="{5CDC6687-AA34-45C4-A7C8-A56747707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"/>
          <a:stretch/>
        </p:blipFill>
        <p:spPr bwMode="auto">
          <a:xfrm>
            <a:off x="1523684" y="1553976"/>
            <a:ext cx="10190665" cy="440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945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A0AC-6A63-42CF-82E5-7951CF2C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2FEECB-0092-45A8-8D47-EBA2360C22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2164" b="515"/>
          <a:stretch/>
        </p:blipFill>
        <p:spPr>
          <a:xfrm>
            <a:off x="1561020" y="1631468"/>
            <a:ext cx="10471427" cy="477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639BD-9268-487B-AD41-692CF20D6819}"/>
              </a:ext>
            </a:extLst>
          </p:cNvPr>
          <p:cNvSpPr txBox="1"/>
          <p:nvPr/>
        </p:nvSpPr>
        <p:spPr>
          <a:xfrm>
            <a:off x="7657020" y="4318591"/>
            <a:ext cx="45349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Path1: 1-2-8-9-11</a:t>
            </a:r>
          </a:p>
          <a:p>
            <a:r>
              <a:rPr lang="en-US" sz="2800" dirty="0"/>
              <a:t>Path2: 1-2-8-10-11</a:t>
            </a:r>
          </a:p>
          <a:p>
            <a:r>
              <a:rPr lang="en-US" sz="2800" dirty="0"/>
              <a:t>Path3: 1-2-3-4-5-7</a:t>
            </a:r>
          </a:p>
          <a:p>
            <a:r>
              <a:rPr lang="en-US" sz="2800" dirty="0"/>
              <a:t>Path4: 1-2-3-4-6-7</a:t>
            </a:r>
          </a:p>
        </p:txBody>
      </p:sp>
    </p:spTree>
    <p:extLst>
      <p:ext uri="{BB962C8B-B14F-4D97-AF65-F5344CB8AC3E}">
        <p14:creationId xmlns:p14="http://schemas.microsoft.com/office/powerpoint/2010/main" val="34818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A0AC-6A63-42CF-82E5-7951CF2C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</p:spPr>
        <p:txBody>
          <a:bodyPr/>
          <a:lstStyle/>
          <a:p>
            <a:r>
              <a:rPr lang="en-US" dirty="0"/>
              <a:t>FALSE POSITIVE AND FALSE NEGATIVE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449CF-1E9C-414F-A28C-198DBA5732DE}"/>
              </a:ext>
            </a:extLst>
          </p:cNvPr>
          <p:cNvSpPr txBox="1"/>
          <p:nvPr/>
        </p:nvSpPr>
        <p:spPr>
          <a:xfrm>
            <a:off x="392857" y="1536174"/>
            <a:ext cx="64915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False positives</a:t>
            </a:r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: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 case fails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1" u="sng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but in actuality there is no bug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and/or the functionality is working correctly. </a:t>
            </a:r>
          </a:p>
          <a:p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False negatives: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when the 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 case passes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400" b="0" i="1" u="sng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but there is in fact a bug present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in the system and/or the functionality is not working as it should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0C051D-61B8-4EAA-B9AF-40362EC1E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97" r="18912"/>
          <a:stretch/>
        </p:blipFill>
        <p:spPr bwMode="auto">
          <a:xfrm>
            <a:off x="7286010" y="1619249"/>
            <a:ext cx="4643717" cy="412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135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b="1" dirty="0"/>
              <a:t>Quality Audits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7752" y="1105287"/>
            <a:ext cx="1107649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“A </a:t>
            </a:r>
            <a:r>
              <a:rPr lang="en-US" sz="3200" u="sng" dirty="0">
                <a:solidFill>
                  <a:srgbClr val="92D050"/>
                </a:solidFill>
              </a:rPr>
              <a:t>systematic and independent examination</a:t>
            </a:r>
            <a:r>
              <a:rPr lang="en-US" sz="3200" dirty="0"/>
              <a:t> to determine whether quality activities and related results </a:t>
            </a:r>
            <a:r>
              <a:rPr lang="en-US" sz="3200" u="sng" dirty="0">
                <a:solidFill>
                  <a:srgbClr val="92D050"/>
                </a:solidFill>
              </a:rPr>
              <a:t>comply with planned arrangements</a:t>
            </a:r>
            <a:r>
              <a:rPr lang="en-US" sz="3200" dirty="0"/>
              <a:t>, and whether these arrangements are implemented effectively and are suitable to achieve objectives“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r>
              <a:rPr lang="en-US" sz="2400" b="1" dirty="0"/>
              <a:t>GOAL: </a:t>
            </a:r>
            <a:r>
              <a:rPr lang="en-US" sz="2800" dirty="0"/>
              <a:t>To collect objective evidence to permit an informed judgment about the status of the systems or product being audited</a:t>
            </a:r>
          </a:p>
        </p:txBody>
      </p:sp>
    </p:spTree>
    <p:extLst>
      <p:ext uri="{BB962C8B-B14F-4D97-AF65-F5344CB8AC3E}">
        <p14:creationId xmlns:p14="http://schemas.microsoft.com/office/powerpoint/2010/main" val="125107108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B8EE5B0-B93D-4AE9-A606-CBD623158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339231"/>
              </p:ext>
            </p:extLst>
          </p:nvPr>
        </p:nvGraphicFramePr>
        <p:xfrm>
          <a:off x="724647" y="1024466"/>
          <a:ext cx="1074270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B64FF40-0ECB-4760-A326-53BADB22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008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Test Design Techniques</a:t>
            </a:r>
          </a:p>
        </p:txBody>
      </p:sp>
    </p:spTree>
    <p:extLst>
      <p:ext uri="{BB962C8B-B14F-4D97-AF65-F5344CB8AC3E}">
        <p14:creationId xmlns:p14="http://schemas.microsoft.com/office/powerpoint/2010/main" val="383441915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dirty="0"/>
              <a:t>Basic Types of Quality Audits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1FA2B-A9D2-4733-AE92-47B8D07D16B9}"/>
              </a:ext>
            </a:extLst>
          </p:cNvPr>
          <p:cNvSpPr/>
          <p:nvPr/>
        </p:nvSpPr>
        <p:spPr>
          <a:xfrm>
            <a:off x="399068" y="1211046"/>
            <a:ext cx="110922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Internal (First Party, Self): </a:t>
            </a:r>
            <a:r>
              <a:rPr lang="en-US" sz="2400" dirty="0">
                <a:solidFill>
                  <a:srgbClr val="3B3835"/>
                </a:solidFill>
                <a:latin typeface="Helvetica Neue"/>
              </a:rPr>
              <a:t>This type includes audits by company employees, consultants and contractors to its own company.</a:t>
            </a:r>
          </a:p>
          <a:p>
            <a:endParaRPr lang="en-US" sz="2400" dirty="0">
              <a:solidFill>
                <a:srgbClr val="3B3835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External (Second Party, Third Party):</a:t>
            </a:r>
            <a:endParaRPr lang="en-US" sz="2400" dirty="0">
              <a:solidFill>
                <a:srgbClr val="00B050"/>
              </a:solidFill>
              <a:latin typeface="Helvetica Neue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400" b="1" dirty="0">
                <a:solidFill>
                  <a:srgbClr val="3B3835"/>
                </a:solidFill>
                <a:latin typeface="Helvetica Neue"/>
              </a:rPr>
              <a:t>Supplier Audit (Second Party):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solidFill>
                  <a:srgbClr val="3B3835"/>
                </a:solidFill>
                <a:latin typeface="Helvetica Neue"/>
              </a:rPr>
              <a:t>Customer employee(s) audit your company or </a:t>
            </a:r>
          </a:p>
          <a:p>
            <a:pPr marL="857250" lvl="1" indent="-400050">
              <a:buFont typeface="+mj-lt"/>
              <a:buAutoNum type="alphaLcPeriod"/>
            </a:pPr>
            <a:r>
              <a:rPr lang="en-US" sz="2400" dirty="0">
                <a:solidFill>
                  <a:srgbClr val="3B3835"/>
                </a:solidFill>
                <a:latin typeface="Helvetica Neue"/>
              </a:rPr>
              <a:t>Your employee(s) audit a company which supplies your company with a product or service</a:t>
            </a:r>
          </a:p>
          <a:p>
            <a:pPr marL="400050" indent="-400050">
              <a:buFont typeface="+mj-lt"/>
              <a:buAutoNum type="romanLcPeriod"/>
            </a:pPr>
            <a:endParaRPr lang="en-US" sz="2400" dirty="0">
              <a:solidFill>
                <a:srgbClr val="3B3835"/>
              </a:solidFill>
              <a:latin typeface="Helvetica Neue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2400" b="1" dirty="0">
                <a:solidFill>
                  <a:srgbClr val="3B3835"/>
                </a:solidFill>
                <a:latin typeface="Helvetica Neue"/>
              </a:rPr>
              <a:t>Independent Organization(Third Party Audit)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>
                <a:solidFill>
                  <a:srgbClr val="3B3835"/>
                </a:solidFill>
                <a:latin typeface="Helvetica Neue"/>
              </a:rPr>
              <a:t>A customer wants an audit of your company</a:t>
            </a:r>
          </a:p>
        </p:txBody>
      </p:sp>
    </p:spTree>
    <p:extLst>
      <p:ext uri="{BB962C8B-B14F-4D97-AF65-F5344CB8AC3E}">
        <p14:creationId xmlns:p14="http://schemas.microsoft.com/office/powerpoint/2010/main" val="1667315313"/>
      </p:ext>
    </p:extLst>
  </p:cSld>
  <p:clrMapOvr>
    <a:masterClrMapping/>
  </p:clrMapOvr>
  <p:transition>
    <p:wipe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dirty="0"/>
              <a:t>Audit Sub-Types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1FA2B-A9D2-4733-AE92-47B8D07D16B9}"/>
              </a:ext>
            </a:extLst>
          </p:cNvPr>
          <p:cNvSpPr/>
          <p:nvPr/>
        </p:nvSpPr>
        <p:spPr>
          <a:xfrm>
            <a:off x="399068" y="1211046"/>
            <a:ext cx="110922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Compliance (do we comply with the standard) </a:t>
            </a:r>
          </a:p>
          <a:p>
            <a:r>
              <a:rPr lang="en-US" sz="2400" b="1" dirty="0">
                <a:latin typeface="Helvetica Neue"/>
              </a:rPr>
              <a:t>Example: </a:t>
            </a:r>
            <a:r>
              <a:rPr lang="en-US" sz="2400" dirty="0">
                <a:latin typeface="Helvetica Neue"/>
              </a:rPr>
              <a:t>Desk audit of high level systems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System (the theory) </a:t>
            </a:r>
          </a:p>
          <a:p>
            <a:r>
              <a:rPr lang="en-US" sz="2400" b="1" dirty="0">
                <a:latin typeface="Helvetica Neue"/>
              </a:rPr>
              <a:t>Example: </a:t>
            </a:r>
            <a:r>
              <a:rPr lang="en-US" sz="2400" dirty="0">
                <a:latin typeface="Helvetica Neue"/>
              </a:rPr>
              <a:t>Audit of Document Control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Process (the practice) </a:t>
            </a:r>
          </a:p>
          <a:p>
            <a:r>
              <a:rPr lang="en-US" sz="2400" b="1" dirty="0">
                <a:latin typeface="Helvetica Neue"/>
              </a:rPr>
              <a:t>Example: </a:t>
            </a:r>
            <a:r>
              <a:rPr lang="en-US" sz="2400" dirty="0">
                <a:latin typeface="Helvetica Neue"/>
              </a:rPr>
              <a:t>Audit of any process (manufacturing)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Product (the result) </a:t>
            </a:r>
          </a:p>
          <a:p>
            <a:r>
              <a:rPr lang="en-US" sz="2400" b="1" dirty="0">
                <a:latin typeface="Helvetica Neue"/>
              </a:rPr>
              <a:t>Example: </a:t>
            </a:r>
            <a:r>
              <a:rPr lang="en-US" sz="2400" dirty="0">
                <a:latin typeface="Helvetica Neue"/>
              </a:rPr>
              <a:t>Audit of finished products to fulfill technical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539766616"/>
      </p:ext>
    </p:extLst>
  </p:cSld>
  <p:clrMapOvr>
    <a:masterClrMapping/>
  </p:clrMapOvr>
  <p:transition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dirty="0"/>
              <a:t>Who Perform an Audit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DEF79E6-FA8C-42B2-A01F-7904764A907D}"/>
              </a:ext>
            </a:extLst>
          </p:cNvPr>
          <p:cNvGraphicFramePr/>
          <p:nvPr/>
        </p:nvGraphicFramePr>
        <p:xfrm>
          <a:off x="1385216" y="908202"/>
          <a:ext cx="94215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610514"/>
      </p:ext>
    </p:extLst>
  </p:cSld>
  <p:clrMapOvr>
    <a:masterClrMapping/>
  </p:clrMapOvr>
  <p:transition>
    <p:wipe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dirty="0"/>
              <a:t>Who Perform an Audit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DEF79E6-FA8C-42B2-A01F-7904764A907D}"/>
              </a:ext>
            </a:extLst>
          </p:cNvPr>
          <p:cNvGraphicFramePr/>
          <p:nvPr/>
        </p:nvGraphicFramePr>
        <p:xfrm>
          <a:off x="1781142" y="1304127"/>
          <a:ext cx="8955988" cy="463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360098"/>
      </p:ext>
    </p:extLst>
  </p:cSld>
  <p:clrMapOvr>
    <a:masterClrMapping/>
  </p:clrMapOvr>
  <p:transition>
    <p:wipe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dirty="0"/>
              <a:t>Reason of Quality Audit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6FF5B-6DDC-4A86-94F1-2A8104A0D175}"/>
              </a:ext>
            </a:extLst>
          </p:cNvPr>
          <p:cNvSpPr/>
          <p:nvPr/>
        </p:nvSpPr>
        <p:spPr>
          <a:xfrm>
            <a:off x="490193" y="966695"/>
            <a:ext cx="10746557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INTERNAL:</a:t>
            </a:r>
          </a:p>
          <a:p>
            <a:endParaRPr lang="en-US" dirty="0"/>
          </a:p>
          <a:p>
            <a:r>
              <a:rPr lang="en-US" sz="2400" dirty="0"/>
              <a:t>in order to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PK" sz="2400" dirty="0"/>
              <a:t>Determine the level of compliance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PK" sz="2400" dirty="0"/>
              <a:t>Build confidence (hopefully) in the QA system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PK" sz="2400" dirty="0"/>
              <a:t>Build interdepartmental trust, understanding, and communication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PK" sz="2400" dirty="0"/>
              <a:t>Determine measures necessary to improve, e.g.,: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PK" sz="2400" dirty="0"/>
              <a:t>Premises, equipment, environment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PK" sz="2400" dirty="0"/>
              <a:t>Operations, actions, procedures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PK" sz="2400" dirty="0"/>
              <a:t>Personnel/training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PK" sz="2400" dirty="0"/>
              <a:t>Provide a stimulus for improvement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PK" sz="2400" dirty="0"/>
              <a:t>Recommend corrective action</a:t>
            </a:r>
            <a:r>
              <a:rPr lang="en-US" sz="2400" dirty="0"/>
              <a:t> </a:t>
            </a:r>
            <a:r>
              <a:rPr lang="en-US" sz="2400" b="1" dirty="0"/>
              <a:t>(CAPA)</a:t>
            </a:r>
            <a:endParaRPr lang="en-PK" sz="2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PK" sz="2400" dirty="0"/>
              <a:t>Monitor improvement</a:t>
            </a:r>
          </a:p>
        </p:txBody>
      </p:sp>
    </p:spTree>
    <p:extLst>
      <p:ext uri="{BB962C8B-B14F-4D97-AF65-F5344CB8AC3E}">
        <p14:creationId xmlns:p14="http://schemas.microsoft.com/office/powerpoint/2010/main" val="1903823315"/>
      </p:ext>
    </p:extLst>
  </p:cSld>
  <p:clrMapOvr>
    <a:masterClrMapping/>
  </p:clrMapOvr>
  <p:transition>
    <p:wipe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dirty="0"/>
              <a:t>Reason of Quality Audit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6FF5B-6DDC-4A86-94F1-2A8104A0D175}"/>
              </a:ext>
            </a:extLst>
          </p:cNvPr>
          <p:cNvSpPr/>
          <p:nvPr/>
        </p:nvSpPr>
        <p:spPr>
          <a:xfrm>
            <a:off x="490193" y="966695"/>
            <a:ext cx="10746557" cy="424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EXTERNAL:</a:t>
            </a:r>
          </a:p>
          <a:p>
            <a:endParaRPr lang="en-US" dirty="0"/>
          </a:p>
          <a:p>
            <a:r>
              <a:rPr lang="en-US" sz="2400" dirty="0"/>
              <a:t>in order to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Establish and monitor capability of supplier or contractor to deliver Goods and services that are fit for purpose (and on time, and in the quantity required)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Build mutual confidence.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Promote understanding and communication between the parties involved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And in general, as listed for “internal”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692305897"/>
      </p:ext>
    </p:extLst>
  </p:cSld>
  <p:clrMapOvr>
    <a:masterClrMapping/>
  </p:clrMapOvr>
  <p:transition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dirty="0"/>
              <a:t>Quality Audits Steps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968B69D-6119-41F4-85A3-D2F951299AA4}"/>
              </a:ext>
            </a:extLst>
          </p:cNvPr>
          <p:cNvGraphicFramePr/>
          <p:nvPr/>
        </p:nvGraphicFramePr>
        <p:xfrm>
          <a:off x="2255520" y="9330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279762"/>
      </p:ext>
    </p:extLst>
  </p:cSld>
  <p:clrMapOvr>
    <a:masterClrMapping/>
  </p:clrMapOvr>
  <p:transition>
    <p:wipe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dirty="0"/>
              <a:t>Process Audits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082D1-95B5-404A-A65B-70E715405280}"/>
              </a:ext>
            </a:extLst>
          </p:cNvPr>
          <p:cNvSpPr/>
          <p:nvPr/>
        </p:nvSpPr>
        <p:spPr>
          <a:xfrm>
            <a:off x="436880" y="828378"/>
            <a:ext cx="11064240" cy="5417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K" sz="3200" dirty="0"/>
              <a:t>examination of </a:t>
            </a:r>
            <a:endParaRPr lang="en-US" sz="3200" dirty="0"/>
          </a:p>
          <a:p>
            <a:endParaRPr lang="en-PK" sz="3200" dirty="0"/>
          </a:p>
          <a:p>
            <a:pPr>
              <a:lnSpc>
                <a:spcPct val="150000"/>
              </a:lnSpc>
            </a:pPr>
            <a:r>
              <a:rPr lang="en-PK" sz="3200" dirty="0"/>
              <a:t>1. established methods</a:t>
            </a:r>
          </a:p>
          <a:p>
            <a:pPr>
              <a:lnSpc>
                <a:spcPct val="150000"/>
              </a:lnSpc>
            </a:pPr>
            <a:r>
              <a:rPr lang="en-PK" sz="3200" dirty="0"/>
              <a:t>2. instructions </a:t>
            </a:r>
          </a:p>
          <a:p>
            <a:pPr>
              <a:lnSpc>
                <a:spcPct val="150000"/>
              </a:lnSpc>
            </a:pPr>
            <a:r>
              <a:rPr lang="en-PK" sz="3200" dirty="0"/>
              <a:t>3. work flow for processes </a:t>
            </a:r>
          </a:p>
          <a:p>
            <a:pPr>
              <a:lnSpc>
                <a:spcPct val="150000"/>
              </a:lnSpc>
            </a:pPr>
            <a:r>
              <a:rPr lang="en-PK" sz="3200" dirty="0"/>
              <a:t>4. maintenance programs for production equipment</a:t>
            </a:r>
          </a:p>
          <a:p>
            <a:pPr>
              <a:lnSpc>
                <a:spcPct val="150000"/>
              </a:lnSpc>
            </a:pPr>
            <a:r>
              <a:rPr lang="en-PK" sz="3200" dirty="0"/>
              <a:t>5. material handling </a:t>
            </a:r>
          </a:p>
          <a:p>
            <a:pPr>
              <a:lnSpc>
                <a:spcPct val="150000"/>
              </a:lnSpc>
            </a:pPr>
            <a:r>
              <a:rPr lang="en-PK" sz="3200" dirty="0"/>
              <a:t>6. housekeeping around the work area</a:t>
            </a:r>
          </a:p>
        </p:txBody>
      </p:sp>
    </p:spTree>
    <p:extLst>
      <p:ext uri="{BB962C8B-B14F-4D97-AF65-F5344CB8AC3E}">
        <p14:creationId xmlns:p14="http://schemas.microsoft.com/office/powerpoint/2010/main" val="1555105418"/>
      </p:ext>
    </p:extLst>
  </p:cSld>
  <p:clrMapOvr>
    <a:masterClrMapping/>
  </p:clrMapOvr>
  <p:transition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dirty="0"/>
              <a:t>Typical Checklist for Quality Audits</a:t>
            </a:r>
          </a:p>
        </p:txBody>
      </p:sp>
      <p:pic>
        <p:nvPicPr>
          <p:cNvPr id="2050" name="Picture 2" descr="https://image.slidesharecdn.com/projectauditreviewchecklist-120520031324-phpapp01/95/project-audit-review-checklist-2-728.jpg?cb=1337483665">
            <a:extLst>
              <a:ext uri="{FF2B5EF4-FFF2-40B4-BE49-F238E27FC236}">
                <a16:creationId xmlns:a16="http://schemas.microsoft.com/office/drawing/2014/main" id="{A39AA313-02D3-4159-8EC6-35AFC6E62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3" t="10497" r="6043" b="18265"/>
          <a:stretch/>
        </p:blipFill>
        <p:spPr bwMode="auto">
          <a:xfrm>
            <a:off x="1148080" y="678131"/>
            <a:ext cx="9286240" cy="61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85764"/>
      </p:ext>
    </p:extLst>
  </p:cSld>
  <p:clrMapOvr>
    <a:masterClrMapping/>
  </p:clrMapOvr>
  <p:transition>
    <p:wipe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9790"/>
          </a:xfrm>
          <a:solidFill>
            <a:srgbClr val="00B050"/>
          </a:solidFill>
        </p:spPr>
        <p:txBody>
          <a:bodyPr>
            <a:noAutofit/>
          </a:bodyPr>
          <a:lstStyle/>
          <a:p>
            <a:r>
              <a:rPr lang="en-US" sz="2400" dirty="0"/>
              <a:t>Typical Checklist for Quality Audits</a:t>
            </a:r>
          </a:p>
        </p:txBody>
      </p:sp>
      <p:pic>
        <p:nvPicPr>
          <p:cNvPr id="4098" name="Picture 2" descr="https://image.slidesharecdn.com/misauditchecklist-121023080803-phpapp01/95/audit-checklist-for-information-systems-18-638.jpg?cb=1495954041">
            <a:extLst>
              <a:ext uri="{FF2B5EF4-FFF2-40B4-BE49-F238E27FC236}">
                <a16:creationId xmlns:a16="http://schemas.microsoft.com/office/drawing/2014/main" id="{6F21728C-BA98-4E82-99BF-C3E35AF4E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9758" r="22647" b="43548"/>
          <a:stretch/>
        </p:blipFill>
        <p:spPr bwMode="auto">
          <a:xfrm>
            <a:off x="279663" y="867265"/>
            <a:ext cx="5307946" cy="474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mage.slidesharecdn.com/misauditchecklist-121023080803-phpapp01/95/audit-checklist-for-information-systems-18-638.jpg?cb=1495954041">
            <a:extLst>
              <a:ext uri="{FF2B5EF4-FFF2-40B4-BE49-F238E27FC236}">
                <a16:creationId xmlns:a16="http://schemas.microsoft.com/office/drawing/2014/main" id="{A06FDCF5-F1F6-40F8-8959-C4D7FBA6E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56344" r="21933" b="11960"/>
          <a:stretch/>
        </p:blipFill>
        <p:spPr bwMode="auto">
          <a:xfrm>
            <a:off x="6253739" y="791448"/>
            <a:ext cx="5658598" cy="34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868719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FD34-7DC4-4384-A68B-702115AE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Design Techniques</a:t>
            </a:r>
          </a:p>
        </p:txBody>
      </p:sp>
      <p:pic>
        <p:nvPicPr>
          <p:cNvPr id="1030" name="Picture 6" descr="Image result for test design techniques">
            <a:extLst>
              <a:ext uri="{FF2B5EF4-FFF2-40B4-BE49-F238E27FC236}">
                <a16:creationId xmlns:a16="http://schemas.microsoft.com/office/drawing/2014/main" id="{BDCD3F01-ED83-4077-88E2-4455FFD87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0" b="15513"/>
          <a:stretch/>
        </p:blipFill>
        <p:spPr bwMode="auto">
          <a:xfrm>
            <a:off x="2091086" y="1450537"/>
            <a:ext cx="9741250" cy="51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74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84E-8C47-44FF-8D45-4A5CBC5AF2F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Any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B5F9-9212-47A1-89C9-D57C7E7261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endParaRPr lang="en-US" sz="8800" dirty="0"/>
          </a:p>
          <a:p>
            <a:pPr algn="ctr"/>
            <a:r>
              <a:rPr lang="en-US" sz="8800" dirty="0"/>
              <a:t>End! </a:t>
            </a:r>
          </a:p>
        </p:txBody>
      </p:sp>
    </p:spTree>
    <p:extLst>
      <p:ext uri="{BB962C8B-B14F-4D97-AF65-F5344CB8AC3E}">
        <p14:creationId xmlns:p14="http://schemas.microsoft.com/office/powerpoint/2010/main" val="360379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2920-2AD4-4172-8E50-AC4BA115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static test technique?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110A-0D98-46B1-A945-7D10A1E870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51772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Static testing is the testing of the software work products manually, or with a set of tools, but they are </a:t>
            </a:r>
            <a:r>
              <a:rPr lang="en-US" sz="2400" b="1" dirty="0"/>
              <a:t>not executed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starts early in the Life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Because of Static testing those errors uncover which are unable to find in </a:t>
            </a:r>
            <a:r>
              <a:rPr lang="en-US" sz="2400" u="sng" dirty="0"/>
              <a:t>dynamic testing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does not need computer as the testing of program is done without executing the program. </a:t>
            </a:r>
            <a:r>
              <a:rPr lang="en-US" sz="2400" b="1" dirty="0"/>
              <a:t>For example:  Reviewing, Walk through, Inspection,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6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EFF3-0740-4F0C-AE04-5BFCB50A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Products that Can Be Examined by Static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99C9-AD44-49F7-B8AC-CA3E354C7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1"/>
            <a:ext cx="10076688" cy="524699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Specifications </a:t>
            </a:r>
            <a:r>
              <a:rPr lang="en-US" sz="2000" dirty="0"/>
              <a:t>(SRS, FS, and Security Requirements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Epics, User stories, and Acceptance criteria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Architecture and Design Specifications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Testware </a:t>
            </a:r>
            <a:r>
              <a:rPr lang="en-US" sz="2000" dirty="0"/>
              <a:t>(Test plans, Test Cases, Test Procedures, and Automated Test Scripts)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guides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 pages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Contracts, Project Plans, Schedules, and Budgets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7133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2F65-1D31-46DC-B8B5-3F9CFFEB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Testing – Identified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561E5-7770-44D3-B3ED-F112567EA7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1"/>
            <a:ext cx="10076688" cy="528051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Requirement defects </a:t>
            </a:r>
            <a:r>
              <a:rPr lang="en-US" sz="1900" dirty="0"/>
              <a:t>(e.g., inconsistencies, ambiguities, contradictions, omissions, inaccuracies, and redundancies)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Design defects </a:t>
            </a:r>
            <a:r>
              <a:rPr lang="en-US" sz="1900" dirty="0"/>
              <a:t>(e.g., inefficient algorithms or database structures, high coupling, low cohesion)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Coding defects </a:t>
            </a:r>
            <a:r>
              <a:rPr lang="en-US" sz="1900" dirty="0"/>
              <a:t>(e.g., variables with undefined values, variables that are declared but never used, unreachable code, duplicate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Deviations from standards </a:t>
            </a:r>
            <a:r>
              <a:rPr lang="en-US" sz="1900" dirty="0"/>
              <a:t>(e.g., lack of adherence to coding standards)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Incorrect interface specifications </a:t>
            </a:r>
            <a:r>
              <a:rPr lang="en-US" sz="1900" dirty="0"/>
              <a:t>(e.g., different units of measurement used by the calling system than by the called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Security vulnerabilities </a:t>
            </a:r>
            <a:r>
              <a:rPr lang="en-US" sz="1900" dirty="0"/>
              <a:t>(e.g., susceptibility to buffer overflows)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Gaps or inaccuracies in test basis traceability or coverage </a:t>
            </a:r>
            <a:r>
              <a:rPr lang="en-US" sz="1900" dirty="0"/>
              <a:t>(e.g., missing tests for an acceptance criterion)</a:t>
            </a:r>
            <a:r>
              <a:rPr lang="en-US" sz="21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5782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4784-DDF0-48C9-9486-AE7BBFBC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Testing -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1B33-8E33-4212-8AA8-E0C5164FD0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5413248"/>
          </a:xfrm>
        </p:spPr>
        <p:txBody>
          <a:bodyPr>
            <a:normAutofit fontScale="85000" lnSpcReduction="10000"/>
          </a:bodyPr>
          <a:lstStyle/>
          <a:p>
            <a:r>
              <a:rPr lang="en-US" sz="2000" b="1" dirty="0"/>
              <a:t>Issues identified during static testing are:</a:t>
            </a:r>
          </a:p>
          <a:p>
            <a:endParaRPr lang="en-US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Detecting and correcting defects more efficiently</a:t>
            </a:r>
            <a:r>
              <a:rPr lang="en-US" sz="1900" dirty="0"/>
              <a:t>, and prior to dynamic test execution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Identifying defects </a:t>
            </a:r>
            <a:r>
              <a:rPr lang="en-US" sz="1900" dirty="0"/>
              <a:t>which are not easily found by dynamic testing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Preventing defects in design or coding </a:t>
            </a:r>
            <a:r>
              <a:rPr lang="en-US" sz="1900" dirty="0"/>
              <a:t>by uncovering inconsistencies, ambiguities, contradictions,</a:t>
            </a:r>
            <a:br>
              <a:rPr lang="en-US" sz="1900" dirty="0"/>
            </a:br>
            <a:r>
              <a:rPr lang="en-US" sz="1900" dirty="0"/>
              <a:t>omissions, inaccuracies, and redundancies in requirements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Increasing development productivity </a:t>
            </a:r>
            <a:r>
              <a:rPr lang="en-US" sz="1900" dirty="0"/>
              <a:t>(e.g., due to improved design, more maintainable code)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Reducing development  and Testing cost and time.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Reducing total cost of quality </a:t>
            </a:r>
            <a:r>
              <a:rPr lang="en-US" sz="1900" dirty="0"/>
              <a:t>over the software’s lifetime, due to fewer failures later in the</a:t>
            </a:r>
            <a:br>
              <a:rPr lang="en-US" sz="1900" dirty="0"/>
            </a:br>
            <a:r>
              <a:rPr lang="en-US" sz="1900" dirty="0"/>
              <a:t>lifecycle or after delivery into operation.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Improving communication </a:t>
            </a:r>
            <a:r>
              <a:rPr lang="en-US" sz="1900" dirty="0"/>
              <a:t>between team members in the course of participating in reviews</a:t>
            </a:r>
            <a:r>
              <a:rPr lang="en-US" sz="3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471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014F-05A1-455B-8439-EC8AD43B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FC9F-2EA6-4AC3-BCCA-02CB39AEDA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7348" y="2543770"/>
            <a:ext cx="9161206" cy="34664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Initiate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Individual Review (i.e., individual preparation)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Issue Communication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Fixing and Reporting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0D87F-D1E0-475D-9005-042CED00B3CE}"/>
              </a:ext>
            </a:extLst>
          </p:cNvPr>
          <p:cNvSpPr/>
          <p:nvPr/>
        </p:nvSpPr>
        <p:spPr>
          <a:xfrm>
            <a:off x="1767348" y="1750004"/>
            <a:ext cx="827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review process comprises the following main activities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521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2098</Words>
  <Application>Microsoft Office PowerPoint</Application>
  <PresentationFormat>Widescreen</PresentationFormat>
  <Paragraphs>316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</vt:lpstr>
      <vt:lpstr>Calibri</vt:lpstr>
      <vt:lpstr>Cambria</vt:lpstr>
      <vt:lpstr>Courier New</vt:lpstr>
      <vt:lpstr>Helvetica Neue</vt:lpstr>
      <vt:lpstr>Segoe UI</vt:lpstr>
      <vt:lpstr>Wingdings</vt:lpstr>
      <vt:lpstr>Making Templates Accessible</vt:lpstr>
      <vt:lpstr>SOFTWARE TESTING</vt:lpstr>
      <vt:lpstr>Syllabus / Outline</vt:lpstr>
      <vt:lpstr>Test Design Techniques</vt:lpstr>
      <vt:lpstr>Test Design Techniques</vt:lpstr>
      <vt:lpstr>What is a static test technique?</vt:lpstr>
      <vt:lpstr>Work Products that Can Be Examined by Static Testing </vt:lpstr>
      <vt:lpstr>Static Testing – Identified Issues</vt:lpstr>
      <vt:lpstr>Static Testing - BENEFITS</vt:lpstr>
      <vt:lpstr>Review Process</vt:lpstr>
      <vt:lpstr>Review Process</vt:lpstr>
      <vt:lpstr>Review Process</vt:lpstr>
      <vt:lpstr>Review Process</vt:lpstr>
      <vt:lpstr>Review Process</vt:lpstr>
      <vt:lpstr>Roles and responsibilities involved during a review?</vt:lpstr>
      <vt:lpstr>Roles and responsibilities in a formal review </vt:lpstr>
      <vt:lpstr>Roles and responsibilities in a formal review </vt:lpstr>
      <vt:lpstr>Review Types</vt:lpstr>
      <vt:lpstr>Review Types</vt:lpstr>
      <vt:lpstr>Review Types</vt:lpstr>
      <vt:lpstr>Review Types</vt:lpstr>
      <vt:lpstr>Review Types</vt:lpstr>
      <vt:lpstr>Static Analysis?</vt:lpstr>
      <vt:lpstr>Static Analysis – STANDARD COMPLIANCE</vt:lpstr>
      <vt:lpstr>Static Analysis – DATA FLOW ANALYSIS</vt:lpstr>
      <vt:lpstr>Static Analysis – CODE METRIC</vt:lpstr>
      <vt:lpstr>Cyclomatic Complexity</vt:lpstr>
      <vt:lpstr>Cyclomatic Complexity</vt:lpstr>
      <vt:lpstr>FALSE POSITIVE AND FALSE NEGATIVE</vt:lpstr>
      <vt:lpstr>Quality Audits</vt:lpstr>
      <vt:lpstr>Basic Types of Quality Audits</vt:lpstr>
      <vt:lpstr>Audit Sub-Types</vt:lpstr>
      <vt:lpstr>Who Perform an Audit</vt:lpstr>
      <vt:lpstr>Who Perform an Audit</vt:lpstr>
      <vt:lpstr>Reason of Quality Audit</vt:lpstr>
      <vt:lpstr>Reason of Quality Audit</vt:lpstr>
      <vt:lpstr>Quality Audits Steps</vt:lpstr>
      <vt:lpstr>Process Audits</vt:lpstr>
      <vt:lpstr>Typical Checklist for Quality Audits</vt:lpstr>
      <vt:lpstr>Typical Checklist for Quality Audits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Towards CODELESS Automation…</dc:title>
  <dc:creator>Amir Imam</dc:creator>
  <cp:lastModifiedBy>Syed Muhammad Amir Imam</cp:lastModifiedBy>
  <cp:revision>377</cp:revision>
  <dcterms:created xsi:type="dcterms:W3CDTF">2018-05-11T17:07:29Z</dcterms:created>
  <dcterms:modified xsi:type="dcterms:W3CDTF">2021-05-29T09:14:48Z</dcterms:modified>
  <cp:version/>
</cp:coreProperties>
</file>