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76" r:id="rId6"/>
    <p:sldId id="277" r:id="rId7"/>
    <p:sldId id="278" r:id="rId8"/>
    <p:sldId id="275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C2D2-FF37-4D03-B2D4-FC058971E286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8AC7-0B93-452B-8B73-2FCA7AA19245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AB2-E3AB-445A-A56C-58DF447BF13C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BF1-AF21-4361-947D-41884B5E92A6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AD60-5C43-4C7D-A846-6646800C916C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C321-38AF-4E86-851A-0B552400484D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6F81-A3D9-4A34-B076-6BE7DC05D31B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0682-2470-459C-BB52-3E36B05D79D8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E4F-3275-43F8-8F2B-F19076DFB8B2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D41E-885D-4494-835A-AFE501038C7E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442B-D16A-4CA2-AA50-AFBCC63360F1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AA683A-EA8E-455E-ABBC-4F513239ED04}" type="datetime1">
              <a:rPr lang="en-US" smtClean="0"/>
              <a:pPr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0: Course Organization and Content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CS-482: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CryptoCurrency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Organization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itchFamily="18" charset="0"/>
              </a:rPr>
              <a:t>Course: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Introduction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CryptoCurrency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Credits: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hrs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Lecture Slides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Lectures slides will be uploaded before the lecture (from next week)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Book: 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and Cryptocurrency Technologies: A Comprehensive Introduction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Arvind Narayanan (Author), Joseph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Bonneau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(Author), Edward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Felten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(Author), Andrew Miller (Author), Steven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Goldfeder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(Author). Originally Published in 2016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Basics: A Non-Technical Introduction is 25 steps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Daniel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Dresscher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Distributed ledger technology, decentralization, and smart contracts explained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2nd Edition, by Imran Bashir.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Pubblished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March 2018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Explained: The Ultimate Beginner’s Guide About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Wallet, Mining, Bitcoin,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Litecoin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Zcash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Monero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Ripple, Dash, IOTA And Smart Contracts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Alan T. Norman.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Published in 2017</a:t>
            </a:r>
          </a:p>
          <a:p>
            <a:pPr lvl="1"/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Organization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Grading Policy</a:t>
            </a:r>
          </a:p>
          <a:p>
            <a:pPr lvl="1"/>
            <a:r>
              <a:rPr lang="en-US" dirty="0" smtClean="0"/>
              <a:t>Labs </a:t>
            </a:r>
            <a:r>
              <a:rPr lang="en-US" dirty="0"/>
              <a:t>/ Assignments / Project – 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/>
              <a:t>Mid-Term 1 Exam – 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/>
              <a:t>Mid-Term 2 Exam – 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 smtClean="0"/>
              <a:t>Final-Term </a:t>
            </a:r>
            <a:r>
              <a:rPr lang="en-US" dirty="0"/>
              <a:t>Exam – </a:t>
            </a:r>
            <a:r>
              <a:rPr lang="en-US" dirty="0" smtClean="0"/>
              <a:t>%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032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Content and Log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09600" y="990600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Cryptography and Technical </a:t>
            </a:r>
            <a:r>
              <a:rPr lang="en-US" sz="1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Foundation (1 week)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Mathematics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Cryptographic Primitives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Symmetric and Asymmetric Crypto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Merkle</a:t>
            </a: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Tree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DHTs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Block Chain </a:t>
            </a:r>
            <a:r>
              <a:rPr lang="en-US" sz="1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Basics (1-2 weeks)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Brief History of Block Chain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Decentralization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Ledgers, Distributed Ledgers, and Consensus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Consensus Mechanism and Trust Framework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Block Chain Structure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Public, Private and Consortium Block Chain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Block Chain Interoperability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Bitcoin (2 weeks)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Bitcoin nuts and bolts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Proof of Work and mining strategies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Proof of Stake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Managing and protecting crypto assets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Mining attacks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Cross-chain transactions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400" b="1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032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Content and Log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77554" y="817562"/>
            <a:ext cx="785684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Alternative Coins (3 weeks)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Limitation of Bitcoin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Alternative to Proof of Work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Proof of stake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Proof of storage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Ethereum</a:t>
            </a:r>
            <a:r>
              <a:rPr lang="en-US" sz="1400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Development</a:t>
            </a:r>
            <a:endParaRPr lang="en-US" sz="1400" dirty="0" smtClean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Litecoin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Primecoin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Zcash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Smart </a:t>
            </a:r>
            <a:r>
              <a:rPr lang="en-US" sz="1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Contracts (2 weeks)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Defining Smart Contracts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Processing and Deployment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Programming in solidity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Data Structures in Solidity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Developing Smart Contracts (Validation and Test)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400" b="1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Block Chain </a:t>
            </a:r>
            <a:r>
              <a:rPr lang="en-US" sz="1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Platforms (2 weeks)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Hyperledger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Fabric Services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Decentralized Application Platform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Augur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032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Content and Log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87079" y="808038"/>
            <a:ext cx="62484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COURSE PROJECT RELATED TOPICS</a:t>
            </a:r>
          </a:p>
          <a:p>
            <a:pPr>
              <a:spcAft>
                <a:spcPts val="0"/>
              </a:spcAft>
            </a:pPr>
            <a:endParaRPr lang="en-US" sz="1400" b="1" dirty="0" smtClean="0">
              <a:solidFill>
                <a:srgbClr val="333333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Block </a:t>
            </a:r>
            <a:r>
              <a:rPr lang="en-US" sz="1400" b="1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Chain Outside Currencies (Block Chain Applications)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Internet of Things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HealthCare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Finance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Self-Sovereign Identity and Reputation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Ownership and Governance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Supply Chain and Asset Tracking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Royalties in the Music Industry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Research Challenges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Scalability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Block size increase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Block interval reduction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Private </a:t>
            </a:r>
            <a:r>
              <a:rPr lang="en-US" sz="1400" dirty="0" err="1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blockchain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Privacy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Obfuscation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Secure multiparty communication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Confidential transactions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Security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Smart contract security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Centralization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Limitation of Cryptographic Functions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 Objectives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Concenpt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Initial Coin Offering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Specific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Management and Tracking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de-centralized app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Chain based Smart Contract Platforms (Crowd-Funding Platform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KickStarter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Postal Payment on Delivery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Chain based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SmartProperty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(Decentralized Property like land, automobile)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54761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Policy and Ethics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Final grade = (ethics grade) * (academic grade)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Ethics grade will normally be 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Ways to get a 0 ethics grade:</a:t>
            </a:r>
          </a:p>
          <a:p>
            <a:pPr lvl="1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Plagiarism (copying) assignments and academic reports.</a:t>
            </a:r>
          </a:p>
          <a:p>
            <a:pPr lvl="1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Cheating in quizzes and examinations as per Universities policy.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9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2608</TotalTime>
  <Words>409</Words>
  <Application>Microsoft Office PowerPoint</Application>
  <PresentationFormat>On-screen Show (4:3)</PresentationFormat>
  <Paragraphs>118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Franklin Gothic Book</vt:lpstr>
      <vt:lpstr>Perpetua</vt:lpstr>
      <vt:lpstr>Symbol</vt:lpstr>
      <vt:lpstr>Times New Roman</vt:lpstr>
      <vt:lpstr>Wingdings 2</vt:lpstr>
      <vt:lpstr>Equity</vt:lpstr>
      <vt:lpstr>CS-482: Introduction to BlockChain and CryptoCurrency</vt:lpstr>
      <vt:lpstr>Course Organization</vt:lpstr>
      <vt:lpstr>Course Organization</vt:lpstr>
      <vt:lpstr>Course Content and Log</vt:lpstr>
      <vt:lpstr>Course Content and Log</vt:lpstr>
      <vt:lpstr>Course Content and Log</vt:lpstr>
      <vt:lpstr>Hands-On Objectives</vt:lpstr>
      <vt:lpstr>Course Policy and Ethics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826</cp:revision>
  <dcterms:created xsi:type="dcterms:W3CDTF">2006-08-16T00:00:00Z</dcterms:created>
  <dcterms:modified xsi:type="dcterms:W3CDTF">2019-01-27T17:57:45Z</dcterms:modified>
</cp:coreProperties>
</file>