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0" r:id="rId2"/>
    <p:sldId id="258" r:id="rId3"/>
    <p:sldId id="257" r:id="rId4"/>
    <p:sldId id="263" r:id="rId5"/>
    <p:sldId id="259" r:id="rId6"/>
    <p:sldId id="261" r:id="rId7"/>
    <p:sldId id="264" r:id="rId8"/>
    <p:sldId id="260" r:id="rId9"/>
    <p:sldId id="265" r:id="rId10"/>
    <p:sldId id="266" r:id="rId11"/>
    <p:sldId id="267" r:id="rId12"/>
    <p:sldId id="269" r:id="rId13"/>
    <p:sldId id="262"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4712D0-46FE-406F-8521-4C04BD52A575}"/>
              </a:ext>
            </a:extLst>
          </p:cNvPr>
          <p:cNvSpPr>
            <a:spLocks noGrp="1"/>
          </p:cNvSpPr>
          <p:nvPr>
            <p:ph type="ctrTitle"/>
          </p:nvPr>
        </p:nvSpPr>
        <p:spPr>
          <a:xfrm>
            <a:off x="1689081" y="828037"/>
            <a:ext cx="8825658" cy="3757026"/>
          </a:xfrm>
        </p:spPr>
        <p:txBody>
          <a:bodyPr/>
          <a:lstStyle/>
          <a:p>
            <a:pPr algn="ctr"/>
            <a:r>
              <a:rPr lang="en-US" sz="7200" b="1" i="1" dirty="0" smtClean="0">
                <a:latin typeface="Calibri" panose="020F0502020204030204" pitchFamily="34" charset="0"/>
                <a:cs typeface="Calibri" panose="020F0502020204030204" pitchFamily="34" charset="0"/>
              </a:rPr>
              <a:t>SOFTWARE TESTING</a:t>
            </a:r>
            <a:br>
              <a:rPr lang="en-US" sz="7200" b="1" i="1" dirty="0" smtClean="0">
                <a:latin typeface="Calibri" panose="020F0502020204030204" pitchFamily="34" charset="0"/>
                <a:cs typeface="Calibri" panose="020F0502020204030204" pitchFamily="34" charset="0"/>
              </a:rPr>
            </a:br>
            <a:r>
              <a:rPr lang="en-US" sz="7200" b="1" i="1" dirty="0" smtClean="0">
                <a:latin typeface="Calibri" panose="020F0502020204030204" pitchFamily="34" charset="0"/>
                <a:cs typeface="Calibri" panose="020F0502020204030204" pitchFamily="34" charset="0"/>
              </a:rPr>
              <a:t>FINAL PROJECT</a:t>
            </a:r>
            <a:endParaRPr lang="en-US" sz="7200"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2778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B6D9C3-272D-4796-A2EC-C874534F9008}"/>
              </a:ext>
            </a:extLst>
          </p:cNvPr>
          <p:cNvSpPr>
            <a:spLocks noGrp="1"/>
          </p:cNvSpPr>
          <p:nvPr>
            <p:ph type="title"/>
          </p:nvPr>
        </p:nvSpPr>
        <p:spPr/>
        <p:txBody>
          <a:bodyPr/>
          <a:lstStyle/>
          <a:p>
            <a:pPr algn="ctr"/>
            <a:r>
              <a:rPr lang="en-US" sz="4400" b="1" dirty="0"/>
              <a:t>Test Cases </a:t>
            </a:r>
            <a:r>
              <a:rPr lang="en-US" sz="4400" b="1" dirty="0" smtClean="0"/>
              <a:t>Report</a:t>
            </a:r>
            <a:endParaRPr lang="en-US" sz="4400" b="1"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591C7BFA-C191-4D85-960F-41018EA9AA0E}"/>
              </a:ext>
            </a:extLst>
          </p:cNvPr>
          <p:cNvSpPr>
            <a:spLocks noGrp="1"/>
          </p:cNvSpPr>
          <p:nvPr>
            <p:ph idx="1"/>
          </p:nvPr>
        </p:nvSpPr>
        <p:spPr>
          <a:xfrm>
            <a:off x="1154955" y="2603500"/>
            <a:ext cx="4671080" cy="2543266"/>
          </a:xfrm>
        </p:spPr>
        <p:txBody>
          <a:bodyPr>
            <a:noAutofit/>
          </a:bodyPr>
          <a:lstStyle/>
          <a:p>
            <a:pPr marL="0" indent="0">
              <a:buNone/>
            </a:pPr>
            <a:r>
              <a:rPr lang="en-US" sz="2400" dirty="0" smtClean="0"/>
              <a:t>After </a:t>
            </a:r>
            <a:r>
              <a:rPr lang="en-US" sz="2400" dirty="0"/>
              <a:t>the test cases have been executed, a reported is generated in html format in the </a:t>
            </a:r>
            <a:r>
              <a:rPr lang="en-US" sz="2400" b="1" dirty="0"/>
              <a:t>Extent Report </a:t>
            </a:r>
            <a:r>
              <a:rPr lang="en-US" sz="2400" dirty="0"/>
              <a:t>folder. </a:t>
            </a:r>
            <a:endParaRPr lang="en-US" sz="22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6742328" y="2603500"/>
            <a:ext cx="2950311" cy="3754711"/>
          </a:xfrm>
          <a:prstGeom prst="rect">
            <a:avLst/>
          </a:prstGeom>
        </p:spPr>
      </p:pic>
    </p:spTree>
    <p:extLst>
      <p:ext uri="{BB962C8B-B14F-4D97-AF65-F5344CB8AC3E}">
        <p14:creationId xmlns:p14="http://schemas.microsoft.com/office/powerpoint/2010/main" val="384162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7177" y="2410097"/>
            <a:ext cx="7907382" cy="4447903"/>
          </a:xfrm>
          <a:prstGeom prst="rect">
            <a:avLst/>
          </a:prstGeom>
        </p:spPr>
      </p:pic>
      <p:sp>
        <p:nvSpPr>
          <p:cNvPr id="6" name="TextBox 5"/>
          <p:cNvSpPr txBox="1"/>
          <p:nvPr/>
        </p:nvSpPr>
        <p:spPr>
          <a:xfrm>
            <a:off x="2835841" y="979714"/>
            <a:ext cx="6050054" cy="769441"/>
          </a:xfrm>
          <a:prstGeom prst="rect">
            <a:avLst/>
          </a:prstGeom>
          <a:noFill/>
        </p:spPr>
        <p:txBody>
          <a:bodyPr wrap="none" rtlCol="0">
            <a:spAutoFit/>
          </a:bodyPr>
          <a:lstStyle/>
          <a:p>
            <a:r>
              <a:rPr lang="en-US" sz="4400" b="1" dirty="0" smtClean="0">
                <a:solidFill>
                  <a:schemeClr val="bg1"/>
                </a:solidFill>
              </a:rPr>
              <a:t>REPORT SCREEN SHOT</a:t>
            </a:r>
            <a:endParaRPr lang="en-US" sz="4400" b="1" dirty="0">
              <a:solidFill>
                <a:schemeClr val="bg1"/>
              </a:solidFill>
            </a:endParaRPr>
          </a:p>
        </p:txBody>
      </p:sp>
    </p:spTree>
    <p:extLst>
      <p:ext uri="{BB962C8B-B14F-4D97-AF65-F5344CB8AC3E}">
        <p14:creationId xmlns:p14="http://schemas.microsoft.com/office/powerpoint/2010/main" val="345015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t>Screenshot</a:t>
            </a:r>
            <a:endParaRPr lang="en-US" sz="4400" b="1" dirty="0"/>
          </a:p>
        </p:txBody>
      </p:sp>
      <p:sp>
        <p:nvSpPr>
          <p:cNvPr id="3" name="Content Placeholder 2"/>
          <p:cNvSpPr>
            <a:spLocks noGrp="1"/>
          </p:cNvSpPr>
          <p:nvPr>
            <p:ph idx="1"/>
          </p:nvPr>
        </p:nvSpPr>
        <p:spPr>
          <a:xfrm>
            <a:off x="671629" y="2577374"/>
            <a:ext cx="5663858" cy="3091906"/>
          </a:xfrm>
        </p:spPr>
        <p:txBody>
          <a:bodyPr/>
          <a:lstStyle/>
          <a:p>
            <a:pPr marL="0" indent="0">
              <a:buNone/>
            </a:pPr>
            <a:r>
              <a:rPr lang="en-US" dirty="0" smtClean="0"/>
              <a:t>Screenshots </a:t>
            </a:r>
            <a:r>
              <a:rPr lang="en-US" dirty="0"/>
              <a:t>folder stores the snap of those test cases which failed to work.</a:t>
            </a:r>
          </a:p>
        </p:txBody>
      </p:sp>
      <p:pic>
        <p:nvPicPr>
          <p:cNvPr id="4" name="Picture 3"/>
          <p:cNvPicPr>
            <a:picLocks noChangeAspect="1"/>
          </p:cNvPicPr>
          <p:nvPr/>
        </p:nvPicPr>
        <p:blipFill>
          <a:blip r:embed="rId2"/>
          <a:stretch>
            <a:fillRect/>
          </a:stretch>
        </p:blipFill>
        <p:spPr>
          <a:xfrm>
            <a:off x="6861075" y="2577374"/>
            <a:ext cx="4774248" cy="3000466"/>
          </a:xfrm>
          <a:prstGeom prst="rect">
            <a:avLst/>
          </a:prstGeom>
        </p:spPr>
      </p:pic>
    </p:spTree>
    <p:extLst>
      <p:ext uri="{BB962C8B-B14F-4D97-AF65-F5344CB8AC3E}">
        <p14:creationId xmlns:p14="http://schemas.microsoft.com/office/powerpoint/2010/main" val="59460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4712D0-46FE-406F-8521-4C04BD52A575}"/>
              </a:ext>
            </a:extLst>
          </p:cNvPr>
          <p:cNvSpPr>
            <a:spLocks noGrp="1"/>
          </p:cNvSpPr>
          <p:nvPr>
            <p:ph type="ctrTitle"/>
          </p:nvPr>
        </p:nvSpPr>
        <p:spPr>
          <a:xfrm>
            <a:off x="1601995" y="1318620"/>
            <a:ext cx="8825658" cy="2677648"/>
          </a:xfrm>
        </p:spPr>
        <p:txBody>
          <a:bodyPr/>
          <a:lstStyle/>
          <a:p>
            <a:pPr algn="ctr"/>
            <a:r>
              <a:rPr lang="en-US" sz="6600" b="1" i="1" dirty="0">
                <a:latin typeface="Calibri" panose="020F0502020204030204" pitchFamily="34" charset="0"/>
                <a:cs typeface="Calibri" panose="020F0502020204030204" pitchFamily="34" charset="0"/>
              </a:rPr>
              <a:t>PROJECT DEMO</a:t>
            </a:r>
          </a:p>
        </p:txBody>
      </p:sp>
    </p:spTree>
    <p:extLst>
      <p:ext uri="{BB962C8B-B14F-4D97-AF65-F5344CB8AC3E}">
        <p14:creationId xmlns:p14="http://schemas.microsoft.com/office/powerpoint/2010/main" val="18897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4712D0-46FE-406F-8521-4C04BD52A575}"/>
              </a:ext>
            </a:extLst>
          </p:cNvPr>
          <p:cNvSpPr>
            <a:spLocks noGrp="1"/>
          </p:cNvSpPr>
          <p:nvPr>
            <p:ph type="ctrTitle"/>
          </p:nvPr>
        </p:nvSpPr>
        <p:spPr>
          <a:xfrm>
            <a:off x="1575870" y="1762756"/>
            <a:ext cx="8825658" cy="2677648"/>
          </a:xfrm>
        </p:spPr>
        <p:txBody>
          <a:bodyPr/>
          <a:lstStyle/>
          <a:p>
            <a:pPr algn="ctr"/>
            <a:r>
              <a:rPr lang="en-US" sz="6600" b="1" i="1" dirty="0" smtClean="0">
                <a:latin typeface="Calibri" panose="020F0502020204030204" pitchFamily="34" charset="0"/>
                <a:cs typeface="Calibri" panose="020F0502020204030204" pitchFamily="34" charset="0"/>
              </a:rPr>
              <a:t>THE END</a:t>
            </a:r>
            <a:br>
              <a:rPr lang="en-US" sz="6600" b="1" i="1" dirty="0" smtClean="0">
                <a:latin typeface="Calibri" panose="020F0502020204030204" pitchFamily="34" charset="0"/>
                <a:cs typeface="Calibri" panose="020F0502020204030204" pitchFamily="34" charset="0"/>
              </a:rPr>
            </a:br>
            <a:r>
              <a:rPr lang="en-US" sz="6600" b="1" i="1" dirty="0" smtClean="0">
                <a:latin typeface="Calibri" panose="020F0502020204030204" pitchFamily="34" charset="0"/>
                <a:cs typeface="Calibri" panose="020F0502020204030204" pitchFamily="34" charset="0"/>
              </a:rPr>
              <a:t>THANK YOU</a:t>
            </a:r>
            <a:endParaRPr lang="en-US" sz="6600"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703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4712D0-46FE-406F-8521-4C04BD52A575}"/>
              </a:ext>
            </a:extLst>
          </p:cNvPr>
          <p:cNvSpPr>
            <a:spLocks noGrp="1"/>
          </p:cNvSpPr>
          <p:nvPr>
            <p:ph type="ctrTitle"/>
          </p:nvPr>
        </p:nvSpPr>
        <p:spPr>
          <a:xfrm>
            <a:off x="1490235" y="1938380"/>
            <a:ext cx="8825658" cy="2677648"/>
          </a:xfrm>
        </p:spPr>
        <p:txBody>
          <a:bodyPr/>
          <a:lstStyle/>
          <a:p>
            <a:r>
              <a:rPr lang="en-US" sz="4000" b="1" i="1" u="sng" dirty="0">
                <a:latin typeface="Calibri" panose="020F0502020204030204" pitchFamily="34" charset="0"/>
                <a:cs typeface="Calibri" panose="020F0502020204030204" pitchFamily="34" charset="0"/>
              </a:rPr>
              <a:t>GROUP MEMBERS: </a:t>
            </a:r>
            <a:br>
              <a:rPr lang="en-US" sz="4000" b="1" i="1" u="sng" dirty="0">
                <a:latin typeface="Calibri" panose="020F0502020204030204" pitchFamily="34" charset="0"/>
                <a:cs typeface="Calibri" panose="020F0502020204030204" pitchFamily="34" charset="0"/>
              </a:rPr>
            </a:br>
            <a:r>
              <a:rPr lang="en-US" sz="4000" dirty="0">
                <a:latin typeface="Calibri" panose="020F0502020204030204" pitchFamily="34" charset="0"/>
                <a:cs typeface="Calibri" panose="020F0502020204030204" pitchFamily="34" charset="0"/>
              </a:rPr>
              <a:t/>
            </a:r>
            <a:br>
              <a:rPr lang="en-US" sz="40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Muhammad Umair 18k-1292 </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Muhammad Mujtaba </a:t>
            </a:r>
            <a:r>
              <a:rPr lang="en-US" sz="2800" dirty="0" smtClean="0">
                <a:latin typeface="Calibri" panose="020F0502020204030204" pitchFamily="34" charset="0"/>
                <a:cs typeface="Calibri" panose="020F0502020204030204" pitchFamily="34" charset="0"/>
              </a:rPr>
              <a:t>18i-0623</a:t>
            </a:r>
            <a:endParaRPr 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971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5E76EE-EACE-4DCE-ADF4-0A4D58ABDBB0}"/>
              </a:ext>
            </a:extLst>
          </p:cNvPr>
          <p:cNvSpPr>
            <a:spLocks noGrp="1"/>
          </p:cNvSpPr>
          <p:nvPr>
            <p:ph type="title"/>
          </p:nvPr>
        </p:nvSpPr>
        <p:spPr/>
        <p:txBody>
          <a:bodyPr/>
          <a:lstStyle/>
          <a:p>
            <a:pPr algn="ctr"/>
            <a:r>
              <a:rPr lang="en-US" sz="4400" b="1" dirty="0"/>
              <a:t>ACKNOWLEDGMENT </a:t>
            </a:r>
            <a:endParaRPr lang="en-US" sz="4400" b="1"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2B0DA809-6A30-4741-BEFE-61A488CF55B4}"/>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We would like to thank Sir Amir Imam who gave us this opportunity to work on this project. I got to learn a lot from this project about testing and its scope which has inspired us to pursue a career in automation testing </a:t>
            </a:r>
            <a:endParaRPr lang="en-US" sz="2400" b="1" i="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531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78EEE-C1EE-4458-952B-240E69A0399C}"/>
              </a:ext>
            </a:extLst>
          </p:cNvPr>
          <p:cNvSpPr>
            <a:spLocks noGrp="1"/>
          </p:cNvSpPr>
          <p:nvPr>
            <p:ph type="title"/>
          </p:nvPr>
        </p:nvSpPr>
        <p:spPr/>
        <p:txBody>
          <a:bodyPr/>
          <a:lstStyle/>
          <a:p>
            <a:pPr algn="ctr"/>
            <a:r>
              <a:rPr lang="en-US" sz="4400" b="1" dirty="0"/>
              <a:t>ABSTRACT </a:t>
            </a:r>
            <a:endParaRPr lang="en-US" sz="4400" b="1"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44A80B0B-5B12-4682-BC13-4A519C11E287}"/>
              </a:ext>
            </a:extLst>
          </p:cNvPr>
          <p:cNvSpPr>
            <a:spLocks noGrp="1"/>
          </p:cNvSpPr>
          <p:nvPr>
            <p:ph idx="1"/>
          </p:nvPr>
        </p:nvSpPr>
        <p:spPr/>
        <p:txBody>
          <a:bodyPr>
            <a:noAutofit/>
          </a:bodyPr>
          <a:lstStyle/>
          <a:p>
            <a:r>
              <a:rPr lang="en-US" sz="2400" dirty="0"/>
              <a:t>The automation framework focuses on website which conducts multiple type of testing such as cross browser testing, sanity testing, regression testing, smoke testing, performance testing and accessibility testing.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69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EC6624-004B-462B-9B52-53646D69E535}"/>
              </a:ext>
            </a:extLst>
          </p:cNvPr>
          <p:cNvSpPr>
            <a:spLocks noGrp="1"/>
          </p:cNvSpPr>
          <p:nvPr>
            <p:ph type="title"/>
          </p:nvPr>
        </p:nvSpPr>
        <p:spPr/>
        <p:txBody>
          <a:bodyPr/>
          <a:lstStyle/>
          <a:p>
            <a:pPr algn="ctr"/>
            <a:r>
              <a:rPr lang="en-US" sz="4400" b="1" dirty="0"/>
              <a:t>MOTIVATION </a:t>
            </a:r>
            <a:endParaRPr lang="en-US" sz="4400" b="1"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BDC35A25-51E6-4EF9-87C5-B93B9EF57BAE}"/>
              </a:ext>
            </a:extLst>
          </p:cNvPr>
          <p:cNvSpPr>
            <a:spLocks noGrp="1"/>
          </p:cNvSpPr>
          <p:nvPr>
            <p:ph idx="1"/>
          </p:nvPr>
        </p:nvSpPr>
        <p:spPr/>
        <p:txBody>
          <a:bodyPr>
            <a:normAutofit/>
          </a:bodyPr>
          <a:lstStyle/>
          <a:p>
            <a:pPr>
              <a:buFont typeface="Wingdings" panose="05000000000000000000" pitchFamily="2" charset="2"/>
              <a:buChar char="v"/>
            </a:pPr>
            <a:r>
              <a:rPr lang="en-US" sz="2000" dirty="0"/>
              <a:t>Every software development group tests its products, yet delivered software always has defects. Test engineers strive to catch them before the product is released but they always creep in and they often reappear, even with the best manual testing processes. Test Automation software is the best way to increase the effectiveness, efficiency and coverage of your software testing.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741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779275-F271-4974-B951-F509E414956A}"/>
              </a:ext>
            </a:extLst>
          </p:cNvPr>
          <p:cNvSpPr>
            <a:spLocks noGrp="1"/>
          </p:cNvSpPr>
          <p:nvPr>
            <p:ph type="title"/>
          </p:nvPr>
        </p:nvSpPr>
        <p:spPr/>
        <p:txBody>
          <a:bodyPr/>
          <a:lstStyle/>
          <a:p>
            <a:pPr algn="ctr"/>
            <a:r>
              <a:rPr lang="en-US" sz="4400" b="1" i="1" dirty="0" smtClean="0">
                <a:latin typeface="Calibri" panose="020F0502020204030204" pitchFamily="34" charset="0"/>
                <a:cs typeface="Calibri" panose="020F0502020204030204" pitchFamily="34" charset="0"/>
              </a:rPr>
              <a:t>Framework Architecture</a:t>
            </a:r>
            <a:endParaRPr lang="en-US" sz="4400" b="1" i="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044057" y="2442836"/>
            <a:ext cx="8472372" cy="4310661"/>
          </a:xfrm>
          <a:prstGeom prst="rect">
            <a:avLst/>
          </a:prstGeom>
        </p:spPr>
      </p:pic>
    </p:spTree>
    <p:extLst>
      <p:ext uri="{BB962C8B-B14F-4D97-AF65-F5344CB8AC3E}">
        <p14:creationId xmlns:p14="http://schemas.microsoft.com/office/powerpoint/2010/main" val="301703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AFA9E1-F3FD-45BD-AB46-1BB0123418B0}"/>
              </a:ext>
            </a:extLst>
          </p:cNvPr>
          <p:cNvSpPr>
            <a:spLocks noGrp="1"/>
          </p:cNvSpPr>
          <p:nvPr>
            <p:ph type="title"/>
          </p:nvPr>
        </p:nvSpPr>
        <p:spPr/>
        <p:txBody>
          <a:bodyPr/>
          <a:lstStyle/>
          <a:p>
            <a:pPr algn="ctr"/>
            <a:r>
              <a:rPr lang="en-US" sz="4400" b="1" dirty="0"/>
              <a:t>Testing Pages Navigation: </a:t>
            </a:r>
            <a:endParaRPr lang="en-US" sz="4400" b="1" i="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175920" y="2377440"/>
            <a:ext cx="4719480" cy="4480560"/>
          </a:xfrm>
          <a:prstGeom prst="rect">
            <a:avLst/>
          </a:prstGeom>
        </p:spPr>
      </p:pic>
    </p:spTree>
    <p:extLst>
      <p:ext uri="{BB962C8B-B14F-4D97-AF65-F5344CB8AC3E}">
        <p14:creationId xmlns:p14="http://schemas.microsoft.com/office/powerpoint/2010/main" val="2927983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58DACF-2FE8-4B99-B7C3-624E64A8E680}"/>
              </a:ext>
            </a:extLst>
          </p:cNvPr>
          <p:cNvSpPr>
            <a:spLocks noGrp="1"/>
          </p:cNvSpPr>
          <p:nvPr>
            <p:ph type="title"/>
          </p:nvPr>
        </p:nvSpPr>
        <p:spPr/>
        <p:txBody>
          <a:bodyPr/>
          <a:lstStyle/>
          <a:p>
            <a:pPr algn="ctr"/>
            <a:r>
              <a:rPr lang="en-US" sz="4400" b="1" dirty="0"/>
              <a:t>Various </a:t>
            </a:r>
            <a:r>
              <a:rPr lang="en-US" sz="4400" b="1" dirty="0" smtClean="0"/>
              <a:t>Testing</a:t>
            </a:r>
            <a:endParaRPr lang="en-US" sz="4400" b="1"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FD416E01-A6DF-4592-B8EA-627AD46E2C15}"/>
              </a:ext>
            </a:extLst>
          </p:cNvPr>
          <p:cNvSpPr>
            <a:spLocks noGrp="1"/>
          </p:cNvSpPr>
          <p:nvPr>
            <p:ph idx="1"/>
          </p:nvPr>
        </p:nvSpPr>
        <p:spPr/>
        <p:txBody>
          <a:bodyPr>
            <a:normAutofit/>
          </a:bodyPr>
          <a:lstStyle/>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We have </a:t>
            </a:r>
            <a:r>
              <a:rPr lang="en-US" sz="2400" dirty="0" smtClean="0">
                <a:latin typeface="Calibri" panose="020F0502020204030204" pitchFamily="34" charset="0"/>
                <a:cs typeface="Calibri" panose="020F0502020204030204" pitchFamily="34" charset="0"/>
              </a:rPr>
              <a:t>Done Various Type of Testing in this projects:</a:t>
            </a: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Sanity Test</a:t>
            </a:r>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Smoke Test</a:t>
            </a:r>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Regression Test</a:t>
            </a:r>
          </a:p>
          <a:p>
            <a:r>
              <a:rPr lang="en-US" sz="2400" dirty="0" smtClean="0">
                <a:latin typeface="Calibri" panose="020F0502020204030204" pitchFamily="34" charset="0"/>
                <a:cs typeface="Calibri" panose="020F0502020204030204" pitchFamily="34" charset="0"/>
              </a:rPr>
              <a:t>Cross Browser Test ( Non-Functional Test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5242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9E1753-803B-48C9-814F-05B2769ADD55}"/>
              </a:ext>
            </a:extLst>
          </p:cNvPr>
          <p:cNvSpPr>
            <a:spLocks noGrp="1"/>
          </p:cNvSpPr>
          <p:nvPr>
            <p:ph type="title"/>
          </p:nvPr>
        </p:nvSpPr>
        <p:spPr/>
        <p:txBody>
          <a:bodyPr/>
          <a:lstStyle/>
          <a:p>
            <a:pPr algn="ctr"/>
            <a:r>
              <a:rPr lang="en-US" sz="4400" b="1" dirty="0" smtClean="0"/>
              <a:t>TEST CASES</a:t>
            </a:r>
            <a:endParaRPr lang="en-US" sz="4400" b="1"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6325C205-29F9-47BE-8B12-F024F2AE3816}"/>
              </a:ext>
            </a:extLst>
          </p:cNvPr>
          <p:cNvSpPr>
            <a:spLocks noGrp="1"/>
          </p:cNvSpPr>
          <p:nvPr>
            <p:ph idx="1"/>
          </p:nvPr>
        </p:nvSpPr>
        <p:spPr>
          <a:xfrm>
            <a:off x="1154954" y="2603501"/>
            <a:ext cx="4919275" cy="2543266"/>
          </a:xfrm>
        </p:spPr>
        <p:txBody>
          <a:bodyPr>
            <a:noAutofit/>
          </a:bodyPr>
          <a:lstStyle/>
          <a:p>
            <a:pPr marL="0" indent="0">
              <a:buNone/>
            </a:pPr>
            <a:r>
              <a:rPr lang="en-US" sz="2400" dirty="0"/>
              <a:t>After running the framework on eclipse, all the page objects are tested through the test cases written in their respective files. </a:t>
            </a:r>
            <a:endParaRPr lang="en-US"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7519087" y="2721066"/>
            <a:ext cx="3797549" cy="3118031"/>
          </a:xfrm>
          <a:prstGeom prst="rect">
            <a:avLst/>
          </a:prstGeom>
        </p:spPr>
      </p:pic>
    </p:spTree>
    <p:extLst>
      <p:ext uri="{BB962C8B-B14F-4D97-AF65-F5344CB8AC3E}">
        <p14:creationId xmlns:p14="http://schemas.microsoft.com/office/powerpoint/2010/main" val="2534628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72</TotalTime>
  <Words>252</Words>
  <Application>Microsoft Office PowerPoint</Application>
  <PresentationFormat>Widescreen</PresentationFormat>
  <Paragraphs>26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Ion Boardroom</vt:lpstr>
      <vt:lpstr>SOFTWARE TESTING FINAL PROJECT</vt:lpstr>
      <vt:lpstr>GROUP MEMBERS:   Muhammad Umair 18k-1292  Muhammad Mujtaba 18i-0623</vt:lpstr>
      <vt:lpstr>ACKNOWLEDGMENT </vt:lpstr>
      <vt:lpstr>ABSTRACT </vt:lpstr>
      <vt:lpstr>MOTIVATION </vt:lpstr>
      <vt:lpstr>Framework Architecture</vt:lpstr>
      <vt:lpstr>Testing Pages Navigation: </vt:lpstr>
      <vt:lpstr>Various Testing</vt:lpstr>
      <vt:lpstr>TEST CASES</vt:lpstr>
      <vt:lpstr>Test Cases Report</vt:lpstr>
      <vt:lpstr>PowerPoint Presentation</vt:lpstr>
      <vt:lpstr>Screenshot</vt:lpstr>
      <vt:lpstr>PROJECT DEMO</vt:lpstr>
      <vt:lpstr>THE END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PROJECT REPORT</dc:title>
  <dc:creator>moeiz adil</dc:creator>
  <cp:lastModifiedBy>Umair Khan</cp:lastModifiedBy>
  <cp:revision>26</cp:revision>
  <dcterms:created xsi:type="dcterms:W3CDTF">2021-12-25T10:54:23Z</dcterms:created>
  <dcterms:modified xsi:type="dcterms:W3CDTF">2022-01-02T09:34:01Z</dcterms:modified>
</cp:coreProperties>
</file>