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F5A6-CE3E-4952-B54D-CF4A59385D3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609B-AF31-4884-8992-0A5459A33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11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F5A6-CE3E-4952-B54D-CF4A59385D3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609B-AF31-4884-8992-0A5459A33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40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F5A6-CE3E-4952-B54D-CF4A59385D3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609B-AF31-4884-8992-0A5459A33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3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F5A6-CE3E-4952-B54D-CF4A59385D3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609B-AF31-4884-8992-0A5459A33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60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F5A6-CE3E-4952-B54D-CF4A59385D3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609B-AF31-4884-8992-0A5459A33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20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F5A6-CE3E-4952-B54D-CF4A59385D3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609B-AF31-4884-8992-0A5459A33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69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F5A6-CE3E-4952-B54D-CF4A59385D3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609B-AF31-4884-8992-0A5459A33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32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F5A6-CE3E-4952-B54D-CF4A59385D3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609B-AF31-4884-8992-0A5459A33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5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F5A6-CE3E-4952-B54D-CF4A59385D3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609B-AF31-4884-8992-0A5459A33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71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F5A6-CE3E-4952-B54D-CF4A59385D3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609B-AF31-4884-8992-0A5459A33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5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F5A6-CE3E-4952-B54D-CF4A59385D3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609B-AF31-4884-8992-0A5459A33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82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DF5A6-CE3E-4952-B54D-CF4A59385D3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E609B-AF31-4884-8992-0A5459A33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02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Uber Mapping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Kepler GL, Deck GL, </a:t>
            </a:r>
            <a:r>
              <a:rPr lang="en-US" dirty="0" err="1" smtClean="0"/>
              <a:t>Mapbox</a:t>
            </a:r>
            <a:r>
              <a:rPr lang="en-US" dirty="0" smtClean="0"/>
              <a:t>, React-Map GL, </a:t>
            </a:r>
            <a:r>
              <a:rPr lang="en-US" dirty="0" err="1" smtClean="0"/>
              <a:t>Luma</a:t>
            </a:r>
            <a:r>
              <a:rPr lang="en-US" dirty="0" smtClean="0"/>
              <a:t> GL, Loader GL,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746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https://www.gislounge.com/ubers-open-source-mapping-tool/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kepler.gl, visualization in different maps can be quickly achieved by simply dragging and dropping data, such as from a .csv file, and then trying different forms of data visualization. Geometry calculations are GPU-</a:t>
            </a:r>
            <a:r>
              <a:rPr lang="en-US" dirty="0" err="1"/>
              <a:t>acellerated</a:t>
            </a:r>
            <a:r>
              <a:rPr lang="en-US" dirty="0"/>
              <a:t>, allowing faster processing of visual and large amounts of data.</a:t>
            </a:r>
          </a:p>
        </p:txBody>
      </p:sp>
    </p:spTree>
    <p:extLst>
      <p:ext uri="{BB962C8B-B14F-4D97-AF65-F5344CB8AC3E}">
        <p14:creationId xmlns:p14="http://schemas.microsoft.com/office/powerpoint/2010/main" val="929895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 with Kepler GL - https://kepler.gl/demo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114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00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25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68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82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3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83</Words>
  <Application>Microsoft Office PowerPoint</Application>
  <PresentationFormat>Widescreen</PresentationFormat>
  <Paragraphs>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Uber Mapping</vt:lpstr>
      <vt:lpstr>https://www.gislounge.com/ubers-open-source-mapping-tool/</vt:lpstr>
      <vt:lpstr>Getting Start with Kepler GL - https://kepler.gl/demo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Urban Unit</dc:creator>
  <cp:lastModifiedBy>Urban Unit</cp:lastModifiedBy>
  <cp:revision>8</cp:revision>
  <dcterms:created xsi:type="dcterms:W3CDTF">2021-07-08T06:09:28Z</dcterms:created>
  <dcterms:modified xsi:type="dcterms:W3CDTF">2021-07-08T06:48:43Z</dcterms:modified>
</cp:coreProperties>
</file>