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F5A6-CE3E-4952-B54D-CF4A59385D3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ck.gl/showc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Spatial Datasets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Kepler GL, Deck GL, </a:t>
            </a:r>
            <a:r>
              <a:rPr lang="en-US" dirty="0" err="1" smtClean="0"/>
              <a:t>Mapbox</a:t>
            </a:r>
            <a:r>
              <a:rPr lang="en-US" dirty="0" smtClean="0"/>
              <a:t>, React-Map GL, </a:t>
            </a:r>
            <a:r>
              <a:rPr lang="en-US" dirty="0" err="1" smtClean="0"/>
              <a:t>Luma</a:t>
            </a:r>
            <a:r>
              <a:rPr lang="en-US" dirty="0" smtClean="0"/>
              <a:t> GL, Loader </a:t>
            </a:r>
            <a:r>
              <a:rPr lang="en-US" dirty="0" smtClean="0"/>
              <a:t>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DECK.GL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Layered Approach to Data Visualization</a:t>
            </a:r>
          </a:p>
          <a:p>
            <a:r>
              <a:rPr lang="en-US" b="1" dirty="0"/>
              <a:t>High-Precision Computations in the GPU</a:t>
            </a:r>
          </a:p>
          <a:p>
            <a:r>
              <a:rPr lang="en-US" b="1" dirty="0"/>
              <a:t>React and </a:t>
            </a:r>
            <a:r>
              <a:rPr lang="en-US" b="1" dirty="0" err="1"/>
              <a:t>Mapbox</a:t>
            </a:r>
            <a:r>
              <a:rPr lang="en-US" b="1" dirty="0"/>
              <a:t> GL </a:t>
            </a:r>
            <a:r>
              <a:rPr lang="en-US" b="1" dirty="0" smtClean="0"/>
              <a:t>Integrations</a:t>
            </a:r>
          </a:p>
          <a:p>
            <a:r>
              <a:rPr lang="en-US" b="1" dirty="0"/>
              <a:t>Show Case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deck.gl/showcase</a:t>
            </a:r>
            <a:r>
              <a:rPr lang="en-US" b="1" dirty="0" smtClean="0"/>
              <a:t> [</a:t>
            </a:r>
            <a:r>
              <a:rPr lang="en-US" b="1" dirty="0" err="1" smtClean="0"/>
              <a:t>viv</a:t>
            </a:r>
            <a:r>
              <a:rPr lang="en-US" b="1" dirty="0" smtClean="0"/>
              <a:t>, </a:t>
            </a:r>
            <a:r>
              <a:rPr lang="en-US" b="1" dirty="0" err="1" smtClean="0"/>
              <a:t>flowmap.blue</a:t>
            </a:r>
            <a:r>
              <a:rPr lang="en-US" b="1" dirty="0" smtClean="0"/>
              <a:t>, The bad bet, Sand Dance, Flight Mapper, Kepler.gl]</a:t>
            </a:r>
          </a:p>
          <a:p>
            <a:r>
              <a:rPr lang="en-US" b="1" dirty="0" smtClean="0"/>
              <a:t>Kepler.GL [</a:t>
            </a:r>
            <a:r>
              <a:rPr lang="en-US" dirty="0"/>
              <a:t>Kepler.gl is a powerful web-based geospatial data analysis tool. Built on a high performance rendering engine and designed for large-scale data sets.</a:t>
            </a:r>
            <a:r>
              <a:rPr lang="en-US" b="1" dirty="0" smtClean="0"/>
              <a:t>]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1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56516" cy="967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</a:t>
            </a:r>
            <a:r>
              <a:rPr lang="en-US" dirty="0" smtClean="0"/>
              <a:t>n Approach – Customize Kepler.GL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2413"/>
            <a:ext cx="12192000" cy="55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0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Dashboard in React and Mapbox.GL from Scratch and integrate Deck.GL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7542"/>
            <a:ext cx="12191999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7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https://www.gislounge.com/ubers-open-source-mapping-tool/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kepler.gl, visualization in different maps can be quickly achieved by simply dragging and dropping data, such as from a .csv file, and then trying different forms of data visualization. Geometry calculations are GPU-</a:t>
            </a:r>
            <a:r>
              <a:rPr lang="en-US" dirty="0" err="1"/>
              <a:t>acellerated</a:t>
            </a:r>
            <a:r>
              <a:rPr lang="en-US" dirty="0"/>
              <a:t>, allowing faster processing of visual and large amounts of data.</a:t>
            </a:r>
          </a:p>
        </p:txBody>
      </p:sp>
    </p:spTree>
    <p:extLst>
      <p:ext uri="{BB962C8B-B14F-4D97-AF65-F5344CB8AC3E}">
        <p14:creationId xmlns:p14="http://schemas.microsoft.com/office/powerpoint/2010/main" val="92989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Large Spatial Datasets Visualizations</vt:lpstr>
      <vt:lpstr>DECK.GL</vt:lpstr>
      <vt:lpstr>Implementation Approach – Customize Kepler.GL Dashboard</vt:lpstr>
      <vt:lpstr>Built Dashboard in React and Mapbox.GL from Scratch and integrate Deck.GL</vt:lpstr>
      <vt:lpstr>https://www.gislounge.com/ubers-open-source-mapping-tool/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Urban Unit</dc:creator>
  <cp:lastModifiedBy>Urban Unit</cp:lastModifiedBy>
  <cp:revision>13</cp:revision>
  <dcterms:created xsi:type="dcterms:W3CDTF">2021-07-08T06:09:28Z</dcterms:created>
  <dcterms:modified xsi:type="dcterms:W3CDTF">2021-07-16T09:25:54Z</dcterms:modified>
</cp:coreProperties>
</file>