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6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91236-58C4-4708-83D9-A93C32C135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465C76-B7FD-47EB-82E6-62DA4E7815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rizonhealthnews.com/why-do-viruses-spread-more-in-winter-cold-temps-are-k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065F-FFEC-25B0-36BD-305D5D11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42019"/>
            <a:ext cx="10058400" cy="3566160"/>
          </a:xfrm>
        </p:spPr>
        <p:txBody>
          <a:bodyPr/>
          <a:lstStyle/>
          <a:p>
            <a:r>
              <a:rPr lang="en-US" dirty="0"/>
              <a:t>Weather and Covid-19 Transmission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31F5-EDD7-413F-46CE-24C3C9E04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Umair Usmani</a:t>
            </a:r>
          </a:p>
        </p:txBody>
      </p:sp>
    </p:spTree>
    <p:extLst>
      <p:ext uri="{BB962C8B-B14F-4D97-AF65-F5344CB8AC3E}">
        <p14:creationId xmlns:p14="http://schemas.microsoft.com/office/powerpoint/2010/main" val="96427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02E-A1D8-3C07-E6F8-FDF5CEDC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Results/Visualizations pt.2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C65A-4620-7C98-7C0E-38FCE554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Results from ML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 shows the predicted points and their correlation between the weather/covid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more data is added the accuracy will start to even out (a little high right now)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method shows the predicted values given the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Comparable to the previous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E0F0-5BB5-56BF-55DE-64AACE3E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20" y="3772747"/>
            <a:ext cx="2600688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FE696-5E02-06BB-B626-B64C3DAD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87" y="5767889"/>
            <a:ext cx="2162477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ED313-8D26-8BA5-1C03-9910D2FC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04" y="3810852"/>
            <a:ext cx="121937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FA23-1038-F6CB-CE54-09AAC1B7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Results/Visualizations pt.3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9CD1-938C-2FF9-3925-2DECECA3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Potential Future Experimenting Results/Visualizations: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Scikit-learn ML algorithm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multiple ML algorithms within one library</a:t>
            </a:r>
          </a:p>
          <a:p>
            <a:pPr marL="0" indent="0">
              <a:buNone/>
            </a:pPr>
            <a:r>
              <a:rPr lang="en-US" b="1" dirty="0"/>
              <a:t>Potential Future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Scikit-learn rather than needing to load data, the library focuses on modeling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4055D-267D-0A62-90AF-D61872D3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7" y="4114800"/>
            <a:ext cx="6000839" cy="21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7892-DD89-AE6D-D429-7CC16F6F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F03C-1DD2-E29E-5930-4DA78FDF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Anon. n.d. “United States Covid-19 Community Levels by County.”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17, 2022 (https://data.cdc.gov/Public-Health-Surveillance/United-States-COVID-19-Community-Levels-by-County/3nnm-4jni).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Horizon Blue Cross Blue Shield of New Jersey. (2022, January 25). </a:t>
            </a:r>
            <a:r>
              <a:rPr lang="en-US" sz="1800" i="1" dirty="0">
                <a:latin typeface="Times New Roman" panose="02020603050405020304" pitchFamily="18" charset="0"/>
              </a:rPr>
              <a:t>Why do viruses spread more in winter? Cold temps are key</a:t>
            </a:r>
            <a:r>
              <a:rPr lang="en-US" sz="1800" dirty="0">
                <a:latin typeface="Times New Roman" panose="02020603050405020304" pitchFamily="18" charset="0"/>
              </a:rPr>
              <a:t>. Retrieved November 27, 2022, (</a:t>
            </a:r>
            <a:r>
              <a:rPr lang="en-US" sz="1800" dirty="0"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https://www.horizonhealthnews.com/why-do-viruses-spread-more-in-winter-cold-temps-are-key/</a:t>
            </a:r>
            <a:r>
              <a:rPr lang="en-US" sz="1800" dirty="0">
                <a:latin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Paducah, Ky Today, </a:t>
            </a:r>
            <a:r>
              <a:rPr lang="en-US" sz="1800" i="1" dirty="0">
                <a:latin typeface="Times New Roman" panose="02020603050405020304" pitchFamily="18" charset="0"/>
              </a:rPr>
              <a:t>Tonight &amp; Tomorrow's weather forecast. </a:t>
            </a:r>
            <a:r>
              <a:rPr lang="en-US" sz="1800" dirty="0" err="1">
                <a:latin typeface="Times New Roman" panose="02020603050405020304" pitchFamily="18" charset="0"/>
              </a:rPr>
              <a:t>AccuWeatherAvailable</a:t>
            </a:r>
            <a:r>
              <a:rPr lang="en-US" sz="1800" dirty="0">
                <a:latin typeface="Times New Roman" panose="02020603050405020304" pitchFamily="18" charset="0"/>
              </a:rPr>
              <a:t> at https://www.accuweather.com/en/us/paducah/42003/weather-forecast/328977 (verified 28 November 2022).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Department of Commerce, N. OA A. 2015. “Temperature Breakdown by Decade.”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 Weather 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17, 2022 (https://www.weather.gov/dtx/fnttemp1920-1940).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0CCB-1790-270F-0B73-87BBF111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Goal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37FA-20B2-BDCB-0757-AE701306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Intro: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 of weather/temperature on virus never discussed after initial outbreak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See if Covid-19 has a faster spread in certain environments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Hypothesis: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Colder weather should show an increased Covid-19 cases spread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Find if temperature has an effect on Covid-19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different machine learning methods to predict accuracy of future data</a:t>
            </a:r>
          </a:p>
        </p:txBody>
      </p:sp>
      <p:sp>
        <p:nvSpPr>
          <p:cNvPr id="6" name="AutoShape 6" descr="Deep dive: Coronavirus vs. population and temperatures | AccuWeather">
            <a:extLst>
              <a:ext uri="{FF2B5EF4-FFF2-40B4-BE49-F238E27FC236}">
                <a16:creationId xmlns:a16="http://schemas.microsoft.com/office/drawing/2014/main" id="{2EC50A67-7C4F-FB98-BD19-AABFB2D69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COVID-19 case numbers drop, signaling winter surge is slowing - ABC News">
            <a:extLst>
              <a:ext uri="{FF2B5EF4-FFF2-40B4-BE49-F238E27FC236}">
                <a16:creationId xmlns:a16="http://schemas.microsoft.com/office/drawing/2014/main" id="{A1EB3FB8-4383-1D5E-A305-DB84838F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8" y="2633133"/>
            <a:ext cx="3293532" cy="28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8FA5-BEFF-1EB0-BBC7-552F4BE8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6D3F-B679-1377-FC79-04E5C980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Previous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much previous work being done on this specific 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IRS using this data to re-integrate federal employees with CDC help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Where Previous Work Fell Short in Answering Question: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does not predict future waves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Previously being very difficult to find an archive of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sources allow user to enter date for provided weather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had to manually pull and enter the historical monthly temps in county's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CDC Logo Long - Hamilton County Public Health | Hamilton County Public  Health">
            <a:extLst>
              <a:ext uri="{FF2B5EF4-FFF2-40B4-BE49-F238E27FC236}">
                <a16:creationId xmlns:a16="http://schemas.microsoft.com/office/drawing/2014/main" id="{282D2137-B736-5CCE-A653-9A0E58E88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1" y="3302845"/>
            <a:ext cx="3970963" cy="113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91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EB2-8FF8-E974-85B7-ADC2B737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D2CB-9BDA-D046-2E02-6703EBFC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Covid-19/Area Related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 data shown on right -&gt;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mainly Covid Cases, County, and FIPS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FIPS: 2 digit State Code + 3 digit County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Date_Updated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County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Fips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 form the Primary 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of the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Weather Related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of website shown on right -&gt;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provided had to be manually searched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shown had to be summarized and manually</a:t>
            </a:r>
          </a:p>
          <a:p>
            <a:pPr marL="0" indent="0">
              <a:buNone/>
            </a:pPr>
            <a:r>
              <a:rPr lang="en-US" dirty="0"/>
              <a:t>  entered/merged into the initial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7A1C0-5420-6E0E-56A5-F194D0B8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08" y="1845734"/>
            <a:ext cx="4798959" cy="2138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CF1528-B138-4F77-7E72-C957C948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67" y="4092192"/>
            <a:ext cx="4699000" cy="21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6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98D-966C-6054-A598-E9022A29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Data Description pt.2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EAD8-8A06-C241-FB20-86FEEB00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I modified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data averaged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Manually merged with CDC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a “limit” column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cases &gt;70 then = 1, else 0</a:t>
            </a:r>
          </a:p>
          <a:p>
            <a:pPr marL="0" indent="0">
              <a:buNone/>
            </a:pPr>
            <a:r>
              <a:rPr lang="en-US" b="1" dirty="0"/>
              <a:t>Potential of Modified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we can compare and train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the “limit” column allows for classifying</a:t>
            </a:r>
          </a:p>
          <a:p>
            <a:pPr marL="0" indent="0">
              <a:buNone/>
            </a:pPr>
            <a:r>
              <a:rPr lang="en-US" dirty="0"/>
              <a:t>  ML algorithms to be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8977-7BCC-5F6E-BDB5-3979FDE6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90" y="1845734"/>
            <a:ext cx="5258619" cy="1572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C02FA-2184-AD18-1DD6-6BACAC14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67" y="3733905"/>
            <a:ext cx="5258618" cy="2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3706-6CD5-4C59-EE00-6686E376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Data Description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4B8-899F-238B-3DCC-A687D345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Anon. n.d. “United States Covid-19 Community Levels by County.”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17, 2022 (https://data.cdc.gov/Public-Health-Surveillance/United-States-COVID-19-Community-Levels-by-County/3nnm-4jni).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https://data.cdc.gov/Public-Health-Surveillance/United-States-COVID-19-Community-Levels-by-County/3nnm-4jni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Department of Commerce, N. OA A. 2015. “Temperature Breakdown by Decade.”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 Weather 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17, 2022 (https://www.weather.gov/dtx/fnttemp1920-1940).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https://www.weather.gov/dtx/fnttemp1920-1940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Paducah, Ky Today, </a:t>
            </a:r>
            <a:r>
              <a:rPr lang="en-US" sz="2000" i="1" dirty="0">
                <a:latin typeface="Times New Roman" panose="02020603050405020304" pitchFamily="18" charset="0"/>
              </a:rPr>
              <a:t>Tonight &amp; Tomorrow's weather forecast. </a:t>
            </a:r>
            <a:r>
              <a:rPr lang="en-US" sz="2000" dirty="0" err="1">
                <a:latin typeface="Times New Roman" panose="02020603050405020304" pitchFamily="18" charset="0"/>
              </a:rPr>
              <a:t>AccuWeatherAvailable</a:t>
            </a:r>
            <a:r>
              <a:rPr lang="en-US" sz="2000" dirty="0">
                <a:latin typeface="Times New Roman" panose="02020603050405020304" pitchFamily="18" charset="0"/>
              </a:rPr>
              <a:t> at https://www.accuweather.com/en/us/paducah/42003/weather-forecast/328977 (verified 28 November 2022).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https://accuweather.com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1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1E0-6FA7-3FC1-CD9A-D8DD2CA3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Methods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CCD2-4DC6-91AD-241C-6A3DB82C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First Method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ML used was 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proximity to make predictions about grouping individual data points</a:t>
            </a:r>
          </a:p>
          <a:p>
            <a:pPr marL="0" indent="0">
              <a:buNone/>
            </a:pPr>
            <a:r>
              <a:rPr lang="en-US" b="1" dirty="0"/>
              <a:t>Second Method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 ML used was Decision Tree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to make a Confusion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map of possible outcomes in a series of related choices</a:t>
            </a:r>
          </a:p>
        </p:txBody>
      </p:sp>
      <p:pic>
        <p:nvPicPr>
          <p:cNvPr id="4098" name="Picture 2" descr="PDF] COMPARATIVE STUDY OF MACHINE LEARNING KNN, SVM, AND DECISION TREE  ALGORITHM TO PREDICT STUDENT'S PERFORMANCE | Semantic Scholar">
            <a:extLst>
              <a:ext uri="{FF2B5EF4-FFF2-40B4-BE49-F238E27FC236}">
                <a16:creationId xmlns:a16="http://schemas.microsoft.com/office/drawing/2014/main" id="{0D514CFF-30C6-A81F-96B3-65F88313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28" y="3547533"/>
            <a:ext cx="373038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9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0D93-34FB-60B0-7D8F-A110511B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Methods Description pt.2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CF34-3242-9F44-7E42-AD839A73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Potential of Previous Methods in this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KNN method can show individual future predictions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Makes predictions of possible future inputted data compared to current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Decision tree can show a larger scale of predictions encompassing multiple county’s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Makes predictions using previous data to create new potential outcomes  </a:t>
            </a:r>
          </a:p>
          <a:p>
            <a:pPr marL="0" indent="0">
              <a:buNone/>
            </a:pPr>
            <a:r>
              <a:rPr lang="en-US" b="1" dirty="0"/>
              <a:t>Potential Future Methods (</a:t>
            </a:r>
            <a:r>
              <a:rPr lang="en-US" b="1" i="1" dirty="0"/>
              <a:t>more on another potential ML algorithm on later slide</a:t>
            </a:r>
            <a:r>
              <a:rPr lang="en-US" b="1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variables being a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Collecting more data (probably will involve much manual data entry)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Incorporating data into ML algorithms to see individual effects of different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804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0F58-FDB4-D598-4279-C49EF892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96091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Results/Visualizations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FDFC-BA53-D128-1AB7-3188A71E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080" y="149521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Initial Results from Initial Data (Basic Visualization Graphs):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These are the initial base graphs that can be referred back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bottom graph is of covid-19 rates in Van Buren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Top graph is Merged data shown in previous slide with Covid cases </a:t>
            </a:r>
            <a:r>
              <a:rPr lang="en-US" sz="1800" i="1" dirty="0"/>
              <a:t>and </a:t>
            </a:r>
            <a:r>
              <a:rPr lang="en-US" sz="1800" dirty="0"/>
              <a:t>weather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C784-CCD5-72C7-55A7-D2B9373C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47" y="3117429"/>
            <a:ext cx="7152122" cy="31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2793</TotalTime>
  <Words>912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Times New Roman</vt:lpstr>
      <vt:lpstr>Retrospect</vt:lpstr>
      <vt:lpstr>Weather and Covid-19 Transmission Rates</vt:lpstr>
      <vt:lpstr>Goal of Project</vt:lpstr>
      <vt:lpstr>Literature Review</vt:lpstr>
      <vt:lpstr>Data Description</vt:lpstr>
      <vt:lpstr>Data Description pt.2</vt:lpstr>
      <vt:lpstr>Data Description References</vt:lpstr>
      <vt:lpstr>Methods Description </vt:lpstr>
      <vt:lpstr>Methods Description pt.2</vt:lpstr>
      <vt:lpstr>Results/Visualizations</vt:lpstr>
      <vt:lpstr>Results/Visualizations pt.2</vt:lpstr>
      <vt:lpstr>Results/Visualizations pt.3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and Covid Transmission Rates</dc:title>
  <dc:creator>Umair Usmani</dc:creator>
  <cp:lastModifiedBy>Umair Usmani</cp:lastModifiedBy>
  <cp:revision>7</cp:revision>
  <dcterms:created xsi:type="dcterms:W3CDTF">2022-11-27T01:11:15Z</dcterms:created>
  <dcterms:modified xsi:type="dcterms:W3CDTF">2022-12-06T03:51:29Z</dcterms:modified>
</cp:coreProperties>
</file>